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940" r:id="rId4"/>
    <p:sldMasterId id="2147484142" r:id="rId5"/>
  </p:sldMasterIdLst>
  <p:notesMasterIdLst>
    <p:notesMasterId r:id="rId17"/>
  </p:notesMasterIdLst>
  <p:handoutMasterIdLst>
    <p:handoutMasterId r:id="rId18"/>
  </p:handoutMasterIdLst>
  <p:sldIdLst>
    <p:sldId id="2147477638" r:id="rId6"/>
    <p:sldId id="256" r:id="rId7"/>
    <p:sldId id="257" r:id="rId8"/>
    <p:sldId id="2147476054" r:id="rId9"/>
    <p:sldId id="2147476074" r:id="rId10"/>
    <p:sldId id="2147477672" r:id="rId11"/>
    <p:sldId id="2147477668" r:id="rId12"/>
    <p:sldId id="2147477666" r:id="rId13"/>
    <p:sldId id="2147477665" r:id="rId14"/>
    <p:sldId id="2147477664" r:id="rId15"/>
    <p:sldId id="2147477663" r:id="rId16"/>
  </p:sldIdLst>
  <p:sldSz cx="12192000" cy="6858000"/>
  <p:notesSz cx="6858000" cy="9144000"/>
  <p:embeddedFontLst>
    <p:embeddedFont>
      <p:font typeface="Aptos Light" panose="020B0004020202020204" pitchFamily="34" charset="0"/>
      <p:regular r:id="rId19"/>
      <p:italic r:id="rId20"/>
    </p:embeddedFont>
    <p:embeddedFont>
      <p:font typeface="Open Sans Light" panose="020B0306030504020204" pitchFamily="34" charset="0"/>
      <p:regular r:id="rId21"/>
      <p: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4C13B2CC-59D1-4948-A14D-0823023F9401}">
          <p14:sldIdLst>
            <p14:sldId id="2147477638"/>
            <p14:sldId id="256"/>
          </p14:sldIdLst>
        </p14:section>
        <p14:section name="Content/ Agenda" id="{CE20BA8F-A3C1-48AF-A591-CCCD750A7AB2}">
          <p14:sldIdLst>
            <p14:sldId id="257"/>
          </p14:sldIdLst>
        </p14:section>
        <p14:section name="Text + Caption" id="{D71E747C-7B95-AD40-9012-B22ED2D0BBC6}">
          <p14:sldIdLst>
            <p14:sldId id="2147476054"/>
            <p14:sldId id="2147476074"/>
            <p14:sldId id="2147477672"/>
            <p14:sldId id="2147477668"/>
            <p14:sldId id="2147477666"/>
            <p14:sldId id="2147477665"/>
            <p14:sldId id="2147477664"/>
          </p14:sldIdLst>
        </p14:section>
        <p14:section name="Thank you/ End Cover" id="{754CD4DD-9999-0847-BEF0-807D919CC5D8}">
          <p14:sldIdLst>
            <p14:sldId id="214747766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3E92C19-7997-D897-7334-DF64C4AA02EC}" name="Peter Frisch" initials="PF" userId="S::peter.frisch@seagate.com::6465e2b8-ee37-44d1-ba11-483b51686383" providerId="AD"/>
  <p188:author id="{890EAC26-AE38-8499-0F3C-13ABB6DC846E}" name="Heather Pugh" initials="HP" userId="S::heather.1.pugh@seagate.com::992c7e64-a084-40ff-aa6d-b6058d0633d8" providerId="AD"/>
  <p188:author id="{6680855B-E45D-8C89-8494-855FE9BD23AC}" name="Justin Custodio" initials="" userId="S::justin.custodio@seagate.com::ffe9a2e7-8feb-465b-985e-61901e7ebe29" providerId="AD"/>
  <p188:author id="{76974D62-CAFE-0C6E-39FA-90B9F2F91949}" name="Cheyenne Teo" initials="" userId="S::cheyenneqien.teo@seagate.com::75c41303-d1c8-4d85-85a0-adc07712b10d" providerId="AD"/>
  <p188:author id="{CA88A864-E7DF-21F6-D9CF-2B1FD62AE302}" name="Christina Bassani" initials="CB" userId="S::christina.bassani@seagate.com::7ff637ff-4e88-4129-b862-21cea8ade21e" providerId="AD"/>
  <p188:author id="{7DE9F983-DFAC-1B7C-4324-901AE9474E36}" name="Jade Cabebe" initials="JC" userId="S::jade.cabebe@seagate.com::d2d058f4-b676-4dfa-8793-837a901449cb" providerId="AD"/>
  <p188:author id="{CDE51C86-8299-242E-2C26-618032D970EC}" name="Melody Condon" initials="MC" userId="S::mcondon_thepmgco.com#ext#@seagatetechnology.onmicrosoft.com::4ee49395-fb9b-46f1-ba21-2dc159dfb32c" providerId="AD"/>
  <p188:author id="{3072C08D-AAB9-7B18-AA11-A5C00ECBDE76}" name="Paul Langston" initials="PL" userId="S::paul.langston@seagate.com::4c14b911-fb56-4fb7-af88-030b43914fb2" providerId="AD"/>
  <p188:author id="{2AE0A394-B822-4E61-C692-376C708A34CE}" name="codemastadon" initials="co" userId="S::codemastadon_gmail.com#ext#@seagatetechnology.onmicrosoft.com::556ca60c-4cda-4e6c-9cbd-257519217b56" providerId="AD"/>
  <p188:author id="{ECE3F79E-47FD-E748-B56E-5E8408F4DDBC}" name="Hugo Bergmann" initials="HB" userId="S::hugo.bergmann@seagate.com::a008d9d7-c724-4358-af4b-8d814ec3d1e4" providerId="AD"/>
  <p188:author id="{5D635D9F-11A6-C9D8-BEAC-3554FFDCE6C7}" name="Rosalina Hiu" initials="RH" userId="S::rose.hiu@seagate.com::5fe9bc94-243f-46f3-8da9-4a07e1bece8e" providerId="AD"/>
  <p188:author id="{468EB8BB-C6BA-9B22-A2DD-43482AF73FC8}" name="Curtis Stevens" initials="" userId="S::curtis.stevens@seagate.com::4fb5de4f-c32a-4910-bd19-25b2928d6f88" providerId="AD"/>
  <p188:author id="{2FBCA9C0-A2B8-4553-4C33-99AE315022E5}" name="Marina Pitassi" initials="MP" userId="S::mpitassi_thepmgco.com#ext#@seagatetechnology.onmicrosoft.com::beb5b831-556d-4a4a-87b8-0ebcf5c211bf" providerId="AD"/>
  <p188:author id="{C5ED2EE9-E6F8-2649-B39D-AE5845B55D3F}" name="AngeLin Vu" initials="" userId="S::angelin.vu@seagate.com::a007786d-7e7f-4116-9a6e-073a29c2b1b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A8A1"/>
    <a:srgbClr val="38BA77"/>
    <a:srgbClr val="6EBE49"/>
    <a:srgbClr val="D1D1D1"/>
    <a:srgbClr val="191919"/>
    <a:srgbClr val="04A8A0"/>
    <a:srgbClr val="51A873"/>
    <a:srgbClr val="FFFFFF"/>
    <a:srgbClr val="DDE2E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FE9E94-1611-43D0-B38D-233D60F8CC4A}" v="3" dt="2025-04-02T07:19:16.640"/>
    <p1510:client id="{AE80B3B8-9202-4C5B-8F8A-EF06998B3EDB}" v="1" dt="2025-04-02T07:35:03.53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1434" y="30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font" Target="fonts/font3.fntdata"/><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font" Target="fonts/font2.fnt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5.xml"/><Relationship Id="rId19" Type="http://schemas.openxmlformats.org/officeDocument/2006/relationships/font" Target="fonts/font1.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font" Target="fonts/font4.fntdata"/><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F484D46-2C83-DC50-FCC5-4FD92576BFD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37BF83F-3DB8-FA22-6A6D-C9314B8B5A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DA7EAB6-8D57-4DEC-9B8A-1243C3DCB517}" type="datetimeFigureOut">
              <a:rPr lang="en-US" smtClean="0"/>
              <a:t>4/2/2025</a:t>
            </a:fld>
            <a:endParaRPr lang="en-US"/>
          </a:p>
        </p:txBody>
      </p:sp>
      <p:sp>
        <p:nvSpPr>
          <p:cNvPr id="4" name="Footer Placeholder 3">
            <a:extLst>
              <a:ext uri="{FF2B5EF4-FFF2-40B4-BE49-F238E27FC236}">
                <a16:creationId xmlns:a16="http://schemas.microsoft.com/office/drawing/2014/main" id="{0AA98904-8F3F-A58D-56F1-AFB10734D60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51A7671-8E9C-A688-CC4D-7773771D169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4D1562-83B4-49C5-86C1-6878DD23ABFC}" type="slidenum">
              <a:rPr lang="en-US" smtClean="0"/>
              <a:t>‹#›</a:t>
            </a:fld>
            <a:endParaRPr lang="en-US"/>
          </a:p>
        </p:txBody>
      </p:sp>
    </p:spTree>
    <p:extLst>
      <p:ext uri="{BB962C8B-B14F-4D97-AF65-F5344CB8AC3E}">
        <p14:creationId xmlns:p14="http://schemas.microsoft.com/office/powerpoint/2010/main" val="117084616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2T07:27:00.963"/>
    </inkml:context>
    <inkml:brush xml:id="br0">
      <inkml:brushProperty name="width" value="0.08571" units="cm"/>
      <inkml:brushProperty name="height" value="0.08571" units="cm"/>
      <inkml:brushProperty name="color" value="#E71224"/>
    </inkml:brush>
  </inkml:definitions>
  <inkml:trace contextRef="#ctx0" brushRef="#br0">868 45 7986,'-5'-10'177,"0"0"275,-6 0 253,9 2-164,-11 2-132,5 6 0,-2 0-85,0 0 1,5 0 425,-5 0-441,1 0 1,-6 0 30,0 0 1,5 0-172,1 0 1,-1 1 76,-5 4 0,0 2-198,1 3 0,-1 3 121,0-4 1,-4 5-174,-1 0 1,-4 1 46,4 0 0,-6 1 71,1 4 1,-2-2 96,-3 6 1,1-4 175,-1 4 1,-4-1-121,0 2 1,0 2-89,4-2 1,1 1 64,-1-2 1,1 4-22,0-3 0,4 2-45,1 3 1,6-6 72,-2 1 1,4-1-108,1 6 0,7-6 6,3 1 0,-2-2 4,2 1 0,1 4 43,4-4 1,0-1-17,0 2 1,1-1 46,4 6 1,-3-1-46,3 0 0,1 6-124,-1-1 0,5 2 71,-5-2 1,5-3-22,-6 4 0,8-4 120,-2-2 1,-2 0 6,2 1 0,-1-2-41,6-4 0,0 2 24,0-6 1,1 1-74,4-1 0,-3-4 31,8 4 0,-1-4-9,6-1 0,1-1 34,3 1 0,-1-2-251,6-3 1,-5 3 31,6-3 0,-1-2-91,5 2 1,-7-7 7,-2 2 0,1-2 115,-2 2 0,7-3 130,-2 3 0,-3-4-106,-2-1 0,-1-5 144,1 0 0,-1-6-77,6 1 1,-5 2 90,6-2 1,-6 0-139,5-4 1,-5-1 9,6 0 1,-8-1-45,2-4 0,-2 4 78,-3-4 1,2-1-164,3 2 1,-3-8 76,4 3 1,-9-4-245,-2-1 224,1-1 0,9-4-7,0 0 1,-1-5 20,-9 4 0,4-4-113,-3 5 0,1-5 42,-2 4 1,-4-4-26,-10 5 1,3-2 89,-3 2 0,-4 3 1,-1-4-39,-3 4 1,-4 2-155,-3-1 1,2 1 107,-7 0 0,0-1-10,-4 1 1,-1 4 132,0 1-80,0-1 0,1 1-17,-1-1 0,-6 7 104,-4-1 0,-4 1-112,-5-2 0,-2 4 164,-3-4 0,-6 2 88,1-1 1,-3 2-126,-12-2 0,4 7 176,-9 3 1,2 4-117,-2-5 0,2 7 181,-6-2 1,12 3-69,2 2 1,8 0-310,7 0 1,3 0-10,7 0 0,6-2 0,3-1-212,4-2-512,1 0 0,1 5-66,-1 0-2510,7 0 1834,-5 0 0,6 7-248,-3 3 1,2 4-542,3 6 0,4-4 2334,-4 4 0,-3 3 0,-1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B180B2-2944-4606-A1B2-DFB6F3BA7912}" type="datetimeFigureOut">
              <a:rPr lang="en-US" smtClean="0"/>
              <a:t>4/2/2025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08EADE-B355-4F09-921B-17D8DEA8B38F}" type="slidenum">
              <a:rPr lang="en-US" smtClean="0"/>
              <a:t>‹#›</a:t>
            </a:fld>
            <a:endParaRPr lang="en-US"/>
          </a:p>
        </p:txBody>
      </p:sp>
    </p:spTree>
    <p:extLst>
      <p:ext uri="{BB962C8B-B14F-4D97-AF65-F5344CB8AC3E}">
        <p14:creationId xmlns:p14="http://schemas.microsoft.com/office/powerpoint/2010/main" val="1432024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a:cs typeface="Calibri"/>
              </a:rPr>
              <a:t>Data centers are responsible for a significant portion of the worlds power consumption.</a:t>
            </a:r>
          </a:p>
          <a:p>
            <a:pPr marL="285750" indent="-285750">
              <a:buFont typeface="Arial"/>
              <a:buChar char="•"/>
            </a:pPr>
            <a:r>
              <a:rPr lang="en-US">
                <a:cs typeface="Calibri"/>
              </a:rPr>
              <a:t>Sustainability initiatives have ever-increasing importance for data center operators, as they race to achieve carbon neutrality.</a:t>
            </a:r>
            <a:endParaRPr lang="en-US">
              <a:ea typeface="Calibri"/>
              <a:cs typeface="Calibri"/>
            </a:endParaRPr>
          </a:p>
          <a:p>
            <a:pPr marL="285750" indent="-285750">
              <a:buFont typeface="Arial"/>
              <a:buChar char="•"/>
            </a:pPr>
            <a:r>
              <a:rPr lang="en-US">
                <a:cs typeface="Calibri"/>
              </a:rPr>
              <a:t>As AI programs scale, the power-hungry computing capabilities required to drive them, challenge this paradigm.</a:t>
            </a:r>
            <a:endParaRPr lang="en-US">
              <a:ea typeface="Calibri"/>
              <a:cs typeface="Calibri"/>
            </a:endParaRPr>
          </a:p>
          <a:p>
            <a:pPr marL="285750" indent="-285750">
              <a:buFont typeface="Arial"/>
              <a:buChar char="•"/>
            </a:pPr>
            <a:r>
              <a:rPr lang="en-US">
                <a:cs typeface="Calibri"/>
              </a:rPr>
              <a:t>When we consider both power consumption and embodied carbon, hard drives are unmistakably the most carbon-efficient storage media on the planet, and can help contribute to sustainability goals.</a:t>
            </a:r>
            <a:endParaRPr lang="en-US">
              <a:ea typeface="Calibri"/>
              <a:cs typeface="Calibri"/>
            </a:endParaRPr>
          </a:p>
          <a:p>
            <a:pPr marL="0" indent="0">
              <a:buFont typeface="Arial"/>
              <a:buNone/>
            </a:pPr>
            <a:endParaRPr lang="en-US">
              <a:cs typeface="Calibri"/>
            </a:endParaRPr>
          </a:p>
          <a:p>
            <a:pPr>
              <a:lnSpc>
                <a:spcPct val="115000"/>
              </a:lnSpc>
              <a:spcAft>
                <a:spcPts val="800"/>
              </a:spcAft>
            </a:pPr>
            <a:r>
              <a:rPr lang="en-US" sz="1800" kern="100">
                <a:effectLst/>
                <a:latin typeface="Aptos" panose="020B0004020202020204" pitchFamily="34" charset="0"/>
                <a:ea typeface="Aptos" panose="020B0004020202020204" pitchFamily="34" charset="0"/>
                <a:cs typeface="Times New Roman" panose="02020603050405020304" pitchFamily="18" charset="0"/>
              </a:rPr>
              <a:t>Embodied carbon has been recalculated to a 5-year product life cycle using CO2e data from specified sources. </a:t>
            </a:r>
            <a:endParaRPr lang="de-DE" sz="18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US" sz="1800" kern="100">
                <a:effectLst/>
                <a:latin typeface="Aptos" panose="020B0004020202020204" pitchFamily="34" charset="0"/>
                <a:ea typeface="Aptos" panose="020B0004020202020204" pitchFamily="34" charset="0"/>
                <a:cs typeface="Times New Roman" panose="02020603050405020304" pitchFamily="18" charset="0"/>
              </a:rPr>
              <a:t>Online power specified as watt per terabyte has been calculated using the specified SSD and hard drive. For tape, the capacity of LTO9 and one media was used. </a:t>
            </a:r>
            <a:endParaRPr lang="de-DE" sz="18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US" sz="1800" kern="100">
                <a:effectLst/>
                <a:latin typeface="Aptos" panose="020B0004020202020204" pitchFamily="34" charset="0"/>
                <a:ea typeface="Aptos" panose="020B0004020202020204" pitchFamily="34" charset="0"/>
                <a:cs typeface="Times New Roman" panose="02020603050405020304" pitchFamily="18" charset="0"/>
              </a:rPr>
              <a:t>The offline use-case is comparing carbon emissions for an archive task. After the write operation is completed, all hard drives, SSDs, and tape are powered off. It is factoring in the embodied carbon of products and operational power emissions to write all archival data in an acceptable period, especially for tape as write speed is limited by the numbers of LTO9 drives in use. Hard drive and SSDs perform concurrent write operations and calculating a factor how SSD and LTO9 tape compares to Mozaic 3+ 30TB hard drives.</a:t>
            </a:r>
            <a:endParaRPr lang="de-DE" sz="1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08EADE-B355-4F09-921B-17D8DEA8B38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42027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37EC53-2170-F24B-A7F8-F565B2290E7A}" type="slidenum">
              <a:rPr lang="en-US" smtClean="0"/>
              <a:t>7</a:t>
            </a:fld>
            <a:endParaRPr lang="en-US"/>
          </a:p>
        </p:txBody>
      </p:sp>
    </p:spTree>
    <p:extLst>
      <p:ext uri="{BB962C8B-B14F-4D97-AF65-F5344CB8AC3E}">
        <p14:creationId xmlns:p14="http://schemas.microsoft.com/office/powerpoint/2010/main" val="2568582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0.png"/><Relationship Id="rId1" Type="http://schemas.openxmlformats.org/officeDocument/2006/relationships/slideMaster" Target="../slideMasters/slideMaster2.xml"/><Relationship Id="rId5" Type="http://schemas.openxmlformats.org/officeDocument/2006/relationships/image" Target="../media/image18.svg"/><Relationship Id="rId4" Type="http://schemas.openxmlformats.org/officeDocument/2006/relationships/image" Target="../media/image4.png"/></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7.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8.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9.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180.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 IH">
    <p:bg>
      <p:bgPr>
        <a:solidFill>
          <a:schemeClr val="bg1"/>
        </a:solidFill>
        <a:effectLst/>
      </p:bgPr>
    </p:bg>
    <p:spTree>
      <p:nvGrpSpPr>
        <p:cNvPr id="1" name=""/>
        <p:cNvGrpSpPr/>
        <p:nvPr/>
      </p:nvGrpSpPr>
      <p:grpSpPr>
        <a:xfrm>
          <a:off x="0" y="0"/>
          <a:ext cx="0" cy="0"/>
          <a:chOff x="0" y="0"/>
          <a:chExt cx="0" cy="0"/>
        </a:xfrm>
      </p:grpSpPr>
      <p:pic>
        <p:nvPicPr>
          <p:cNvPr id="7" name="Graphic 3">
            <a:extLst>
              <a:ext uri="{FF2B5EF4-FFF2-40B4-BE49-F238E27FC236}">
                <a16:creationId xmlns:a16="http://schemas.microsoft.com/office/drawing/2014/main" id="{825557A4-F940-0F45-B77C-BCF1303938C7}"/>
              </a:ext>
            </a:extLst>
          </p:cNvPr>
          <p:cNvPicPr>
            <a:picLocks noChangeAspect="1"/>
          </p:cNvPicPr>
          <p:nvPr userDrawn="1"/>
        </p:nvPicPr>
        <p:blipFill>
          <a:blip r:embed="rId2"/>
          <a:stretch>
            <a:fillRect/>
          </a:stretch>
        </p:blipFill>
        <p:spPr>
          <a:xfrm flipH="1">
            <a:off x="0" y="3501530"/>
            <a:ext cx="12192000" cy="827583"/>
          </a:xfrm>
          <a:custGeom>
            <a:avLst/>
            <a:gdLst>
              <a:gd name="connsiteX0" fmla="*/ 0 w 12192000"/>
              <a:gd name="connsiteY0" fmla="*/ -1 h 827583"/>
              <a:gd name="connsiteX1" fmla="*/ 12192000 w 12192000"/>
              <a:gd name="connsiteY1" fmla="*/ -1 h 827583"/>
              <a:gd name="connsiteX2" fmla="*/ 12192000 w 12192000"/>
              <a:gd name="connsiteY2" fmla="*/ 827583 h 827583"/>
              <a:gd name="connsiteX3" fmla="*/ 0 w 12192000"/>
              <a:gd name="connsiteY3" fmla="*/ 827583 h 827583"/>
            </a:gdLst>
            <a:ahLst/>
            <a:cxnLst>
              <a:cxn ang="0">
                <a:pos x="connsiteX0" y="connsiteY0"/>
              </a:cxn>
              <a:cxn ang="0">
                <a:pos x="connsiteX1" y="connsiteY1"/>
              </a:cxn>
              <a:cxn ang="0">
                <a:pos x="connsiteX2" y="connsiteY2"/>
              </a:cxn>
              <a:cxn ang="0">
                <a:pos x="connsiteX3" y="connsiteY3"/>
              </a:cxn>
            </a:cxnLst>
            <a:rect l="l" t="t" r="r" b="b"/>
            <a:pathLst>
              <a:path w="12192000" h="827583">
                <a:moveTo>
                  <a:pt x="0" y="-1"/>
                </a:moveTo>
                <a:lnTo>
                  <a:pt x="12192000" y="-1"/>
                </a:lnTo>
                <a:lnTo>
                  <a:pt x="12192000" y="827583"/>
                </a:lnTo>
                <a:lnTo>
                  <a:pt x="0" y="827583"/>
                </a:lnTo>
                <a:close/>
              </a:path>
            </a:pathLst>
          </a:custGeom>
        </p:spPr>
      </p:pic>
      <p:sp>
        <p:nvSpPr>
          <p:cNvPr id="13" name="Title 1">
            <a:extLst>
              <a:ext uri="{FF2B5EF4-FFF2-40B4-BE49-F238E27FC236}">
                <a16:creationId xmlns:a16="http://schemas.microsoft.com/office/drawing/2014/main" id="{30653BFE-5789-E90F-3F95-307E921FF8B1}"/>
              </a:ext>
            </a:extLst>
          </p:cNvPr>
          <p:cNvSpPr>
            <a:spLocks noGrp="1"/>
          </p:cNvSpPr>
          <p:nvPr>
            <p:ph type="title" hasCustomPrompt="1"/>
          </p:nvPr>
        </p:nvSpPr>
        <p:spPr>
          <a:xfrm>
            <a:off x="475643" y="2491357"/>
            <a:ext cx="5620357" cy="1086098"/>
          </a:xfrm>
          <a:prstGeom prst="rect">
            <a:avLst/>
          </a:prstGeom>
        </p:spPr>
        <p:txBody>
          <a:bodyPr lIns="0" bIns="0" anchor="b">
            <a:noAutofit/>
          </a:bodyPr>
          <a:lstStyle>
            <a:lvl1pPr>
              <a:lnSpc>
                <a:spcPct val="80000"/>
              </a:lnSpc>
              <a:defRPr sz="4200" b="1"/>
            </a:lvl1pPr>
          </a:lstStyle>
          <a:p>
            <a:r>
              <a:rPr lang="en-US"/>
              <a:t>Click to add presentation title.</a:t>
            </a:r>
          </a:p>
        </p:txBody>
      </p:sp>
      <p:sp>
        <p:nvSpPr>
          <p:cNvPr id="18" name="Text Placeholder 2">
            <a:extLst>
              <a:ext uri="{FF2B5EF4-FFF2-40B4-BE49-F238E27FC236}">
                <a16:creationId xmlns:a16="http://schemas.microsoft.com/office/drawing/2014/main" id="{ABE4CBAB-BF4B-D7DE-9E59-58D09B484E44}"/>
              </a:ext>
            </a:extLst>
          </p:cNvPr>
          <p:cNvSpPr>
            <a:spLocks noGrp="1"/>
          </p:cNvSpPr>
          <p:nvPr>
            <p:ph type="body" sz="quarter" idx="11" hasCustomPrompt="1"/>
          </p:nvPr>
        </p:nvSpPr>
        <p:spPr>
          <a:xfrm>
            <a:off x="475643" y="5697538"/>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3" name="Text Placeholder 2">
            <a:extLst>
              <a:ext uri="{FF2B5EF4-FFF2-40B4-BE49-F238E27FC236}">
                <a16:creationId xmlns:a16="http://schemas.microsoft.com/office/drawing/2014/main" id="{5673A99D-D432-6FBD-EB2A-1334931BE574}"/>
              </a:ext>
            </a:extLst>
          </p:cNvPr>
          <p:cNvSpPr>
            <a:spLocks noGrp="1"/>
          </p:cNvSpPr>
          <p:nvPr>
            <p:ph type="body" sz="quarter" idx="12" hasCustomPrompt="1"/>
          </p:nvPr>
        </p:nvSpPr>
        <p:spPr>
          <a:xfrm>
            <a:off x="475643" y="6051648"/>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grpSp>
        <p:nvGrpSpPr>
          <p:cNvPr id="21" name="Group 20">
            <a:extLst>
              <a:ext uri="{FF2B5EF4-FFF2-40B4-BE49-F238E27FC236}">
                <a16:creationId xmlns:a16="http://schemas.microsoft.com/office/drawing/2014/main" id="{BBF94616-01A7-ACF2-2C6D-590A76F47301}"/>
              </a:ext>
            </a:extLst>
          </p:cNvPr>
          <p:cNvGrpSpPr/>
          <p:nvPr userDrawn="1"/>
        </p:nvGrpSpPr>
        <p:grpSpPr>
          <a:xfrm>
            <a:off x="457200" y="441306"/>
            <a:ext cx="2059525" cy="497892"/>
            <a:chOff x="457359" y="459666"/>
            <a:chExt cx="2059525" cy="497892"/>
          </a:xfrm>
        </p:grpSpPr>
        <p:sp>
          <p:nvSpPr>
            <p:cNvPr id="20" name="Freeform 19">
              <a:extLst>
                <a:ext uri="{FF2B5EF4-FFF2-40B4-BE49-F238E27FC236}">
                  <a16:creationId xmlns:a16="http://schemas.microsoft.com/office/drawing/2014/main" id="{F4F0A22C-5B24-E558-D411-8772827DED5F}"/>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rgbClr val="898A8D"/>
            </a:solidFill>
            <a:ln w="1829" cap="flat">
              <a:noFill/>
              <a:prstDash val="solid"/>
              <a:miter/>
            </a:ln>
          </p:spPr>
          <p:txBody>
            <a:bodyPr rtlCol="0" anchor="ctr"/>
            <a:lstStyle/>
            <a:p>
              <a:endParaRPr lang="en-GB"/>
            </a:p>
          </p:txBody>
        </p:sp>
        <p:sp>
          <p:nvSpPr>
            <p:cNvPr id="19" name="Freeform 18">
              <a:extLst>
                <a:ext uri="{FF2B5EF4-FFF2-40B4-BE49-F238E27FC236}">
                  <a16:creationId xmlns:a16="http://schemas.microsoft.com/office/drawing/2014/main" id="{390A9402-9E24-7C30-60C8-F69E0DD60771}"/>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22" name="Text Placeholder 2">
            <a:extLst>
              <a:ext uri="{FF2B5EF4-FFF2-40B4-BE49-F238E27FC236}">
                <a16:creationId xmlns:a16="http://schemas.microsoft.com/office/drawing/2014/main" id="{560C945E-580B-8174-FA8D-05656016FE31}"/>
              </a:ext>
            </a:extLst>
          </p:cNvPr>
          <p:cNvSpPr>
            <a:spLocks noGrp="1"/>
          </p:cNvSpPr>
          <p:nvPr>
            <p:ph type="body" sz="quarter" idx="13" hasCustomPrompt="1"/>
          </p:nvPr>
        </p:nvSpPr>
        <p:spPr>
          <a:xfrm>
            <a:off x="8832849" y="3860800"/>
            <a:ext cx="2879725" cy="346285"/>
          </a:xfrm>
          <a:prstGeom prst="rect">
            <a:avLst/>
          </a:prstGeom>
          <a:noFill/>
        </p:spPr>
        <p:txBody>
          <a:bodyPr wrap="square" lIns="0" tIns="0" rIns="0" bIns="0" anchor="t">
            <a:noAutofit/>
          </a:bodyPr>
          <a:lstStyle>
            <a:lvl1pPr algn="r">
              <a:defRPr kumimoji="0" lang="en-US" sz="1400" b="0" i="0" u="none" strike="noStrike" cap="none" spc="40" normalizeH="0" dirty="0">
                <a:ln>
                  <a:noFill/>
                </a:ln>
                <a:solidFill>
                  <a:schemeClr val="tx2"/>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
        <p:nvSpPr>
          <p:cNvPr id="23" name="Text Placeholder 25">
            <a:extLst>
              <a:ext uri="{FF2B5EF4-FFF2-40B4-BE49-F238E27FC236}">
                <a16:creationId xmlns:a16="http://schemas.microsoft.com/office/drawing/2014/main" id="{B50F67AF-C766-D235-9428-D9A23CE7F816}"/>
              </a:ext>
            </a:extLst>
          </p:cNvPr>
          <p:cNvSpPr>
            <a:spLocks noGrp="1"/>
          </p:cNvSpPr>
          <p:nvPr>
            <p:ph type="body" sz="quarter" idx="14" hasCustomPrompt="1"/>
          </p:nvPr>
        </p:nvSpPr>
        <p:spPr>
          <a:xfrm>
            <a:off x="475642" y="3679974"/>
            <a:ext cx="5620357" cy="497890"/>
          </a:xfrm>
        </p:spPr>
        <p:txBody>
          <a:bodyPr>
            <a:noAutofit/>
          </a:bodyPr>
          <a:lstStyle>
            <a:lvl1pPr>
              <a:lnSpc>
                <a:spcPct val="90000"/>
              </a:lnSpc>
              <a:spcBef>
                <a:spcPts val="0"/>
              </a:spcBef>
              <a:spcAft>
                <a:spcPts val="300"/>
              </a:spcAft>
              <a:defRPr sz="2400"/>
            </a:lvl1pPr>
            <a:lvl2pPr marL="457200" indent="0">
              <a:buNone/>
              <a:defRPr/>
            </a:lvl2pPr>
          </a:lstStyle>
          <a:p>
            <a:pPr lvl="0"/>
            <a:r>
              <a:rPr lang="en-US"/>
              <a:t>Subtitle in sentence case here.</a:t>
            </a:r>
          </a:p>
        </p:txBody>
      </p:sp>
    </p:spTree>
    <p:extLst>
      <p:ext uri="{BB962C8B-B14F-4D97-AF65-F5344CB8AC3E}">
        <p14:creationId xmlns:p14="http://schemas.microsoft.com/office/powerpoint/2010/main" val="14990326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 Img BG Dark">
    <p:bg>
      <p:bgPr>
        <a:solidFill>
          <a:schemeClr val="tx2"/>
        </a:solidFill>
        <a:effectLst/>
      </p:bgPr>
    </p:bg>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D13FB62D-B203-FE49-48DE-2E5DCA8978E3}"/>
              </a:ext>
            </a:extLst>
          </p:cNvPr>
          <p:cNvSpPr>
            <a:spLocks noGrp="1"/>
          </p:cNvSpPr>
          <p:nvPr>
            <p:ph type="pic" sz="quarter" idx="14" hasCustomPrompt="1"/>
          </p:nvPr>
        </p:nvSpPr>
        <p:spPr>
          <a:xfrm>
            <a:off x="-2" y="3"/>
            <a:ext cx="12192002" cy="6857998"/>
          </a:xfrm>
          <a:custGeom>
            <a:avLst/>
            <a:gdLst>
              <a:gd name="connsiteX0" fmla="*/ 0 w 12192002"/>
              <a:gd name="connsiteY0" fmla="*/ 0 h 6857998"/>
              <a:gd name="connsiteX1" fmla="*/ 12192002 w 12192002"/>
              <a:gd name="connsiteY1" fmla="*/ 0 h 6857998"/>
              <a:gd name="connsiteX2" fmla="*/ 12192002 w 12192002"/>
              <a:gd name="connsiteY2" fmla="*/ 6857998 h 6857998"/>
              <a:gd name="connsiteX3" fmla="*/ 0 w 12192002"/>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12192002" h="6857998">
                <a:moveTo>
                  <a:pt x="0" y="0"/>
                </a:moveTo>
                <a:lnTo>
                  <a:pt x="12192002" y="0"/>
                </a:lnTo>
                <a:lnTo>
                  <a:pt x="12192002" y="6857998"/>
                </a:lnTo>
                <a:lnTo>
                  <a:pt x="0" y="6857998"/>
                </a:lnTo>
                <a:close/>
              </a:path>
            </a:pathLst>
          </a:custGeom>
          <a:solidFill>
            <a:schemeClr val="tx1"/>
          </a:solidFill>
        </p:spPr>
        <p:txBody>
          <a:bodyPr wrap="square" anchor="ctr">
            <a:noAutofit/>
          </a:bodyPr>
          <a:lstStyle>
            <a:lvl1pPr algn="ctr">
              <a:defRPr sz="1100" b="0"/>
            </a:lvl1pPr>
          </a:lstStyle>
          <a:p>
            <a:pPr marL="0" marR="0" lvl="0" indent="0" algn="ctr" defTabSz="914400" rtl="0" eaLnBrk="1" fontAlgn="auto" latinLnBrk="0" hangingPunct="1">
              <a:lnSpc>
                <a:spcPct val="100000"/>
              </a:lnSpc>
              <a:spcBef>
                <a:spcPts val="1000"/>
              </a:spcBef>
              <a:spcAft>
                <a:spcPts val="300"/>
              </a:spcAft>
              <a:buClrTx/>
              <a:buSzTx/>
              <a:buFont typeface="Arial" panose="020B0604020202020204" pitchFamily="34" charset="0"/>
              <a:buNone/>
              <a:tabLst/>
              <a:defRPr/>
            </a:pPr>
            <a:r>
              <a:rPr lang="en-GB"/>
              <a:t>Insert photo here</a:t>
            </a:r>
          </a:p>
        </p:txBody>
      </p:sp>
      <p:sp>
        <p:nvSpPr>
          <p:cNvPr id="17" name="Text Placeholder 2">
            <a:extLst>
              <a:ext uri="{FF2B5EF4-FFF2-40B4-BE49-F238E27FC236}">
                <a16:creationId xmlns:a16="http://schemas.microsoft.com/office/drawing/2014/main" id="{69184D8E-FB2E-8030-A3FC-60585CF14980}"/>
              </a:ext>
            </a:extLst>
          </p:cNvPr>
          <p:cNvSpPr>
            <a:spLocks noGrp="1"/>
          </p:cNvSpPr>
          <p:nvPr>
            <p:ph type="body" sz="quarter" idx="13" hasCustomPrompt="1"/>
          </p:nvPr>
        </p:nvSpPr>
        <p:spPr>
          <a:xfrm>
            <a:off x="8832849" y="6035465"/>
            <a:ext cx="2879725" cy="346285"/>
          </a:xfrm>
          <a:prstGeom prst="rect">
            <a:avLst/>
          </a:prstGeom>
          <a:noFill/>
        </p:spPr>
        <p:txBody>
          <a:bodyPr wrap="square" lIns="0" tIns="0" rIns="0" bIns="0" anchor="b">
            <a:noAutofit/>
          </a:bodyPr>
          <a:lstStyle>
            <a:lvl1pPr algn="r">
              <a:defRPr kumimoji="0" lang="en-US" sz="1400" b="0" i="0" u="none" strike="noStrike" cap="none" spc="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grpSp>
        <p:nvGrpSpPr>
          <p:cNvPr id="25" name="Group 24">
            <a:extLst>
              <a:ext uri="{FF2B5EF4-FFF2-40B4-BE49-F238E27FC236}">
                <a16:creationId xmlns:a16="http://schemas.microsoft.com/office/drawing/2014/main" id="{CCA3982A-A0CD-09BA-CF82-F77A0F66C4A0}"/>
              </a:ext>
            </a:extLst>
          </p:cNvPr>
          <p:cNvGrpSpPr/>
          <p:nvPr userDrawn="1"/>
        </p:nvGrpSpPr>
        <p:grpSpPr>
          <a:xfrm>
            <a:off x="457200" y="441306"/>
            <a:ext cx="2059525" cy="497892"/>
            <a:chOff x="457359" y="459666"/>
            <a:chExt cx="2059525" cy="497892"/>
          </a:xfrm>
          <a:solidFill>
            <a:schemeClr val="bg1"/>
          </a:solidFill>
        </p:grpSpPr>
        <p:sp>
          <p:nvSpPr>
            <p:cNvPr id="26" name="Freeform 25">
              <a:extLst>
                <a:ext uri="{FF2B5EF4-FFF2-40B4-BE49-F238E27FC236}">
                  <a16:creationId xmlns:a16="http://schemas.microsoft.com/office/drawing/2014/main" id="{573DA9EE-99D7-E2F0-2308-C8F0F1444B04}"/>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grpFill/>
            <a:ln w="1829" cap="flat">
              <a:noFill/>
              <a:prstDash val="solid"/>
              <a:miter/>
            </a:ln>
          </p:spPr>
          <p:txBody>
            <a:bodyPr rtlCol="0" anchor="ctr"/>
            <a:lstStyle/>
            <a:p>
              <a:endParaRPr lang="en-GB"/>
            </a:p>
          </p:txBody>
        </p:sp>
        <p:sp>
          <p:nvSpPr>
            <p:cNvPr id="27" name="Freeform 26">
              <a:extLst>
                <a:ext uri="{FF2B5EF4-FFF2-40B4-BE49-F238E27FC236}">
                  <a16:creationId xmlns:a16="http://schemas.microsoft.com/office/drawing/2014/main" id="{14A2DF8E-5F4D-E27C-A4B0-6F75602A0A19}"/>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chemeClr val="accent1"/>
            </a:solidFill>
            <a:ln w="1829" cap="flat">
              <a:noFill/>
              <a:prstDash val="solid"/>
              <a:miter/>
            </a:ln>
          </p:spPr>
          <p:txBody>
            <a:bodyPr rtlCol="0" anchor="ctr"/>
            <a:lstStyle/>
            <a:p>
              <a:endParaRPr lang="en-GB"/>
            </a:p>
          </p:txBody>
        </p:sp>
      </p:grpSp>
      <p:sp>
        <p:nvSpPr>
          <p:cNvPr id="2" name="Title 1">
            <a:extLst>
              <a:ext uri="{FF2B5EF4-FFF2-40B4-BE49-F238E27FC236}">
                <a16:creationId xmlns:a16="http://schemas.microsoft.com/office/drawing/2014/main" id="{0CE6DFB6-35C0-8F9B-E121-5B5E53E1D059}"/>
              </a:ext>
            </a:extLst>
          </p:cNvPr>
          <p:cNvSpPr>
            <a:spLocks noGrp="1"/>
          </p:cNvSpPr>
          <p:nvPr>
            <p:ph type="title" hasCustomPrompt="1"/>
          </p:nvPr>
        </p:nvSpPr>
        <p:spPr>
          <a:xfrm>
            <a:off x="475643" y="3455504"/>
            <a:ext cx="5620357" cy="1086098"/>
          </a:xfrm>
          <a:prstGeom prst="rect">
            <a:avLst/>
          </a:prstGeom>
        </p:spPr>
        <p:txBody>
          <a:bodyPr lIns="0" bIns="0" anchor="b">
            <a:noAutofit/>
          </a:bodyPr>
          <a:lstStyle>
            <a:lvl1pPr>
              <a:defRPr sz="4200" b="1">
                <a:solidFill>
                  <a:schemeClr val="bg1"/>
                </a:solidFill>
              </a:defRPr>
            </a:lvl1pPr>
          </a:lstStyle>
          <a:p>
            <a:r>
              <a:rPr lang="en-US"/>
              <a:t>Click to add presentation title.</a:t>
            </a:r>
          </a:p>
        </p:txBody>
      </p:sp>
      <p:sp>
        <p:nvSpPr>
          <p:cNvPr id="3" name="Text Placeholder 25">
            <a:extLst>
              <a:ext uri="{FF2B5EF4-FFF2-40B4-BE49-F238E27FC236}">
                <a16:creationId xmlns:a16="http://schemas.microsoft.com/office/drawing/2014/main" id="{148DEF8C-7876-F6EA-ADB7-DD3E274BA5F6}"/>
              </a:ext>
            </a:extLst>
          </p:cNvPr>
          <p:cNvSpPr>
            <a:spLocks noGrp="1"/>
          </p:cNvSpPr>
          <p:nvPr>
            <p:ph type="body" sz="quarter" idx="15" hasCustomPrompt="1"/>
          </p:nvPr>
        </p:nvSpPr>
        <p:spPr>
          <a:xfrm>
            <a:off x="475642" y="4644121"/>
            <a:ext cx="5620357" cy="585104"/>
          </a:xfrm>
        </p:spPr>
        <p:txBody>
          <a:bodyPr>
            <a:normAutofit/>
          </a:bodyPr>
          <a:lstStyle>
            <a:lvl1pPr>
              <a:lnSpc>
                <a:spcPct val="90000"/>
              </a:lnSpc>
              <a:spcBef>
                <a:spcPts val="0"/>
              </a:spcBef>
              <a:spcAft>
                <a:spcPts val="300"/>
              </a:spcAft>
              <a:defRPr sz="2400">
                <a:solidFill>
                  <a:schemeClr val="bg1"/>
                </a:solidFill>
              </a:defRPr>
            </a:lvl1pPr>
            <a:lvl2pPr marL="457200" indent="0">
              <a:buNone/>
              <a:defRPr/>
            </a:lvl2pPr>
          </a:lstStyle>
          <a:p>
            <a:pPr lvl="0"/>
            <a:r>
              <a:rPr lang="en-US"/>
              <a:t>Subtitle in sentence case here.</a:t>
            </a:r>
          </a:p>
        </p:txBody>
      </p:sp>
      <p:sp>
        <p:nvSpPr>
          <p:cNvPr id="4" name="Text Placeholder 2">
            <a:extLst>
              <a:ext uri="{FF2B5EF4-FFF2-40B4-BE49-F238E27FC236}">
                <a16:creationId xmlns:a16="http://schemas.microsoft.com/office/drawing/2014/main" id="{693C050D-F4AA-DD41-29B4-DD17BDB8E129}"/>
              </a:ext>
            </a:extLst>
          </p:cNvPr>
          <p:cNvSpPr>
            <a:spLocks noGrp="1"/>
          </p:cNvSpPr>
          <p:nvPr>
            <p:ph type="body" sz="quarter" idx="11" hasCustomPrompt="1"/>
          </p:nvPr>
        </p:nvSpPr>
        <p:spPr>
          <a:xfrm>
            <a:off x="475643" y="5697538"/>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5" name="Text Placeholder 2">
            <a:extLst>
              <a:ext uri="{FF2B5EF4-FFF2-40B4-BE49-F238E27FC236}">
                <a16:creationId xmlns:a16="http://schemas.microsoft.com/office/drawing/2014/main" id="{32CA941D-18F4-465F-0752-662F739B81A8}"/>
              </a:ext>
            </a:extLst>
          </p:cNvPr>
          <p:cNvSpPr>
            <a:spLocks noGrp="1"/>
          </p:cNvSpPr>
          <p:nvPr>
            <p:ph type="body" sz="quarter" idx="12" hasCustomPrompt="1"/>
          </p:nvPr>
        </p:nvSpPr>
        <p:spPr>
          <a:xfrm>
            <a:off x="475643" y="6051648"/>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cxnSp>
        <p:nvCxnSpPr>
          <p:cNvPr id="6" name="Straight Connector 5">
            <a:extLst>
              <a:ext uri="{FF2B5EF4-FFF2-40B4-BE49-F238E27FC236}">
                <a16:creationId xmlns:a16="http://schemas.microsoft.com/office/drawing/2014/main" id="{A3980B9A-48CB-DA17-7A4F-946130B52675}"/>
              </a:ext>
            </a:extLst>
          </p:cNvPr>
          <p:cNvCxnSpPr/>
          <p:nvPr userDrawn="1"/>
        </p:nvCxnSpPr>
        <p:spPr>
          <a:xfrm>
            <a:off x="479425" y="5496070"/>
            <a:ext cx="504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1619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 Img Header">
    <p:bg>
      <p:bgPr>
        <a:solidFill>
          <a:schemeClr val="bg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FC055D5-02DA-A522-1F5C-96569429C1DB}"/>
              </a:ext>
            </a:extLst>
          </p:cNvPr>
          <p:cNvGrpSpPr/>
          <p:nvPr userDrawn="1"/>
        </p:nvGrpSpPr>
        <p:grpSpPr>
          <a:xfrm>
            <a:off x="457200" y="3813028"/>
            <a:ext cx="2059525" cy="497892"/>
            <a:chOff x="457359" y="459666"/>
            <a:chExt cx="2059525" cy="497892"/>
          </a:xfrm>
        </p:grpSpPr>
        <p:sp>
          <p:nvSpPr>
            <p:cNvPr id="9" name="Freeform 8">
              <a:extLst>
                <a:ext uri="{FF2B5EF4-FFF2-40B4-BE49-F238E27FC236}">
                  <a16:creationId xmlns:a16="http://schemas.microsoft.com/office/drawing/2014/main" id="{680633F5-2D76-81FC-DC6D-1527DA947C3A}"/>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rgbClr val="898A8D"/>
            </a:solid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1961FE1E-41B4-A917-AB70-EB4603749995}"/>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17" name="Text Placeholder 2">
            <a:extLst>
              <a:ext uri="{FF2B5EF4-FFF2-40B4-BE49-F238E27FC236}">
                <a16:creationId xmlns:a16="http://schemas.microsoft.com/office/drawing/2014/main" id="{69184D8E-FB2E-8030-A3FC-60585CF14980}"/>
              </a:ext>
            </a:extLst>
          </p:cNvPr>
          <p:cNvSpPr>
            <a:spLocks noGrp="1"/>
          </p:cNvSpPr>
          <p:nvPr>
            <p:ph type="body" sz="quarter" idx="13" hasCustomPrompt="1"/>
          </p:nvPr>
        </p:nvSpPr>
        <p:spPr>
          <a:xfrm>
            <a:off x="7032625" y="6035465"/>
            <a:ext cx="4679950" cy="346285"/>
          </a:xfrm>
          <a:prstGeom prst="rect">
            <a:avLst/>
          </a:prstGeom>
          <a:noFill/>
        </p:spPr>
        <p:txBody>
          <a:bodyPr wrap="square" lIns="0" tIns="0" rIns="0" bIns="0" anchor="b">
            <a:noAutofit/>
          </a:bodyPr>
          <a:lstStyle>
            <a:lvl1pPr algn="r">
              <a:defRPr kumimoji="0" lang="en-US" sz="1400" b="0" i="0" u="none" strike="noStrike" cap="none" spc="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
        <p:nvSpPr>
          <p:cNvPr id="6" name="Picture Placeholder 5">
            <a:extLst>
              <a:ext uri="{FF2B5EF4-FFF2-40B4-BE49-F238E27FC236}">
                <a16:creationId xmlns:a16="http://schemas.microsoft.com/office/drawing/2014/main" id="{FF8D6B87-48B4-0141-BD26-85E7895C9126}"/>
              </a:ext>
            </a:extLst>
          </p:cNvPr>
          <p:cNvSpPr>
            <a:spLocks noGrp="1"/>
          </p:cNvSpPr>
          <p:nvPr>
            <p:ph type="pic" sz="quarter" idx="14" hasCustomPrompt="1"/>
          </p:nvPr>
        </p:nvSpPr>
        <p:spPr>
          <a:xfrm>
            <a:off x="228600" y="232656"/>
            <a:ext cx="11734800" cy="3196343"/>
          </a:xfrm>
          <a:custGeom>
            <a:avLst/>
            <a:gdLst>
              <a:gd name="connsiteX0" fmla="*/ 0 w 11734800"/>
              <a:gd name="connsiteY0" fmla="*/ 0 h 3196343"/>
              <a:gd name="connsiteX1" fmla="*/ 11734800 w 11734800"/>
              <a:gd name="connsiteY1" fmla="*/ 0 h 3196343"/>
              <a:gd name="connsiteX2" fmla="*/ 11734800 w 11734800"/>
              <a:gd name="connsiteY2" fmla="*/ 2385303 h 3196343"/>
              <a:gd name="connsiteX3" fmla="*/ 10923760 w 11734800"/>
              <a:gd name="connsiteY3" fmla="*/ 3196343 h 3196343"/>
              <a:gd name="connsiteX4" fmla="*/ 0 w 11734800"/>
              <a:gd name="connsiteY4" fmla="*/ 3196343 h 319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34800" h="3196343">
                <a:moveTo>
                  <a:pt x="0" y="0"/>
                </a:moveTo>
                <a:lnTo>
                  <a:pt x="11734800" y="0"/>
                </a:lnTo>
                <a:lnTo>
                  <a:pt x="11734800" y="2385303"/>
                </a:lnTo>
                <a:cubicBezTo>
                  <a:pt x="11734800" y="2833228"/>
                  <a:pt x="11371685" y="3196343"/>
                  <a:pt x="10923760" y="3196343"/>
                </a:cubicBezTo>
                <a:lnTo>
                  <a:pt x="0" y="3196343"/>
                </a:lnTo>
                <a:close/>
              </a:path>
            </a:pathLst>
          </a:custGeom>
          <a:solidFill>
            <a:schemeClr val="bg2"/>
          </a:solidFill>
        </p:spPr>
        <p:txBody>
          <a:bodyPr wrap="square" anchor="ctr">
            <a:noAutofit/>
          </a:bodyPr>
          <a:lstStyle>
            <a:lvl1pPr algn="ctr">
              <a:defRPr sz="1100" b="0">
                <a:solidFill>
                  <a:schemeClr val="tx1"/>
                </a:solidFill>
              </a:defRPr>
            </a:lvl1pPr>
          </a:lstStyle>
          <a:p>
            <a:r>
              <a:rPr lang="en-GB"/>
              <a:t>Insert photo here</a:t>
            </a:r>
          </a:p>
        </p:txBody>
      </p:sp>
      <p:cxnSp>
        <p:nvCxnSpPr>
          <p:cNvPr id="22" name="Straight Connector 21">
            <a:extLst>
              <a:ext uri="{FF2B5EF4-FFF2-40B4-BE49-F238E27FC236}">
                <a16:creationId xmlns:a16="http://schemas.microsoft.com/office/drawing/2014/main" id="{D20A2439-6270-70A2-8931-B8892CF46BB6}"/>
              </a:ext>
            </a:extLst>
          </p:cNvPr>
          <p:cNvCxnSpPr/>
          <p:nvPr userDrawn="1"/>
        </p:nvCxnSpPr>
        <p:spPr>
          <a:xfrm>
            <a:off x="11208574" y="4876800"/>
            <a:ext cx="504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3C0F69-448C-8BB3-15F5-3E685234F12A}"/>
              </a:ext>
            </a:extLst>
          </p:cNvPr>
          <p:cNvSpPr>
            <a:spLocks noGrp="1"/>
          </p:cNvSpPr>
          <p:nvPr>
            <p:ph type="title" hasCustomPrompt="1"/>
          </p:nvPr>
        </p:nvSpPr>
        <p:spPr>
          <a:xfrm>
            <a:off x="475643" y="4871494"/>
            <a:ext cx="5620357" cy="1086098"/>
          </a:xfrm>
          <a:prstGeom prst="rect">
            <a:avLst/>
          </a:prstGeom>
        </p:spPr>
        <p:txBody>
          <a:bodyPr lIns="0" bIns="0" anchor="b">
            <a:noAutofit/>
          </a:bodyPr>
          <a:lstStyle>
            <a:lvl1pPr>
              <a:defRPr sz="4200" b="1">
                <a:solidFill>
                  <a:schemeClr val="tx1"/>
                </a:solidFill>
              </a:defRPr>
            </a:lvl1pPr>
          </a:lstStyle>
          <a:p>
            <a:r>
              <a:rPr lang="en-US"/>
              <a:t>Click to add presentation title.</a:t>
            </a:r>
          </a:p>
        </p:txBody>
      </p:sp>
      <p:sp>
        <p:nvSpPr>
          <p:cNvPr id="3" name="Text Placeholder 25">
            <a:extLst>
              <a:ext uri="{FF2B5EF4-FFF2-40B4-BE49-F238E27FC236}">
                <a16:creationId xmlns:a16="http://schemas.microsoft.com/office/drawing/2014/main" id="{531FBCB8-8D71-AF3B-A53F-BF043176FEC2}"/>
              </a:ext>
            </a:extLst>
          </p:cNvPr>
          <p:cNvSpPr>
            <a:spLocks noGrp="1"/>
          </p:cNvSpPr>
          <p:nvPr>
            <p:ph type="body" sz="quarter" idx="15" hasCustomPrompt="1"/>
          </p:nvPr>
        </p:nvSpPr>
        <p:spPr>
          <a:xfrm>
            <a:off x="475642" y="6060111"/>
            <a:ext cx="5620357" cy="497890"/>
          </a:xfrm>
        </p:spPr>
        <p:txBody>
          <a:bodyPr>
            <a:normAutofit/>
          </a:bodyPr>
          <a:lstStyle>
            <a:lvl1pPr>
              <a:lnSpc>
                <a:spcPct val="90000"/>
              </a:lnSpc>
              <a:spcBef>
                <a:spcPts val="0"/>
              </a:spcBef>
              <a:spcAft>
                <a:spcPts val="300"/>
              </a:spcAft>
              <a:defRPr sz="2400">
                <a:solidFill>
                  <a:schemeClr val="tx1"/>
                </a:solidFill>
              </a:defRPr>
            </a:lvl1pPr>
            <a:lvl2pPr marL="457200" indent="0">
              <a:buNone/>
              <a:defRPr/>
            </a:lvl2pPr>
          </a:lstStyle>
          <a:p>
            <a:pPr lvl="0"/>
            <a:r>
              <a:rPr lang="en-US" dirty="0"/>
              <a:t>Subtitle in sentence case here.</a:t>
            </a:r>
          </a:p>
        </p:txBody>
      </p:sp>
      <p:sp>
        <p:nvSpPr>
          <p:cNvPr id="4" name="Text Placeholder 2">
            <a:extLst>
              <a:ext uri="{FF2B5EF4-FFF2-40B4-BE49-F238E27FC236}">
                <a16:creationId xmlns:a16="http://schemas.microsoft.com/office/drawing/2014/main" id="{EC65D9D9-D5C7-1316-8FBF-7ECF65D208F6}"/>
              </a:ext>
            </a:extLst>
          </p:cNvPr>
          <p:cNvSpPr>
            <a:spLocks noGrp="1"/>
          </p:cNvSpPr>
          <p:nvPr>
            <p:ph type="body" sz="quarter" idx="11" hasCustomPrompt="1"/>
          </p:nvPr>
        </p:nvSpPr>
        <p:spPr>
          <a:xfrm>
            <a:off x="7032625" y="4940198"/>
            <a:ext cx="4679950" cy="332045"/>
          </a:xfrm>
          <a:prstGeom prst="rect">
            <a:avLst/>
          </a:prstGeom>
          <a:noFill/>
        </p:spPr>
        <p:txBody>
          <a:bodyPr wrap="square" lIns="0" tIns="0" rIns="0" bIns="0" anchor="b">
            <a:noAutofit/>
          </a:bodyPr>
          <a:lstStyle>
            <a:lvl1pPr algn="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5" name="Text Placeholder 2">
            <a:extLst>
              <a:ext uri="{FF2B5EF4-FFF2-40B4-BE49-F238E27FC236}">
                <a16:creationId xmlns:a16="http://schemas.microsoft.com/office/drawing/2014/main" id="{0F5FA0A6-AE84-AAF9-3BDA-6666CEA83964}"/>
              </a:ext>
            </a:extLst>
          </p:cNvPr>
          <p:cNvSpPr>
            <a:spLocks noGrp="1"/>
          </p:cNvSpPr>
          <p:nvPr>
            <p:ph type="body" sz="quarter" idx="12" hasCustomPrompt="1"/>
          </p:nvPr>
        </p:nvSpPr>
        <p:spPr>
          <a:xfrm>
            <a:off x="7032625" y="5294308"/>
            <a:ext cx="4679950" cy="346285"/>
          </a:xfrm>
          <a:prstGeom prst="rect">
            <a:avLst/>
          </a:prstGeom>
          <a:noFill/>
        </p:spPr>
        <p:txBody>
          <a:bodyPr wrap="square" lIns="0" tIns="0" rIns="0" bIns="0" anchor="t">
            <a:noAutofit/>
          </a:bodyPr>
          <a:lstStyle>
            <a:lvl1pPr algn="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Tree>
    <p:extLst>
      <p:ext uri="{BB962C8B-B14F-4D97-AF65-F5344CB8AC3E}">
        <p14:creationId xmlns:p14="http://schemas.microsoft.com/office/powerpoint/2010/main" val="9807717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2_Presentation Title Img Header">
    <p:bg>
      <p:bgPr>
        <a:solidFill>
          <a:schemeClr val="tx2"/>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FC055D5-02DA-A522-1F5C-96569429C1DB}"/>
              </a:ext>
            </a:extLst>
          </p:cNvPr>
          <p:cNvGrpSpPr/>
          <p:nvPr userDrawn="1"/>
        </p:nvGrpSpPr>
        <p:grpSpPr>
          <a:xfrm>
            <a:off x="457200" y="3813028"/>
            <a:ext cx="2059525" cy="497892"/>
            <a:chOff x="457359" y="459666"/>
            <a:chExt cx="2059525" cy="497892"/>
          </a:xfrm>
        </p:grpSpPr>
        <p:sp>
          <p:nvSpPr>
            <p:cNvPr id="9" name="Freeform 8">
              <a:extLst>
                <a:ext uri="{FF2B5EF4-FFF2-40B4-BE49-F238E27FC236}">
                  <a16:creationId xmlns:a16="http://schemas.microsoft.com/office/drawing/2014/main" id="{680633F5-2D76-81FC-DC6D-1527DA947C3A}"/>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bg1"/>
            </a:solid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1961FE1E-41B4-A917-AB70-EB4603749995}"/>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17" name="Text Placeholder 2">
            <a:extLst>
              <a:ext uri="{FF2B5EF4-FFF2-40B4-BE49-F238E27FC236}">
                <a16:creationId xmlns:a16="http://schemas.microsoft.com/office/drawing/2014/main" id="{69184D8E-FB2E-8030-A3FC-60585CF14980}"/>
              </a:ext>
            </a:extLst>
          </p:cNvPr>
          <p:cNvSpPr>
            <a:spLocks noGrp="1"/>
          </p:cNvSpPr>
          <p:nvPr>
            <p:ph type="body" sz="quarter" idx="13" hasCustomPrompt="1"/>
          </p:nvPr>
        </p:nvSpPr>
        <p:spPr>
          <a:xfrm>
            <a:off x="7032625" y="6035465"/>
            <a:ext cx="4679950" cy="346285"/>
          </a:xfrm>
          <a:prstGeom prst="rect">
            <a:avLst/>
          </a:prstGeom>
          <a:noFill/>
        </p:spPr>
        <p:txBody>
          <a:bodyPr wrap="square" lIns="0" tIns="0" rIns="0" bIns="0" anchor="b">
            <a:noAutofit/>
          </a:bodyPr>
          <a:lstStyle>
            <a:lvl1pPr algn="r">
              <a:defRPr kumimoji="0" lang="en-US" sz="1400" b="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
        <p:nvSpPr>
          <p:cNvPr id="6" name="Picture Placeholder 5">
            <a:extLst>
              <a:ext uri="{FF2B5EF4-FFF2-40B4-BE49-F238E27FC236}">
                <a16:creationId xmlns:a16="http://schemas.microsoft.com/office/drawing/2014/main" id="{FF8D6B87-48B4-0141-BD26-85E7895C9126}"/>
              </a:ext>
            </a:extLst>
          </p:cNvPr>
          <p:cNvSpPr>
            <a:spLocks noGrp="1"/>
          </p:cNvSpPr>
          <p:nvPr>
            <p:ph type="pic" sz="quarter" idx="14" hasCustomPrompt="1"/>
          </p:nvPr>
        </p:nvSpPr>
        <p:spPr>
          <a:xfrm>
            <a:off x="228600" y="232656"/>
            <a:ext cx="11734800" cy="3196343"/>
          </a:xfrm>
          <a:custGeom>
            <a:avLst/>
            <a:gdLst>
              <a:gd name="connsiteX0" fmla="*/ 0 w 11734800"/>
              <a:gd name="connsiteY0" fmla="*/ 0 h 3196343"/>
              <a:gd name="connsiteX1" fmla="*/ 11734800 w 11734800"/>
              <a:gd name="connsiteY1" fmla="*/ 0 h 3196343"/>
              <a:gd name="connsiteX2" fmla="*/ 11734800 w 11734800"/>
              <a:gd name="connsiteY2" fmla="*/ 2385303 h 3196343"/>
              <a:gd name="connsiteX3" fmla="*/ 10923760 w 11734800"/>
              <a:gd name="connsiteY3" fmla="*/ 3196343 h 3196343"/>
              <a:gd name="connsiteX4" fmla="*/ 0 w 11734800"/>
              <a:gd name="connsiteY4" fmla="*/ 3196343 h 319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34800" h="3196343">
                <a:moveTo>
                  <a:pt x="0" y="0"/>
                </a:moveTo>
                <a:lnTo>
                  <a:pt x="11734800" y="0"/>
                </a:lnTo>
                <a:lnTo>
                  <a:pt x="11734800" y="2385303"/>
                </a:lnTo>
                <a:cubicBezTo>
                  <a:pt x="11734800" y="2833228"/>
                  <a:pt x="11371685" y="3196343"/>
                  <a:pt x="10923760" y="3196343"/>
                </a:cubicBezTo>
                <a:lnTo>
                  <a:pt x="0" y="3196343"/>
                </a:lnTo>
                <a:close/>
              </a:path>
            </a:pathLst>
          </a:custGeom>
          <a:solidFill>
            <a:schemeClr val="bg2"/>
          </a:solidFill>
        </p:spPr>
        <p:txBody>
          <a:bodyPr wrap="square" anchor="ctr">
            <a:noAutofit/>
          </a:bodyPr>
          <a:lstStyle>
            <a:lvl1pPr algn="ctr">
              <a:defRPr sz="1100" b="0">
                <a:solidFill>
                  <a:schemeClr val="tx1"/>
                </a:solidFill>
              </a:defRPr>
            </a:lvl1pPr>
          </a:lstStyle>
          <a:p>
            <a:r>
              <a:rPr lang="en-GB"/>
              <a:t>Insert photo here</a:t>
            </a:r>
          </a:p>
        </p:txBody>
      </p:sp>
      <p:cxnSp>
        <p:nvCxnSpPr>
          <p:cNvPr id="22" name="Straight Connector 21">
            <a:extLst>
              <a:ext uri="{FF2B5EF4-FFF2-40B4-BE49-F238E27FC236}">
                <a16:creationId xmlns:a16="http://schemas.microsoft.com/office/drawing/2014/main" id="{D20A2439-6270-70A2-8931-B8892CF46BB6}"/>
              </a:ext>
            </a:extLst>
          </p:cNvPr>
          <p:cNvCxnSpPr/>
          <p:nvPr userDrawn="1"/>
        </p:nvCxnSpPr>
        <p:spPr>
          <a:xfrm>
            <a:off x="11208574" y="4876800"/>
            <a:ext cx="504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3C0F69-448C-8BB3-15F5-3E685234F12A}"/>
              </a:ext>
            </a:extLst>
          </p:cNvPr>
          <p:cNvSpPr>
            <a:spLocks noGrp="1"/>
          </p:cNvSpPr>
          <p:nvPr>
            <p:ph type="title" hasCustomPrompt="1"/>
          </p:nvPr>
        </p:nvSpPr>
        <p:spPr>
          <a:xfrm>
            <a:off x="475643" y="4871494"/>
            <a:ext cx="5620357" cy="1086098"/>
          </a:xfrm>
          <a:prstGeom prst="rect">
            <a:avLst/>
          </a:prstGeom>
        </p:spPr>
        <p:txBody>
          <a:bodyPr lIns="0" bIns="0" anchor="b">
            <a:noAutofit/>
          </a:bodyPr>
          <a:lstStyle>
            <a:lvl1pPr>
              <a:defRPr sz="4200" b="1">
                <a:solidFill>
                  <a:schemeClr val="bg1"/>
                </a:solidFill>
              </a:defRPr>
            </a:lvl1pPr>
          </a:lstStyle>
          <a:p>
            <a:r>
              <a:rPr lang="en-US"/>
              <a:t>Click to add presentation title.</a:t>
            </a:r>
          </a:p>
        </p:txBody>
      </p:sp>
      <p:sp>
        <p:nvSpPr>
          <p:cNvPr id="3" name="Text Placeholder 25">
            <a:extLst>
              <a:ext uri="{FF2B5EF4-FFF2-40B4-BE49-F238E27FC236}">
                <a16:creationId xmlns:a16="http://schemas.microsoft.com/office/drawing/2014/main" id="{531FBCB8-8D71-AF3B-A53F-BF043176FEC2}"/>
              </a:ext>
            </a:extLst>
          </p:cNvPr>
          <p:cNvSpPr>
            <a:spLocks noGrp="1"/>
          </p:cNvSpPr>
          <p:nvPr>
            <p:ph type="body" sz="quarter" idx="15" hasCustomPrompt="1"/>
          </p:nvPr>
        </p:nvSpPr>
        <p:spPr>
          <a:xfrm>
            <a:off x="475642" y="6060111"/>
            <a:ext cx="5620357" cy="497890"/>
          </a:xfrm>
        </p:spPr>
        <p:txBody>
          <a:bodyPr>
            <a:normAutofit/>
          </a:bodyPr>
          <a:lstStyle>
            <a:lvl1pPr>
              <a:lnSpc>
                <a:spcPct val="90000"/>
              </a:lnSpc>
              <a:spcBef>
                <a:spcPts val="0"/>
              </a:spcBef>
              <a:spcAft>
                <a:spcPts val="300"/>
              </a:spcAft>
              <a:defRPr sz="2400">
                <a:solidFill>
                  <a:schemeClr val="bg1"/>
                </a:solidFill>
              </a:defRPr>
            </a:lvl1pPr>
            <a:lvl2pPr marL="457200" indent="0">
              <a:buNone/>
              <a:defRPr/>
            </a:lvl2pPr>
          </a:lstStyle>
          <a:p>
            <a:pPr lvl="0"/>
            <a:r>
              <a:rPr lang="en-US" dirty="0"/>
              <a:t>Subtitle in sentence case here.</a:t>
            </a:r>
          </a:p>
        </p:txBody>
      </p:sp>
      <p:sp>
        <p:nvSpPr>
          <p:cNvPr id="4" name="Text Placeholder 2">
            <a:extLst>
              <a:ext uri="{FF2B5EF4-FFF2-40B4-BE49-F238E27FC236}">
                <a16:creationId xmlns:a16="http://schemas.microsoft.com/office/drawing/2014/main" id="{EC65D9D9-D5C7-1316-8FBF-7ECF65D208F6}"/>
              </a:ext>
            </a:extLst>
          </p:cNvPr>
          <p:cNvSpPr>
            <a:spLocks noGrp="1"/>
          </p:cNvSpPr>
          <p:nvPr>
            <p:ph type="body" sz="quarter" idx="11" hasCustomPrompt="1"/>
          </p:nvPr>
        </p:nvSpPr>
        <p:spPr>
          <a:xfrm>
            <a:off x="7032625" y="4940198"/>
            <a:ext cx="4679950" cy="332045"/>
          </a:xfrm>
          <a:prstGeom prst="rect">
            <a:avLst/>
          </a:prstGeom>
          <a:noFill/>
        </p:spPr>
        <p:txBody>
          <a:bodyPr wrap="square" lIns="0" tIns="0" rIns="0" bIns="0" anchor="b">
            <a:noAutofit/>
          </a:bodyPr>
          <a:lstStyle>
            <a:lvl1pPr algn="r">
              <a:defRPr kumimoji="0" lang="en-US" sz="140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5" name="Text Placeholder 2">
            <a:extLst>
              <a:ext uri="{FF2B5EF4-FFF2-40B4-BE49-F238E27FC236}">
                <a16:creationId xmlns:a16="http://schemas.microsoft.com/office/drawing/2014/main" id="{0F5FA0A6-AE84-AAF9-3BDA-6666CEA83964}"/>
              </a:ext>
            </a:extLst>
          </p:cNvPr>
          <p:cNvSpPr>
            <a:spLocks noGrp="1"/>
          </p:cNvSpPr>
          <p:nvPr>
            <p:ph type="body" sz="quarter" idx="12" hasCustomPrompt="1"/>
          </p:nvPr>
        </p:nvSpPr>
        <p:spPr>
          <a:xfrm>
            <a:off x="7032625" y="5294308"/>
            <a:ext cx="4679950" cy="346285"/>
          </a:xfrm>
          <a:prstGeom prst="rect">
            <a:avLst/>
          </a:prstGeom>
          <a:noFill/>
        </p:spPr>
        <p:txBody>
          <a:bodyPr wrap="square" lIns="0" tIns="0" rIns="0" bIns="0" anchor="t">
            <a:noAutofit/>
          </a:bodyPr>
          <a:lstStyle>
            <a:lvl1pPr algn="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Tree>
    <p:extLst>
      <p:ext uri="{BB962C8B-B14F-4D97-AF65-F5344CB8AC3E}">
        <p14:creationId xmlns:p14="http://schemas.microsoft.com/office/powerpoint/2010/main" val="21870428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 Img BG Dark">
    <p:bg>
      <p:bgPr>
        <a:solidFill>
          <a:schemeClr val="tx2"/>
        </a:solidFill>
        <a:effectLst/>
      </p:bgPr>
    </p:bg>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D13FB62D-B203-FE49-48DE-2E5DCA8978E3}"/>
              </a:ext>
            </a:extLst>
          </p:cNvPr>
          <p:cNvSpPr>
            <a:spLocks noGrp="1"/>
          </p:cNvSpPr>
          <p:nvPr>
            <p:ph type="pic" sz="quarter" idx="14" hasCustomPrompt="1"/>
          </p:nvPr>
        </p:nvSpPr>
        <p:spPr>
          <a:xfrm>
            <a:off x="-2" y="3"/>
            <a:ext cx="12192002" cy="6857998"/>
          </a:xfrm>
          <a:custGeom>
            <a:avLst/>
            <a:gdLst>
              <a:gd name="connsiteX0" fmla="*/ 0 w 12192002"/>
              <a:gd name="connsiteY0" fmla="*/ 0 h 6857998"/>
              <a:gd name="connsiteX1" fmla="*/ 12192002 w 12192002"/>
              <a:gd name="connsiteY1" fmla="*/ 0 h 6857998"/>
              <a:gd name="connsiteX2" fmla="*/ 12192002 w 12192002"/>
              <a:gd name="connsiteY2" fmla="*/ 6857998 h 6857998"/>
              <a:gd name="connsiteX3" fmla="*/ 0 w 12192002"/>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12192002" h="6857998">
                <a:moveTo>
                  <a:pt x="0" y="0"/>
                </a:moveTo>
                <a:lnTo>
                  <a:pt x="12192002" y="0"/>
                </a:lnTo>
                <a:lnTo>
                  <a:pt x="12192002" y="6857998"/>
                </a:lnTo>
                <a:lnTo>
                  <a:pt x="0" y="6857998"/>
                </a:lnTo>
                <a:close/>
              </a:path>
            </a:pathLst>
          </a:custGeom>
          <a:solidFill>
            <a:schemeClr val="tx1"/>
          </a:solidFill>
        </p:spPr>
        <p:txBody>
          <a:bodyPr wrap="square" anchor="ctr">
            <a:noAutofit/>
          </a:bodyPr>
          <a:lstStyle>
            <a:lvl1pPr algn="ctr">
              <a:defRPr sz="1100" b="0"/>
            </a:lvl1pPr>
          </a:lstStyle>
          <a:p>
            <a:pPr marL="0" marR="0" lvl="0" indent="0" algn="ctr" defTabSz="914400" rtl="0" eaLnBrk="1" fontAlgn="auto" latinLnBrk="0" hangingPunct="1">
              <a:lnSpc>
                <a:spcPct val="100000"/>
              </a:lnSpc>
              <a:spcBef>
                <a:spcPts val="1000"/>
              </a:spcBef>
              <a:spcAft>
                <a:spcPts val="300"/>
              </a:spcAft>
              <a:buClrTx/>
              <a:buSzTx/>
              <a:buFont typeface="Arial" panose="020B0604020202020204" pitchFamily="34" charset="0"/>
              <a:buNone/>
              <a:tabLst/>
              <a:defRPr/>
            </a:pPr>
            <a:r>
              <a:rPr lang="en-GB"/>
              <a:t>Insert photo here</a:t>
            </a:r>
          </a:p>
        </p:txBody>
      </p:sp>
      <p:sp>
        <p:nvSpPr>
          <p:cNvPr id="17" name="Text Placeholder 2">
            <a:extLst>
              <a:ext uri="{FF2B5EF4-FFF2-40B4-BE49-F238E27FC236}">
                <a16:creationId xmlns:a16="http://schemas.microsoft.com/office/drawing/2014/main" id="{69184D8E-FB2E-8030-A3FC-60585CF14980}"/>
              </a:ext>
            </a:extLst>
          </p:cNvPr>
          <p:cNvSpPr>
            <a:spLocks noGrp="1"/>
          </p:cNvSpPr>
          <p:nvPr>
            <p:ph type="body" sz="quarter" idx="13" hasCustomPrompt="1"/>
          </p:nvPr>
        </p:nvSpPr>
        <p:spPr>
          <a:xfrm>
            <a:off x="8832849" y="6035465"/>
            <a:ext cx="2879725" cy="346285"/>
          </a:xfrm>
          <a:prstGeom prst="rect">
            <a:avLst/>
          </a:prstGeom>
          <a:noFill/>
        </p:spPr>
        <p:txBody>
          <a:bodyPr wrap="square" lIns="0" tIns="0" rIns="0" bIns="0" anchor="b">
            <a:noAutofit/>
          </a:bodyPr>
          <a:lstStyle>
            <a:lvl1pPr algn="r">
              <a:defRPr kumimoji="0" lang="en-US" sz="1400" b="0" i="0" u="none" strike="noStrike" cap="none" spc="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grpSp>
        <p:nvGrpSpPr>
          <p:cNvPr id="25" name="Group 24">
            <a:extLst>
              <a:ext uri="{FF2B5EF4-FFF2-40B4-BE49-F238E27FC236}">
                <a16:creationId xmlns:a16="http://schemas.microsoft.com/office/drawing/2014/main" id="{CCA3982A-A0CD-09BA-CF82-F77A0F66C4A0}"/>
              </a:ext>
            </a:extLst>
          </p:cNvPr>
          <p:cNvGrpSpPr/>
          <p:nvPr userDrawn="1"/>
        </p:nvGrpSpPr>
        <p:grpSpPr>
          <a:xfrm>
            <a:off x="457200" y="441306"/>
            <a:ext cx="2059525" cy="497892"/>
            <a:chOff x="457359" y="459666"/>
            <a:chExt cx="2059525" cy="497892"/>
          </a:xfrm>
          <a:solidFill>
            <a:schemeClr val="bg1"/>
          </a:solidFill>
        </p:grpSpPr>
        <p:sp>
          <p:nvSpPr>
            <p:cNvPr id="26" name="Freeform 25">
              <a:extLst>
                <a:ext uri="{FF2B5EF4-FFF2-40B4-BE49-F238E27FC236}">
                  <a16:creationId xmlns:a16="http://schemas.microsoft.com/office/drawing/2014/main" id="{573DA9EE-99D7-E2F0-2308-C8F0F1444B04}"/>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grpFill/>
            <a:ln w="1829" cap="flat">
              <a:noFill/>
              <a:prstDash val="solid"/>
              <a:miter/>
            </a:ln>
          </p:spPr>
          <p:txBody>
            <a:bodyPr rtlCol="0" anchor="ctr"/>
            <a:lstStyle/>
            <a:p>
              <a:endParaRPr lang="en-GB"/>
            </a:p>
          </p:txBody>
        </p:sp>
        <p:sp>
          <p:nvSpPr>
            <p:cNvPr id="27" name="Freeform 26">
              <a:extLst>
                <a:ext uri="{FF2B5EF4-FFF2-40B4-BE49-F238E27FC236}">
                  <a16:creationId xmlns:a16="http://schemas.microsoft.com/office/drawing/2014/main" id="{14A2DF8E-5F4D-E27C-A4B0-6F75602A0A19}"/>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chemeClr val="accent1"/>
            </a:solidFill>
            <a:ln w="1829" cap="flat">
              <a:noFill/>
              <a:prstDash val="solid"/>
              <a:miter/>
            </a:ln>
          </p:spPr>
          <p:txBody>
            <a:bodyPr rtlCol="0" anchor="ctr"/>
            <a:lstStyle/>
            <a:p>
              <a:endParaRPr lang="en-GB"/>
            </a:p>
          </p:txBody>
        </p:sp>
      </p:grpSp>
      <p:sp>
        <p:nvSpPr>
          <p:cNvPr id="2" name="Title 1">
            <a:extLst>
              <a:ext uri="{FF2B5EF4-FFF2-40B4-BE49-F238E27FC236}">
                <a16:creationId xmlns:a16="http://schemas.microsoft.com/office/drawing/2014/main" id="{0CE6DFB6-35C0-8F9B-E121-5B5E53E1D059}"/>
              </a:ext>
            </a:extLst>
          </p:cNvPr>
          <p:cNvSpPr>
            <a:spLocks noGrp="1"/>
          </p:cNvSpPr>
          <p:nvPr>
            <p:ph type="title" hasCustomPrompt="1"/>
          </p:nvPr>
        </p:nvSpPr>
        <p:spPr>
          <a:xfrm>
            <a:off x="475643" y="3455504"/>
            <a:ext cx="5620357" cy="1086098"/>
          </a:xfrm>
          <a:prstGeom prst="rect">
            <a:avLst/>
          </a:prstGeom>
        </p:spPr>
        <p:txBody>
          <a:bodyPr lIns="0" bIns="0" anchor="b">
            <a:noAutofit/>
          </a:bodyPr>
          <a:lstStyle>
            <a:lvl1pPr>
              <a:defRPr sz="4200" b="1">
                <a:solidFill>
                  <a:schemeClr val="bg1"/>
                </a:solidFill>
              </a:defRPr>
            </a:lvl1pPr>
          </a:lstStyle>
          <a:p>
            <a:r>
              <a:rPr lang="en-US"/>
              <a:t>Click to add presentation title.</a:t>
            </a:r>
          </a:p>
        </p:txBody>
      </p:sp>
      <p:sp>
        <p:nvSpPr>
          <p:cNvPr id="3" name="Text Placeholder 25">
            <a:extLst>
              <a:ext uri="{FF2B5EF4-FFF2-40B4-BE49-F238E27FC236}">
                <a16:creationId xmlns:a16="http://schemas.microsoft.com/office/drawing/2014/main" id="{148DEF8C-7876-F6EA-ADB7-DD3E274BA5F6}"/>
              </a:ext>
            </a:extLst>
          </p:cNvPr>
          <p:cNvSpPr>
            <a:spLocks noGrp="1"/>
          </p:cNvSpPr>
          <p:nvPr>
            <p:ph type="body" sz="quarter" idx="15" hasCustomPrompt="1"/>
          </p:nvPr>
        </p:nvSpPr>
        <p:spPr>
          <a:xfrm>
            <a:off x="475642" y="4644121"/>
            <a:ext cx="5620357" cy="585104"/>
          </a:xfrm>
        </p:spPr>
        <p:txBody>
          <a:bodyPr>
            <a:normAutofit/>
          </a:bodyPr>
          <a:lstStyle>
            <a:lvl1pPr>
              <a:lnSpc>
                <a:spcPct val="90000"/>
              </a:lnSpc>
              <a:spcBef>
                <a:spcPts val="0"/>
              </a:spcBef>
              <a:spcAft>
                <a:spcPts val="300"/>
              </a:spcAft>
              <a:defRPr sz="2400">
                <a:solidFill>
                  <a:schemeClr val="bg1"/>
                </a:solidFill>
              </a:defRPr>
            </a:lvl1pPr>
            <a:lvl2pPr marL="457200" indent="0">
              <a:buNone/>
              <a:defRPr/>
            </a:lvl2pPr>
          </a:lstStyle>
          <a:p>
            <a:pPr lvl="0"/>
            <a:r>
              <a:rPr lang="en-US" dirty="0"/>
              <a:t>Subtitle in sentence case here.</a:t>
            </a:r>
          </a:p>
        </p:txBody>
      </p:sp>
      <p:sp>
        <p:nvSpPr>
          <p:cNvPr id="4" name="Text Placeholder 2">
            <a:extLst>
              <a:ext uri="{FF2B5EF4-FFF2-40B4-BE49-F238E27FC236}">
                <a16:creationId xmlns:a16="http://schemas.microsoft.com/office/drawing/2014/main" id="{693C050D-F4AA-DD41-29B4-DD17BDB8E129}"/>
              </a:ext>
            </a:extLst>
          </p:cNvPr>
          <p:cNvSpPr>
            <a:spLocks noGrp="1"/>
          </p:cNvSpPr>
          <p:nvPr>
            <p:ph type="body" sz="quarter" idx="11" hasCustomPrompt="1"/>
          </p:nvPr>
        </p:nvSpPr>
        <p:spPr>
          <a:xfrm>
            <a:off x="475643" y="5697538"/>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5" name="Text Placeholder 2">
            <a:extLst>
              <a:ext uri="{FF2B5EF4-FFF2-40B4-BE49-F238E27FC236}">
                <a16:creationId xmlns:a16="http://schemas.microsoft.com/office/drawing/2014/main" id="{32CA941D-18F4-465F-0752-662F739B81A8}"/>
              </a:ext>
            </a:extLst>
          </p:cNvPr>
          <p:cNvSpPr>
            <a:spLocks noGrp="1"/>
          </p:cNvSpPr>
          <p:nvPr>
            <p:ph type="body" sz="quarter" idx="12" hasCustomPrompt="1"/>
          </p:nvPr>
        </p:nvSpPr>
        <p:spPr>
          <a:xfrm>
            <a:off x="475643" y="6051648"/>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cxnSp>
        <p:nvCxnSpPr>
          <p:cNvPr id="6" name="Straight Connector 5">
            <a:extLst>
              <a:ext uri="{FF2B5EF4-FFF2-40B4-BE49-F238E27FC236}">
                <a16:creationId xmlns:a16="http://schemas.microsoft.com/office/drawing/2014/main" id="{A3980B9A-48CB-DA17-7A4F-946130B52675}"/>
              </a:ext>
            </a:extLst>
          </p:cNvPr>
          <p:cNvCxnSpPr/>
          <p:nvPr userDrawn="1"/>
        </p:nvCxnSpPr>
        <p:spPr>
          <a:xfrm>
            <a:off x="479425" y="5496070"/>
            <a:ext cx="504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8448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2_Agenda Light">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9E66B5-BBC2-870B-8AE4-392223E15251}"/>
              </a:ext>
            </a:extLst>
          </p:cNvPr>
          <p:cNvSpPr>
            <a:spLocks noGrp="1"/>
          </p:cNvSpPr>
          <p:nvPr>
            <p:ph type="title" hasCustomPrompt="1"/>
          </p:nvPr>
        </p:nvSpPr>
        <p:spPr>
          <a:xfrm>
            <a:off x="1287287" y="2938462"/>
            <a:ext cx="3276600" cy="719138"/>
          </a:xfrm>
          <a:prstGeom prst="rect">
            <a:avLst/>
          </a:prstGeom>
          <a:noFill/>
        </p:spPr>
        <p:txBody>
          <a:bodyPr lIns="0" tIns="0" rIns="0" bIns="0" anchor="ctr" anchorCtr="0">
            <a:noAutofit/>
          </a:bodyPr>
          <a:lstStyle>
            <a:lvl1pPr algn="l">
              <a:lnSpc>
                <a:spcPct val="90000"/>
              </a:lnSpc>
              <a:defRPr sz="4200" b="1">
                <a:solidFill>
                  <a:schemeClr val="tx1"/>
                </a:solidFill>
              </a:defRPr>
            </a:lvl1pPr>
          </a:lstStyle>
          <a:p>
            <a:pPr lvl="0"/>
            <a:r>
              <a:rPr lang="en-US"/>
              <a:t>Content</a:t>
            </a:r>
          </a:p>
        </p:txBody>
      </p:sp>
      <p:sp>
        <p:nvSpPr>
          <p:cNvPr id="3" name="Text Placeholder 2">
            <a:extLst>
              <a:ext uri="{FF2B5EF4-FFF2-40B4-BE49-F238E27FC236}">
                <a16:creationId xmlns:a16="http://schemas.microsoft.com/office/drawing/2014/main" id="{0DE62EED-57BD-1CA9-658F-BAC764760187}"/>
              </a:ext>
            </a:extLst>
          </p:cNvPr>
          <p:cNvSpPr>
            <a:spLocks noGrp="1"/>
          </p:cNvSpPr>
          <p:nvPr>
            <p:ph type="body" sz="quarter" idx="16" hasCustomPrompt="1"/>
          </p:nvPr>
        </p:nvSpPr>
        <p:spPr>
          <a:xfrm>
            <a:off x="6096000" y="1394910"/>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4" name="Text Placeholder 17">
            <a:extLst>
              <a:ext uri="{FF2B5EF4-FFF2-40B4-BE49-F238E27FC236}">
                <a16:creationId xmlns:a16="http://schemas.microsoft.com/office/drawing/2014/main" id="{DC661496-9710-972E-A5D3-961A6D55AD75}"/>
              </a:ext>
            </a:extLst>
          </p:cNvPr>
          <p:cNvSpPr>
            <a:spLocks noGrp="1"/>
          </p:cNvSpPr>
          <p:nvPr>
            <p:ph type="body" sz="quarter" idx="19" hasCustomPrompt="1"/>
          </p:nvPr>
        </p:nvSpPr>
        <p:spPr>
          <a:xfrm>
            <a:off x="5380384" y="1394910"/>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01</a:t>
            </a:r>
          </a:p>
        </p:txBody>
      </p:sp>
      <p:sp>
        <p:nvSpPr>
          <p:cNvPr id="8" name="Text Placeholder 2">
            <a:extLst>
              <a:ext uri="{FF2B5EF4-FFF2-40B4-BE49-F238E27FC236}">
                <a16:creationId xmlns:a16="http://schemas.microsoft.com/office/drawing/2014/main" id="{4D4D2058-B984-E621-24D7-8601C04B4E57}"/>
              </a:ext>
            </a:extLst>
          </p:cNvPr>
          <p:cNvSpPr>
            <a:spLocks noGrp="1"/>
          </p:cNvSpPr>
          <p:nvPr>
            <p:ph type="body" sz="quarter" idx="20" hasCustomPrompt="1"/>
          </p:nvPr>
        </p:nvSpPr>
        <p:spPr>
          <a:xfrm>
            <a:off x="6096000" y="22932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9" name="Text Placeholder 17">
            <a:extLst>
              <a:ext uri="{FF2B5EF4-FFF2-40B4-BE49-F238E27FC236}">
                <a16:creationId xmlns:a16="http://schemas.microsoft.com/office/drawing/2014/main" id="{CDD68A9D-9B2B-2B33-5460-17CBBB80D60A}"/>
              </a:ext>
            </a:extLst>
          </p:cNvPr>
          <p:cNvSpPr>
            <a:spLocks noGrp="1"/>
          </p:cNvSpPr>
          <p:nvPr>
            <p:ph type="body" sz="quarter" idx="21" hasCustomPrompt="1"/>
          </p:nvPr>
        </p:nvSpPr>
        <p:spPr>
          <a:xfrm>
            <a:off x="5380384" y="2293205"/>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02</a:t>
            </a:r>
          </a:p>
        </p:txBody>
      </p:sp>
      <p:sp>
        <p:nvSpPr>
          <p:cNvPr id="10" name="Text Placeholder 2">
            <a:extLst>
              <a:ext uri="{FF2B5EF4-FFF2-40B4-BE49-F238E27FC236}">
                <a16:creationId xmlns:a16="http://schemas.microsoft.com/office/drawing/2014/main" id="{9E8C67B2-7592-575F-BB9D-D1ED57798EF2}"/>
              </a:ext>
            </a:extLst>
          </p:cNvPr>
          <p:cNvSpPr>
            <a:spLocks noGrp="1"/>
          </p:cNvSpPr>
          <p:nvPr>
            <p:ph type="body" sz="quarter" idx="22" hasCustomPrompt="1"/>
          </p:nvPr>
        </p:nvSpPr>
        <p:spPr>
          <a:xfrm>
            <a:off x="6096000" y="31949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11" name="Text Placeholder 17">
            <a:extLst>
              <a:ext uri="{FF2B5EF4-FFF2-40B4-BE49-F238E27FC236}">
                <a16:creationId xmlns:a16="http://schemas.microsoft.com/office/drawing/2014/main" id="{3C0863BC-6EAD-F3B7-0F95-CFB331C2F8B3}"/>
              </a:ext>
            </a:extLst>
          </p:cNvPr>
          <p:cNvSpPr>
            <a:spLocks noGrp="1"/>
          </p:cNvSpPr>
          <p:nvPr>
            <p:ph type="body" sz="quarter" idx="23" hasCustomPrompt="1"/>
          </p:nvPr>
        </p:nvSpPr>
        <p:spPr>
          <a:xfrm>
            <a:off x="5380384" y="3194905"/>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03</a:t>
            </a:r>
          </a:p>
        </p:txBody>
      </p:sp>
      <p:sp>
        <p:nvSpPr>
          <p:cNvPr id="12" name="Text Placeholder 2">
            <a:extLst>
              <a:ext uri="{FF2B5EF4-FFF2-40B4-BE49-F238E27FC236}">
                <a16:creationId xmlns:a16="http://schemas.microsoft.com/office/drawing/2014/main" id="{7FF2D8BE-0508-5D7D-A2DD-F9E1ED0081C3}"/>
              </a:ext>
            </a:extLst>
          </p:cNvPr>
          <p:cNvSpPr>
            <a:spLocks noGrp="1"/>
          </p:cNvSpPr>
          <p:nvPr>
            <p:ph type="body" sz="quarter" idx="24" hasCustomPrompt="1"/>
          </p:nvPr>
        </p:nvSpPr>
        <p:spPr>
          <a:xfrm>
            <a:off x="6096000" y="40966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13" name="Text Placeholder 17">
            <a:extLst>
              <a:ext uri="{FF2B5EF4-FFF2-40B4-BE49-F238E27FC236}">
                <a16:creationId xmlns:a16="http://schemas.microsoft.com/office/drawing/2014/main" id="{4B1E04A7-A61D-CD2F-4EE6-7E7E90D3CE7C}"/>
              </a:ext>
            </a:extLst>
          </p:cNvPr>
          <p:cNvSpPr>
            <a:spLocks noGrp="1"/>
          </p:cNvSpPr>
          <p:nvPr>
            <p:ph type="body" sz="quarter" idx="25" hasCustomPrompt="1"/>
          </p:nvPr>
        </p:nvSpPr>
        <p:spPr>
          <a:xfrm>
            <a:off x="5380384" y="4096605"/>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04</a:t>
            </a:r>
          </a:p>
        </p:txBody>
      </p:sp>
      <p:sp>
        <p:nvSpPr>
          <p:cNvPr id="14" name="Text Placeholder 2">
            <a:extLst>
              <a:ext uri="{FF2B5EF4-FFF2-40B4-BE49-F238E27FC236}">
                <a16:creationId xmlns:a16="http://schemas.microsoft.com/office/drawing/2014/main" id="{9DAFAE97-CD5B-B74E-E632-1B574F15031C}"/>
              </a:ext>
            </a:extLst>
          </p:cNvPr>
          <p:cNvSpPr>
            <a:spLocks noGrp="1"/>
          </p:cNvSpPr>
          <p:nvPr>
            <p:ph type="body" sz="quarter" idx="26" hasCustomPrompt="1"/>
          </p:nvPr>
        </p:nvSpPr>
        <p:spPr>
          <a:xfrm>
            <a:off x="6096000" y="49983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15" name="Text Placeholder 17">
            <a:extLst>
              <a:ext uri="{FF2B5EF4-FFF2-40B4-BE49-F238E27FC236}">
                <a16:creationId xmlns:a16="http://schemas.microsoft.com/office/drawing/2014/main" id="{20D60AE5-6778-59F5-924F-6CB3B92F4780}"/>
              </a:ext>
            </a:extLst>
          </p:cNvPr>
          <p:cNvSpPr>
            <a:spLocks noGrp="1"/>
          </p:cNvSpPr>
          <p:nvPr>
            <p:ph type="body" sz="quarter" idx="27" hasCustomPrompt="1"/>
          </p:nvPr>
        </p:nvSpPr>
        <p:spPr>
          <a:xfrm>
            <a:off x="5380384" y="4998305"/>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05</a:t>
            </a:r>
          </a:p>
        </p:txBody>
      </p:sp>
      <p:sp>
        <p:nvSpPr>
          <p:cNvPr id="5" name="Slide Number Placeholder 5">
            <a:extLst>
              <a:ext uri="{FF2B5EF4-FFF2-40B4-BE49-F238E27FC236}">
                <a16:creationId xmlns:a16="http://schemas.microsoft.com/office/drawing/2014/main" id="{9D7124CD-CF66-1E4A-789D-FD94EA53EF86}"/>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136486970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2_Agenda Dark">
    <p:bg>
      <p:bgPr>
        <a:solidFill>
          <a:schemeClr val="tx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4A199B-52DD-357A-A6DA-5FE8CBBD81D9}"/>
              </a:ext>
            </a:extLst>
          </p:cNvPr>
          <p:cNvSpPr>
            <a:spLocks noGrp="1"/>
          </p:cNvSpPr>
          <p:nvPr>
            <p:ph type="title" hasCustomPrompt="1"/>
          </p:nvPr>
        </p:nvSpPr>
        <p:spPr>
          <a:xfrm>
            <a:off x="1287287" y="2938462"/>
            <a:ext cx="3276600" cy="719138"/>
          </a:xfrm>
          <a:prstGeom prst="rect">
            <a:avLst/>
          </a:prstGeom>
          <a:noFill/>
        </p:spPr>
        <p:txBody>
          <a:bodyPr lIns="0" tIns="0" rIns="0" bIns="0" anchor="ctr" anchorCtr="0">
            <a:noAutofit/>
          </a:bodyPr>
          <a:lstStyle>
            <a:lvl1pPr algn="l">
              <a:lnSpc>
                <a:spcPct val="90000"/>
              </a:lnSpc>
              <a:defRPr sz="4200" b="1">
                <a:solidFill>
                  <a:schemeClr val="bg1"/>
                </a:solidFill>
              </a:defRPr>
            </a:lvl1pPr>
          </a:lstStyle>
          <a:p>
            <a:pPr lvl="0"/>
            <a:r>
              <a:rPr lang="en-US"/>
              <a:t>Content</a:t>
            </a:r>
          </a:p>
        </p:txBody>
      </p:sp>
      <p:sp>
        <p:nvSpPr>
          <p:cNvPr id="3" name="Text Placeholder 2">
            <a:extLst>
              <a:ext uri="{FF2B5EF4-FFF2-40B4-BE49-F238E27FC236}">
                <a16:creationId xmlns:a16="http://schemas.microsoft.com/office/drawing/2014/main" id="{410583A4-6BB6-3A10-E423-058593D50C77}"/>
              </a:ext>
            </a:extLst>
          </p:cNvPr>
          <p:cNvSpPr>
            <a:spLocks noGrp="1"/>
          </p:cNvSpPr>
          <p:nvPr>
            <p:ph type="body" sz="quarter" idx="16" hasCustomPrompt="1"/>
          </p:nvPr>
        </p:nvSpPr>
        <p:spPr>
          <a:xfrm>
            <a:off x="6096000" y="1394910"/>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bg1"/>
                </a:solidFill>
              </a:defRPr>
            </a:lvl1pPr>
          </a:lstStyle>
          <a:p>
            <a:pPr lvl="0"/>
            <a:r>
              <a:rPr lang="en-US"/>
              <a:t>Click to add item in sentence case.</a:t>
            </a:r>
          </a:p>
        </p:txBody>
      </p:sp>
      <p:sp>
        <p:nvSpPr>
          <p:cNvPr id="4" name="Text Placeholder 17">
            <a:extLst>
              <a:ext uri="{FF2B5EF4-FFF2-40B4-BE49-F238E27FC236}">
                <a16:creationId xmlns:a16="http://schemas.microsoft.com/office/drawing/2014/main" id="{9758DF23-475B-40B4-C84B-EB6651AC482A}"/>
              </a:ext>
            </a:extLst>
          </p:cNvPr>
          <p:cNvSpPr>
            <a:spLocks noGrp="1"/>
          </p:cNvSpPr>
          <p:nvPr>
            <p:ph type="body" sz="quarter" idx="19" hasCustomPrompt="1"/>
          </p:nvPr>
        </p:nvSpPr>
        <p:spPr>
          <a:xfrm>
            <a:off x="5380384" y="1394910"/>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01</a:t>
            </a:r>
          </a:p>
        </p:txBody>
      </p:sp>
      <p:sp>
        <p:nvSpPr>
          <p:cNvPr id="5" name="Text Placeholder 2">
            <a:extLst>
              <a:ext uri="{FF2B5EF4-FFF2-40B4-BE49-F238E27FC236}">
                <a16:creationId xmlns:a16="http://schemas.microsoft.com/office/drawing/2014/main" id="{224154CD-9A6F-30FA-8784-2A3C29CC6910}"/>
              </a:ext>
            </a:extLst>
          </p:cNvPr>
          <p:cNvSpPr>
            <a:spLocks noGrp="1"/>
          </p:cNvSpPr>
          <p:nvPr>
            <p:ph type="body" sz="quarter" idx="20" hasCustomPrompt="1"/>
          </p:nvPr>
        </p:nvSpPr>
        <p:spPr>
          <a:xfrm>
            <a:off x="6096000" y="22932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bg1"/>
                </a:solidFill>
              </a:defRPr>
            </a:lvl1pPr>
          </a:lstStyle>
          <a:p>
            <a:pPr lvl="0"/>
            <a:r>
              <a:rPr lang="en-US"/>
              <a:t>Click to add item in sentence case.</a:t>
            </a:r>
          </a:p>
        </p:txBody>
      </p:sp>
      <p:sp>
        <p:nvSpPr>
          <p:cNvPr id="6" name="Text Placeholder 17">
            <a:extLst>
              <a:ext uri="{FF2B5EF4-FFF2-40B4-BE49-F238E27FC236}">
                <a16:creationId xmlns:a16="http://schemas.microsoft.com/office/drawing/2014/main" id="{B27E250A-FFE7-C094-E061-03BDE11FD6BE}"/>
              </a:ext>
            </a:extLst>
          </p:cNvPr>
          <p:cNvSpPr>
            <a:spLocks noGrp="1"/>
          </p:cNvSpPr>
          <p:nvPr>
            <p:ph type="body" sz="quarter" idx="21" hasCustomPrompt="1"/>
          </p:nvPr>
        </p:nvSpPr>
        <p:spPr>
          <a:xfrm>
            <a:off x="5380384" y="2293205"/>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02</a:t>
            </a:r>
          </a:p>
        </p:txBody>
      </p:sp>
      <p:sp>
        <p:nvSpPr>
          <p:cNvPr id="18" name="Text Placeholder 2">
            <a:extLst>
              <a:ext uri="{FF2B5EF4-FFF2-40B4-BE49-F238E27FC236}">
                <a16:creationId xmlns:a16="http://schemas.microsoft.com/office/drawing/2014/main" id="{02B20CDE-498F-0BD1-C801-0148202A6BEA}"/>
              </a:ext>
            </a:extLst>
          </p:cNvPr>
          <p:cNvSpPr>
            <a:spLocks noGrp="1"/>
          </p:cNvSpPr>
          <p:nvPr>
            <p:ph type="body" sz="quarter" idx="22" hasCustomPrompt="1"/>
          </p:nvPr>
        </p:nvSpPr>
        <p:spPr>
          <a:xfrm>
            <a:off x="6096000" y="31949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bg1"/>
                </a:solidFill>
              </a:defRPr>
            </a:lvl1pPr>
          </a:lstStyle>
          <a:p>
            <a:pPr lvl="0"/>
            <a:r>
              <a:rPr lang="en-US"/>
              <a:t>Click to add item in sentence case.</a:t>
            </a:r>
          </a:p>
        </p:txBody>
      </p:sp>
      <p:sp>
        <p:nvSpPr>
          <p:cNvPr id="20" name="Text Placeholder 17">
            <a:extLst>
              <a:ext uri="{FF2B5EF4-FFF2-40B4-BE49-F238E27FC236}">
                <a16:creationId xmlns:a16="http://schemas.microsoft.com/office/drawing/2014/main" id="{5F0DE607-86D9-80E0-2261-9BD1C44B576C}"/>
              </a:ext>
            </a:extLst>
          </p:cNvPr>
          <p:cNvSpPr>
            <a:spLocks noGrp="1"/>
          </p:cNvSpPr>
          <p:nvPr>
            <p:ph type="body" sz="quarter" idx="23" hasCustomPrompt="1"/>
          </p:nvPr>
        </p:nvSpPr>
        <p:spPr>
          <a:xfrm>
            <a:off x="5380384" y="3194905"/>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03</a:t>
            </a:r>
          </a:p>
        </p:txBody>
      </p:sp>
      <p:sp>
        <p:nvSpPr>
          <p:cNvPr id="21" name="Text Placeholder 2">
            <a:extLst>
              <a:ext uri="{FF2B5EF4-FFF2-40B4-BE49-F238E27FC236}">
                <a16:creationId xmlns:a16="http://schemas.microsoft.com/office/drawing/2014/main" id="{F34BE84D-0B22-3086-D6CC-783A49396BF7}"/>
              </a:ext>
            </a:extLst>
          </p:cNvPr>
          <p:cNvSpPr>
            <a:spLocks noGrp="1"/>
          </p:cNvSpPr>
          <p:nvPr>
            <p:ph type="body" sz="quarter" idx="24" hasCustomPrompt="1"/>
          </p:nvPr>
        </p:nvSpPr>
        <p:spPr>
          <a:xfrm>
            <a:off x="6096000" y="40966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bg1"/>
                </a:solidFill>
              </a:defRPr>
            </a:lvl1pPr>
          </a:lstStyle>
          <a:p>
            <a:pPr lvl="0"/>
            <a:r>
              <a:rPr lang="en-US"/>
              <a:t>Click to add item in sentence case.</a:t>
            </a:r>
          </a:p>
        </p:txBody>
      </p:sp>
      <p:sp>
        <p:nvSpPr>
          <p:cNvPr id="22" name="Text Placeholder 17">
            <a:extLst>
              <a:ext uri="{FF2B5EF4-FFF2-40B4-BE49-F238E27FC236}">
                <a16:creationId xmlns:a16="http://schemas.microsoft.com/office/drawing/2014/main" id="{C72439AE-CDAC-C42B-7FDE-289EBC587F2E}"/>
              </a:ext>
            </a:extLst>
          </p:cNvPr>
          <p:cNvSpPr>
            <a:spLocks noGrp="1"/>
          </p:cNvSpPr>
          <p:nvPr>
            <p:ph type="body" sz="quarter" idx="25" hasCustomPrompt="1"/>
          </p:nvPr>
        </p:nvSpPr>
        <p:spPr>
          <a:xfrm>
            <a:off x="5380384" y="4096605"/>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04</a:t>
            </a:r>
          </a:p>
        </p:txBody>
      </p:sp>
      <p:sp>
        <p:nvSpPr>
          <p:cNvPr id="23" name="Text Placeholder 2">
            <a:extLst>
              <a:ext uri="{FF2B5EF4-FFF2-40B4-BE49-F238E27FC236}">
                <a16:creationId xmlns:a16="http://schemas.microsoft.com/office/drawing/2014/main" id="{4D205FCA-4A94-8C72-ACC7-F2D67EF40DAD}"/>
              </a:ext>
            </a:extLst>
          </p:cNvPr>
          <p:cNvSpPr>
            <a:spLocks noGrp="1"/>
          </p:cNvSpPr>
          <p:nvPr>
            <p:ph type="body" sz="quarter" idx="26" hasCustomPrompt="1"/>
          </p:nvPr>
        </p:nvSpPr>
        <p:spPr>
          <a:xfrm>
            <a:off x="6096000" y="49983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bg1"/>
                </a:solidFill>
              </a:defRPr>
            </a:lvl1pPr>
          </a:lstStyle>
          <a:p>
            <a:pPr lvl="0"/>
            <a:r>
              <a:rPr lang="en-US"/>
              <a:t>Click to add item in sentence case.</a:t>
            </a:r>
          </a:p>
        </p:txBody>
      </p:sp>
      <p:sp>
        <p:nvSpPr>
          <p:cNvPr id="24" name="Text Placeholder 17">
            <a:extLst>
              <a:ext uri="{FF2B5EF4-FFF2-40B4-BE49-F238E27FC236}">
                <a16:creationId xmlns:a16="http://schemas.microsoft.com/office/drawing/2014/main" id="{8C08D63F-38FE-A005-D806-9A998BE41B59}"/>
              </a:ext>
            </a:extLst>
          </p:cNvPr>
          <p:cNvSpPr>
            <a:spLocks noGrp="1"/>
          </p:cNvSpPr>
          <p:nvPr>
            <p:ph type="body" sz="quarter" idx="27" hasCustomPrompt="1"/>
          </p:nvPr>
        </p:nvSpPr>
        <p:spPr>
          <a:xfrm>
            <a:off x="5380384" y="4998305"/>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05</a:t>
            </a:r>
          </a:p>
        </p:txBody>
      </p:sp>
      <p:sp>
        <p:nvSpPr>
          <p:cNvPr id="28" name="Slide Number Placeholder 5">
            <a:extLst>
              <a:ext uri="{FF2B5EF4-FFF2-40B4-BE49-F238E27FC236}">
                <a16:creationId xmlns:a16="http://schemas.microsoft.com/office/drawing/2014/main" id="{2CE81342-DA82-AB59-0DC1-FE225D1EDBE4}"/>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29" name="Graphic 28">
            <a:extLst>
              <a:ext uri="{FF2B5EF4-FFF2-40B4-BE49-F238E27FC236}">
                <a16:creationId xmlns:a16="http://schemas.microsoft.com/office/drawing/2014/main" id="{EC421E94-345B-2EDF-7047-C56C88EA96B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184381554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3_Agenda B Light">
    <p:bg>
      <p:bgRef idx="1001">
        <a:schemeClr val="bg1"/>
      </p:bgRef>
    </p:bg>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C6446964-2ACD-CAE7-3722-6473E6347A24}"/>
              </a:ext>
            </a:extLst>
          </p:cNvPr>
          <p:cNvSpPr>
            <a:spLocks noGrp="1"/>
          </p:cNvSpPr>
          <p:nvPr>
            <p:ph type="title" hasCustomPrompt="1"/>
          </p:nvPr>
        </p:nvSpPr>
        <p:spPr>
          <a:xfrm>
            <a:off x="479425" y="1066800"/>
            <a:ext cx="4537076" cy="719138"/>
          </a:xfrm>
          <a:prstGeom prst="rect">
            <a:avLst/>
          </a:prstGeom>
          <a:noFill/>
        </p:spPr>
        <p:txBody>
          <a:bodyPr lIns="0" tIns="0" rIns="0" bIns="0" anchor="ctr" anchorCtr="0">
            <a:noAutofit/>
          </a:bodyPr>
          <a:lstStyle>
            <a:lvl1pPr algn="l">
              <a:lnSpc>
                <a:spcPct val="90000"/>
              </a:lnSpc>
              <a:defRPr sz="4200" b="1">
                <a:solidFill>
                  <a:schemeClr val="tx1"/>
                </a:solidFill>
              </a:defRPr>
            </a:lvl1pPr>
          </a:lstStyle>
          <a:p>
            <a:pPr lvl="0"/>
            <a:r>
              <a:rPr lang="en-US"/>
              <a:t>Content</a:t>
            </a:r>
          </a:p>
        </p:txBody>
      </p:sp>
      <p:sp>
        <p:nvSpPr>
          <p:cNvPr id="2" name="Text Placeholder 2">
            <a:extLst>
              <a:ext uri="{FF2B5EF4-FFF2-40B4-BE49-F238E27FC236}">
                <a16:creationId xmlns:a16="http://schemas.microsoft.com/office/drawing/2014/main" id="{5941C80E-D5E5-F4C3-C75C-5E8549318EEE}"/>
              </a:ext>
            </a:extLst>
          </p:cNvPr>
          <p:cNvSpPr>
            <a:spLocks noGrp="1"/>
          </p:cNvSpPr>
          <p:nvPr>
            <p:ph type="body" sz="quarter" idx="16" hasCustomPrompt="1"/>
          </p:nvPr>
        </p:nvSpPr>
        <p:spPr>
          <a:xfrm>
            <a:off x="1168400" y="3435985"/>
            <a:ext cx="4150661" cy="594360"/>
          </a:xfrm>
          <a:prstGeom prst="rect">
            <a:avLst/>
          </a:prstGeom>
        </p:spPr>
        <p:txBody>
          <a:bodyPr lIns="0" tIns="0" rIns="0" bIns="0" anchor="ctr">
            <a:noAutofit/>
          </a:bodyP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3" name="Text Placeholder 17">
            <a:extLst>
              <a:ext uri="{FF2B5EF4-FFF2-40B4-BE49-F238E27FC236}">
                <a16:creationId xmlns:a16="http://schemas.microsoft.com/office/drawing/2014/main" id="{34F1C7FA-D57A-2A8B-1D81-CF7784A8B576}"/>
              </a:ext>
            </a:extLst>
          </p:cNvPr>
          <p:cNvSpPr>
            <a:spLocks noGrp="1"/>
          </p:cNvSpPr>
          <p:nvPr>
            <p:ph type="body" sz="quarter" idx="19" hasCustomPrompt="1"/>
          </p:nvPr>
        </p:nvSpPr>
        <p:spPr>
          <a:xfrm>
            <a:off x="482600" y="3435985"/>
            <a:ext cx="540000"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01</a:t>
            </a:r>
          </a:p>
        </p:txBody>
      </p:sp>
      <p:sp>
        <p:nvSpPr>
          <p:cNvPr id="4" name="Text Placeholder 2">
            <a:extLst>
              <a:ext uri="{FF2B5EF4-FFF2-40B4-BE49-F238E27FC236}">
                <a16:creationId xmlns:a16="http://schemas.microsoft.com/office/drawing/2014/main" id="{90F90719-5EC5-B504-7FA4-BFA7BD6D3802}"/>
              </a:ext>
            </a:extLst>
          </p:cNvPr>
          <p:cNvSpPr>
            <a:spLocks noGrp="1"/>
          </p:cNvSpPr>
          <p:nvPr>
            <p:ph type="body" sz="quarter" idx="20" hasCustomPrompt="1"/>
          </p:nvPr>
        </p:nvSpPr>
        <p:spPr>
          <a:xfrm>
            <a:off x="1168400" y="4334280"/>
            <a:ext cx="4150661" cy="594360"/>
          </a:xfrm>
          <a:prstGeom prst="rect">
            <a:avLst/>
          </a:prstGeom>
        </p:spPr>
        <p:txBody>
          <a:bodyPr lIns="0" tIns="0" rIns="0" bIns="0" anchor="ctr">
            <a:noAutofit/>
          </a:bodyP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5" name="Text Placeholder 17">
            <a:extLst>
              <a:ext uri="{FF2B5EF4-FFF2-40B4-BE49-F238E27FC236}">
                <a16:creationId xmlns:a16="http://schemas.microsoft.com/office/drawing/2014/main" id="{7B2F778C-E0A8-EB30-2044-1EC94BD7EB8F}"/>
              </a:ext>
            </a:extLst>
          </p:cNvPr>
          <p:cNvSpPr>
            <a:spLocks noGrp="1"/>
          </p:cNvSpPr>
          <p:nvPr>
            <p:ph type="body" sz="quarter" idx="21" hasCustomPrompt="1"/>
          </p:nvPr>
        </p:nvSpPr>
        <p:spPr>
          <a:xfrm>
            <a:off x="482600" y="4334280"/>
            <a:ext cx="540000"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02</a:t>
            </a:r>
          </a:p>
        </p:txBody>
      </p:sp>
      <p:sp>
        <p:nvSpPr>
          <p:cNvPr id="6" name="Text Placeholder 2">
            <a:extLst>
              <a:ext uri="{FF2B5EF4-FFF2-40B4-BE49-F238E27FC236}">
                <a16:creationId xmlns:a16="http://schemas.microsoft.com/office/drawing/2014/main" id="{3E27B95E-32AC-0C2B-8EF5-8B211C48619B}"/>
              </a:ext>
            </a:extLst>
          </p:cNvPr>
          <p:cNvSpPr>
            <a:spLocks noGrp="1"/>
          </p:cNvSpPr>
          <p:nvPr>
            <p:ph type="body" sz="quarter" idx="22" hasCustomPrompt="1"/>
          </p:nvPr>
        </p:nvSpPr>
        <p:spPr>
          <a:xfrm>
            <a:off x="1168400" y="5235980"/>
            <a:ext cx="4150661" cy="594360"/>
          </a:xfrm>
          <a:prstGeom prst="rect">
            <a:avLst/>
          </a:prstGeom>
        </p:spPr>
        <p:txBody>
          <a:bodyPr lIns="0" tIns="0" rIns="0" bIns="0" anchor="ctr">
            <a:noAutofit/>
          </a:bodyP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7" name="Text Placeholder 17">
            <a:extLst>
              <a:ext uri="{FF2B5EF4-FFF2-40B4-BE49-F238E27FC236}">
                <a16:creationId xmlns:a16="http://schemas.microsoft.com/office/drawing/2014/main" id="{B3AD193D-0875-358A-97B6-FB25BBE65ABC}"/>
              </a:ext>
            </a:extLst>
          </p:cNvPr>
          <p:cNvSpPr>
            <a:spLocks noGrp="1"/>
          </p:cNvSpPr>
          <p:nvPr>
            <p:ph type="body" sz="quarter" idx="23" hasCustomPrompt="1"/>
          </p:nvPr>
        </p:nvSpPr>
        <p:spPr>
          <a:xfrm>
            <a:off x="482600" y="5235980"/>
            <a:ext cx="540000"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03</a:t>
            </a:r>
          </a:p>
        </p:txBody>
      </p:sp>
      <p:sp>
        <p:nvSpPr>
          <p:cNvPr id="16" name="Text Placeholder 2">
            <a:extLst>
              <a:ext uri="{FF2B5EF4-FFF2-40B4-BE49-F238E27FC236}">
                <a16:creationId xmlns:a16="http://schemas.microsoft.com/office/drawing/2014/main" id="{86CE8843-B0D1-6DE1-BD60-6066105DC5B0}"/>
              </a:ext>
            </a:extLst>
          </p:cNvPr>
          <p:cNvSpPr>
            <a:spLocks noGrp="1"/>
          </p:cNvSpPr>
          <p:nvPr>
            <p:ph type="body" sz="quarter" idx="24" hasCustomPrompt="1"/>
          </p:nvPr>
        </p:nvSpPr>
        <p:spPr>
          <a:xfrm>
            <a:off x="7508906" y="3435985"/>
            <a:ext cx="4203669" cy="594360"/>
          </a:xfrm>
          <a:prstGeom prst="rect">
            <a:avLst/>
          </a:prstGeom>
        </p:spPr>
        <p:txBody>
          <a:bodyPr lIns="0" tIns="0" rIns="0" bIns="0" anchor="ctr">
            <a:noAutofit/>
          </a:bodyP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17" name="Text Placeholder 17">
            <a:extLst>
              <a:ext uri="{FF2B5EF4-FFF2-40B4-BE49-F238E27FC236}">
                <a16:creationId xmlns:a16="http://schemas.microsoft.com/office/drawing/2014/main" id="{CAC80EC7-3913-C504-9E00-B018128B7C41}"/>
              </a:ext>
            </a:extLst>
          </p:cNvPr>
          <p:cNvSpPr>
            <a:spLocks noGrp="1"/>
          </p:cNvSpPr>
          <p:nvPr>
            <p:ph type="body" sz="quarter" idx="25" hasCustomPrompt="1"/>
          </p:nvPr>
        </p:nvSpPr>
        <p:spPr>
          <a:xfrm>
            <a:off x="6823106" y="3435985"/>
            <a:ext cx="546896"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04</a:t>
            </a:r>
          </a:p>
        </p:txBody>
      </p:sp>
      <p:sp>
        <p:nvSpPr>
          <p:cNvPr id="18" name="Text Placeholder 2">
            <a:extLst>
              <a:ext uri="{FF2B5EF4-FFF2-40B4-BE49-F238E27FC236}">
                <a16:creationId xmlns:a16="http://schemas.microsoft.com/office/drawing/2014/main" id="{F91EFCB9-695B-E371-0652-1B126E35BCD7}"/>
              </a:ext>
            </a:extLst>
          </p:cNvPr>
          <p:cNvSpPr>
            <a:spLocks noGrp="1"/>
          </p:cNvSpPr>
          <p:nvPr>
            <p:ph type="body" sz="quarter" idx="26" hasCustomPrompt="1"/>
          </p:nvPr>
        </p:nvSpPr>
        <p:spPr>
          <a:xfrm>
            <a:off x="7508906" y="4334280"/>
            <a:ext cx="4203669" cy="594360"/>
          </a:xfrm>
          <a:prstGeom prst="rect">
            <a:avLst/>
          </a:prstGeom>
        </p:spPr>
        <p:txBody>
          <a:bodyPr lIns="0" tIns="0" rIns="0" bIns="0" anchor="ctr">
            <a:noAutofit/>
          </a:bodyP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19" name="Text Placeholder 17">
            <a:extLst>
              <a:ext uri="{FF2B5EF4-FFF2-40B4-BE49-F238E27FC236}">
                <a16:creationId xmlns:a16="http://schemas.microsoft.com/office/drawing/2014/main" id="{ED2AF968-5B2F-1998-973D-323B57591860}"/>
              </a:ext>
            </a:extLst>
          </p:cNvPr>
          <p:cNvSpPr>
            <a:spLocks noGrp="1"/>
          </p:cNvSpPr>
          <p:nvPr>
            <p:ph type="body" sz="quarter" idx="27" hasCustomPrompt="1"/>
          </p:nvPr>
        </p:nvSpPr>
        <p:spPr>
          <a:xfrm>
            <a:off x="6823106" y="4334280"/>
            <a:ext cx="546896"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05</a:t>
            </a:r>
          </a:p>
        </p:txBody>
      </p:sp>
      <p:sp>
        <p:nvSpPr>
          <p:cNvPr id="20" name="Text Placeholder 2">
            <a:extLst>
              <a:ext uri="{FF2B5EF4-FFF2-40B4-BE49-F238E27FC236}">
                <a16:creationId xmlns:a16="http://schemas.microsoft.com/office/drawing/2014/main" id="{72B01926-BC8C-1962-A80C-D39A7406E514}"/>
              </a:ext>
            </a:extLst>
          </p:cNvPr>
          <p:cNvSpPr>
            <a:spLocks noGrp="1"/>
          </p:cNvSpPr>
          <p:nvPr>
            <p:ph type="body" sz="quarter" idx="28" hasCustomPrompt="1"/>
          </p:nvPr>
        </p:nvSpPr>
        <p:spPr>
          <a:xfrm>
            <a:off x="7508906" y="5235980"/>
            <a:ext cx="4203669" cy="594360"/>
          </a:xfrm>
          <a:prstGeom prst="rect">
            <a:avLst/>
          </a:prstGeom>
        </p:spPr>
        <p:txBody>
          <a:bodyPr lIns="0" tIns="0" rIns="0" bIns="0" anchor="ctr">
            <a:noAutofit/>
          </a:bodyP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21" name="Text Placeholder 17">
            <a:extLst>
              <a:ext uri="{FF2B5EF4-FFF2-40B4-BE49-F238E27FC236}">
                <a16:creationId xmlns:a16="http://schemas.microsoft.com/office/drawing/2014/main" id="{CBEC835A-6F73-BFD4-E59D-FF59B2FE09D0}"/>
              </a:ext>
            </a:extLst>
          </p:cNvPr>
          <p:cNvSpPr>
            <a:spLocks noGrp="1"/>
          </p:cNvSpPr>
          <p:nvPr>
            <p:ph type="body" sz="quarter" idx="29" hasCustomPrompt="1"/>
          </p:nvPr>
        </p:nvSpPr>
        <p:spPr>
          <a:xfrm>
            <a:off x="6823106" y="5235980"/>
            <a:ext cx="546896"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06</a:t>
            </a:r>
          </a:p>
        </p:txBody>
      </p:sp>
      <p:sp>
        <p:nvSpPr>
          <p:cNvPr id="23" name="Slide Number Placeholder 5">
            <a:extLst>
              <a:ext uri="{FF2B5EF4-FFF2-40B4-BE49-F238E27FC236}">
                <a16:creationId xmlns:a16="http://schemas.microsoft.com/office/drawing/2014/main" id="{899DB8EB-6B8A-1782-C56A-48F30D600AE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300539958"/>
      </p:ext>
    </p:extLst>
  </p:cSld>
  <p:clrMapOvr>
    <a:overrideClrMapping bg1="lt1" tx1="dk1" bg2="lt2" tx2="dk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3_Agenda B Dark">
    <p:bg>
      <p:bgPr>
        <a:solidFill>
          <a:schemeClr val="tx2"/>
        </a:solidFill>
        <a:effectLst/>
      </p:bgPr>
    </p:bg>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C6446964-2ACD-CAE7-3722-6473E6347A24}"/>
              </a:ext>
            </a:extLst>
          </p:cNvPr>
          <p:cNvSpPr>
            <a:spLocks noGrp="1"/>
          </p:cNvSpPr>
          <p:nvPr>
            <p:ph type="title" hasCustomPrompt="1"/>
          </p:nvPr>
        </p:nvSpPr>
        <p:spPr>
          <a:xfrm>
            <a:off x="479425" y="1066800"/>
            <a:ext cx="4537076" cy="719138"/>
          </a:xfrm>
          <a:prstGeom prst="rect">
            <a:avLst/>
          </a:prstGeom>
          <a:noFill/>
        </p:spPr>
        <p:txBody>
          <a:bodyPr lIns="0" tIns="0" rIns="0" bIns="0" anchor="ctr" anchorCtr="0">
            <a:noAutofit/>
          </a:bodyPr>
          <a:lstStyle>
            <a:lvl1pPr algn="l">
              <a:lnSpc>
                <a:spcPct val="90000"/>
              </a:lnSpc>
              <a:defRPr sz="4200" b="1">
                <a:solidFill>
                  <a:schemeClr val="bg1"/>
                </a:solidFill>
              </a:defRPr>
            </a:lvl1pPr>
          </a:lstStyle>
          <a:p>
            <a:pPr lvl="0"/>
            <a:r>
              <a:rPr lang="en-US"/>
              <a:t>Content</a:t>
            </a:r>
          </a:p>
        </p:txBody>
      </p:sp>
      <p:sp>
        <p:nvSpPr>
          <p:cNvPr id="2" name="Text Placeholder 2">
            <a:extLst>
              <a:ext uri="{FF2B5EF4-FFF2-40B4-BE49-F238E27FC236}">
                <a16:creationId xmlns:a16="http://schemas.microsoft.com/office/drawing/2014/main" id="{5941C80E-D5E5-F4C3-C75C-5E8549318EEE}"/>
              </a:ext>
            </a:extLst>
          </p:cNvPr>
          <p:cNvSpPr>
            <a:spLocks noGrp="1"/>
          </p:cNvSpPr>
          <p:nvPr>
            <p:ph type="body" sz="quarter" idx="16" hasCustomPrompt="1"/>
          </p:nvPr>
        </p:nvSpPr>
        <p:spPr>
          <a:xfrm>
            <a:off x="1168400" y="3435985"/>
            <a:ext cx="4150661" cy="594360"/>
          </a:xfrm>
          <a:prstGeom prst="rect">
            <a:avLst/>
          </a:prstGeom>
        </p:spPr>
        <p:txBody>
          <a:bodyPr lIns="0" tIns="0" rIns="0" bIns="0" anchor="ctr">
            <a:noAutofit/>
          </a:bodyP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3" name="Text Placeholder 17">
            <a:extLst>
              <a:ext uri="{FF2B5EF4-FFF2-40B4-BE49-F238E27FC236}">
                <a16:creationId xmlns:a16="http://schemas.microsoft.com/office/drawing/2014/main" id="{34F1C7FA-D57A-2A8B-1D81-CF7784A8B576}"/>
              </a:ext>
            </a:extLst>
          </p:cNvPr>
          <p:cNvSpPr>
            <a:spLocks noGrp="1"/>
          </p:cNvSpPr>
          <p:nvPr>
            <p:ph type="body" sz="quarter" idx="19" hasCustomPrompt="1"/>
          </p:nvPr>
        </p:nvSpPr>
        <p:spPr>
          <a:xfrm>
            <a:off x="482600" y="3435985"/>
            <a:ext cx="540000"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01</a:t>
            </a:r>
          </a:p>
        </p:txBody>
      </p:sp>
      <p:sp>
        <p:nvSpPr>
          <p:cNvPr id="4" name="Text Placeholder 2">
            <a:extLst>
              <a:ext uri="{FF2B5EF4-FFF2-40B4-BE49-F238E27FC236}">
                <a16:creationId xmlns:a16="http://schemas.microsoft.com/office/drawing/2014/main" id="{90F90719-5EC5-B504-7FA4-BFA7BD6D3802}"/>
              </a:ext>
            </a:extLst>
          </p:cNvPr>
          <p:cNvSpPr>
            <a:spLocks noGrp="1"/>
          </p:cNvSpPr>
          <p:nvPr>
            <p:ph type="body" sz="quarter" idx="20" hasCustomPrompt="1"/>
          </p:nvPr>
        </p:nvSpPr>
        <p:spPr>
          <a:xfrm>
            <a:off x="1168400" y="4334280"/>
            <a:ext cx="4150661" cy="594360"/>
          </a:xfrm>
          <a:prstGeom prst="rect">
            <a:avLst/>
          </a:prstGeom>
        </p:spPr>
        <p:txBody>
          <a:bodyPr lIns="0" tIns="0" rIns="0" bIns="0" anchor="ctr">
            <a:noAutofit/>
          </a:bodyP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5" name="Text Placeholder 17">
            <a:extLst>
              <a:ext uri="{FF2B5EF4-FFF2-40B4-BE49-F238E27FC236}">
                <a16:creationId xmlns:a16="http://schemas.microsoft.com/office/drawing/2014/main" id="{7B2F778C-E0A8-EB30-2044-1EC94BD7EB8F}"/>
              </a:ext>
            </a:extLst>
          </p:cNvPr>
          <p:cNvSpPr>
            <a:spLocks noGrp="1"/>
          </p:cNvSpPr>
          <p:nvPr>
            <p:ph type="body" sz="quarter" idx="21" hasCustomPrompt="1"/>
          </p:nvPr>
        </p:nvSpPr>
        <p:spPr>
          <a:xfrm>
            <a:off x="482600" y="4334280"/>
            <a:ext cx="540000"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02</a:t>
            </a:r>
          </a:p>
        </p:txBody>
      </p:sp>
      <p:sp>
        <p:nvSpPr>
          <p:cNvPr id="6" name="Text Placeholder 2">
            <a:extLst>
              <a:ext uri="{FF2B5EF4-FFF2-40B4-BE49-F238E27FC236}">
                <a16:creationId xmlns:a16="http://schemas.microsoft.com/office/drawing/2014/main" id="{3E27B95E-32AC-0C2B-8EF5-8B211C48619B}"/>
              </a:ext>
            </a:extLst>
          </p:cNvPr>
          <p:cNvSpPr>
            <a:spLocks noGrp="1"/>
          </p:cNvSpPr>
          <p:nvPr>
            <p:ph type="body" sz="quarter" idx="22" hasCustomPrompt="1"/>
          </p:nvPr>
        </p:nvSpPr>
        <p:spPr>
          <a:xfrm>
            <a:off x="1168400" y="5235980"/>
            <a:ext cx="4150661" cy="594360"/>
          </a:xfrm>
          <a:prstGeom prst="rect">
            <a:avLst/>
          </a:prstGeom>
        </p:spPr>
        <p:txBody>
          <a:bodyPr lIns="0" tIns="0" rIns="0" bIns="0" anchor="ctr">
            <a:noAutofit/>
          </a:bodyP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7" name="Text Placeholder 17">
            <a:extLst>
              <a:ext uri="{FF2B5EF4-FFF2-40B4-BE49-F238E27FC236}">
                <a16:creationId xmlns:a16="http://schemas.microsoft.com/office/drawing/2014/main" id="{B3AD193D-0875-358A-97B6-FB25BBE65ABC}"/>
              </a:ext>
            </a:extLst>
          </p:cNvPr>
          <p:cNvSpPr>
            <a:spLocks noGrp="1"/>
          </p:cNvSpPr>
          <p:nvPr>
            <p:ph type="body" sz="quarter" idx="23" hasCustomPrompt="1"/>
          </p:nvPr>
        </p:nvSpPr>
        <p:spPr>
          <a:xfrm>
            <a:off x="482600" y="5235980"/>
            <a:ext cx="540000"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03</a:t>
            </a:r>
          </a:p>
        </p:txBody>
      </p:sp>
      <p:sp>
        <p:nvSpPr>
          <p:cNvPr id="16" name="Text Placeholder 2">
            <a:extLst>
              <a:ext uri="{FF2B5EF4-FFF2-40B4-BE49-F238E27FC236}">
                <a16:creationId xmlns:a16="http://schemas.microsoft.com/office/drawing/2014/main" id="{86CE8843-B0D1-6DE1-BD60-6066105DC5B0}"/>
              </a:ext>
            </a:extLst>
          </p:cNvPr>
          <p:cNvSpPr>
            <a:spLocks noGrp="1"/>
          </p:cNvSpPr>
          <p:nvPr>
            <p:ph type="body" sz="quarter" idx="24" hasCustomPrompt="1"/>
          </p:nvPr>
        </p:nvSpPr>
        <p:spPr>
          <a:xfrm>
            <a:off x="7508906" y="3435985"/>
            <a:ext cx="4203669" cy="594360"/>
          </a:xfrm>
          <a:prstGeom prst="rect">
            <a:avLst/>
          </a:prstGeom>
        </p:spPr>
        <p:txBody>
          <a:bodyPr lIns="0" tIns="0" rIns="0" bIns="0" anchor="ctr">
            <a:noAutofit/>
          </a:bodyP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17" name="Text Placeholder 17">
            <a:extLst>
              <a:ext uri="{FF2B5EF4-FFF2-40B4-BE49-F238E27FC236}">
                <a16:creationId xmlns:a16="http://schemas.microsoft.com/office/drawing/2014/main" id="{CAC80EC7-3913-C504-9E00-B018128B7C41}"/>
              </a:ext>
            </a:extLst>
          </p:cNvPr>
          <p:cNvSpPr>
            <a:spLocks noGrp="1"/>
          </p:cNvSpPr>
          <p:nvPr>
            <p:ph type="body" sz="quarter" idx="25" hasCustomPrompt="1"/>
          </p:nvPr>
        </p:nvSpPr>
        <p:spPr>
          <a:xfrm>
            <a:off x="6823106" y="3435985"/>
            <a:ext cx="546896"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04</a:t>
            </a:r>
          </a:p>
        </p:txBody>
      </p:sp>
      <p:sp>
        <p:nvSpPr>
          <p:cNvPr id="18" name="Text Placeholder 2">
            <a:extLst>
              <a:ext uri="{FF2B5EF4-FFF2-40B4-BE49-F238E27FC236}">
                <a16:creationId xmlns:a16="http://schemas.microsoft.com/office/drawing/2014/main" id="{F91EFCB9-695B-E371-0652-1B126E35BCD7}"/>
              </a:ext>
            </a:extLst>
          </p:cNvPr>
          <p:cNvSpPr>
            <a:spLocks noGrp="1"/>
          </p:cNvSpPr>
          <p:nvPr>
            <p:ph type="body" sz="quarter" idx="26" hasCustomPrompt="1"/>
          </p:nvPr>
        </p:nvSpPr>
        <p:spPr>
          <a:xfrm>
            <a:off x="7508906" y="4334280"/>
            <a:ext cx="4203669" cy="594360"/>
          </a:xfrm>
          <a:prstGeom prst="rect">
            <a:avLst/>
          </a:prstGeom>
        </p:spPr>
        <p:txBody>
          <a:bodyPr lIns="0" tIns="0" rIns="0" bIns="0" anchor="ctr">
            <a:noAutofit/>
          </a:bodyP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19" name="Text Placeholder 17">
            <a:extLst>
              <a:ext uri="{FF2B5EF4-FFF2-40B4-BE49-F238E27FC236}">
                <a16:creationId xmlns:a16="http://schemas.microsoft.com/office/drawing/2014/main" id="{ED2AF968-5B2F-1998-973D-323B57591860}"/>
              </a:ext>
            </a:extLst>
          </p:cNvPr>
          <p:cNvSpPr>
            <a:spLocks noGrp="1"/>
          </p:cNvSpPr>
          <p:nvPr>
            <p:ph type="body" sz="quarter" idx="27" hasCustomPrompt="1"/>
          </p:nvPr>
        </p:nvSpPr>
        <p:spPr>
          <a:xfrm>
            <a:off x="6823106" y="4334280"/>
            <a:ext cx="546896"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05</a:t>
            </a:r>
          </a:p>
        </p:txBody>
      </p:sp>
      <p:sp>
        <p:nvSpPr>
          <p:cNvPr id="20" name="Text Placeholder 2">
            <a:extLst>
              <a:ext uri="{FF2B5EF4-FFF2-40B4-BE49-F238E27FC236}">
                <a16:creationId xmlns:a16="http://schemas.microsoft.com/office/drawing/2014/main" id="{72B01926-BC8C-1962-A80C-D39A7406E514}"/>
              </a:ext>
            </a:extLst>
          </p:cNvPr>
          <p:cNvSpPr>
            <a:spLocks noGrp="1"/>
          </p:cNvSpPr>
          <p:nvPr>
            <p:ph type="body" sz="quarter" idx="28" hasCustomPrompt="1"/>
          </p:nvPr>
        </p:nvSpPr>
        <p:spPr>
          <a:xfrm>
            <a:off x="7508906" y="5235980"/>
            <a:ext cx="4203669" cy="594360"/>
          </a:xfrm>
          <a:prstGeom prst="rect">
            <a:avLst/>
          </a:prstGeom>
        </p:spPr>
        <p:txBody>
          <a:bodyPr lIns="0" tIns="0" rIns="0" bIns="0" anchor="ctr">
            <a:noAutofit/>
          </a:bodyP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21" name="Text Placeholder 17">
            <a:extLst>
              <a:ext uri="{FF2B5EF4-FFF2-40B4-BE49-F238E27FC236}">
                <a16:creationId xmlns:a16="http://schemas.microsoft.com/office/drawing/2014/main" id="{CBEC835A-6F73-BFD4-E59D-FF59B2FE09D0}"/>
              </a:ext>
            </a:extLst>
          </p:cNvPr>
          <p:cNvSpPr>
            <a:spLocks noGrp="1"/>
          </p:cNvSpPr>
          <p:nvPr>
            <p:ph type="body" sz="quarter" idx="29" hasCustomPrompt="1"/>
          </p:nvPr>
        </p:nvSpPr>
        <p:spPr>
          <a:xfrm>
            <a:off x="6823106" y="5235980"/>
            <a:ext cx="546896"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06</a:t>
            </a:r>
          </a:p>
        </p:txBody>
      </p:sp>
      <p:sp>
        <p:nvSpPr>
          <p:cNvPr id="23" name="Slide Number Placeholder 5">
            <a:extLst>
              <a:ext uri="{FF2B5EF4-FFF2-40B4-BE49-F238E27FC236}">
                <a16:creationId xmlns:a16="http://schemas.microsoft.com/office/drawing/2014/main" id="{899DB8EB-6B8A-1782-C56A-48F30D600AE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24" name="Graphic 23">
            <a:extLst>
              <a:ext uri="{FF2B5EF4-FFF2-40B4-BE49-F238E27FC236}">
                <a16:creationId xmlns:a16="http://schemas.microsoft.com/office/drawing/2014/main" id="{4DCCDC9E-56B2-183B-BE9F-7DDC3A86F9A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362318850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3_Section Title Sea100">
    <p:bg>
      <p:bgRef idx="1001">
        <a:schemeClr val="bg1"/>
      </p:bgRef>
    </p:bg>
    <p:spTree>
      <p:nvGrpSpPr>
        <p:cNvPr id="1" name=""/>
        <p:cNvGrpSpPr/>
        <p:nvPr/>
      </p:nvGrpSpPr>
      <p:grpSpPr>
        <a:xfrm>
          <a:off x="0" y="0"/>
          <a:ext cx="0" cy="0"/>
          <a:chOff x="0" y="0"/>
          <a:chExt cx="0" cy="0"/>
        </a:xfrm>
      </p:grpSpPr>
      <p:sp>
        <p:nvSpPr>
          <p:cNvPr id="6" name="Title Placeholder 1">
            <a:extLst>
              <a:ext uri="{FF2B5EF4-FFF2-40B4-BE49-F238E27FC236}">
                <a16:creationId xmlns:a16="http://schemas.microsoft.com/office/drawing/2014/main" id="{629525C3-7904-981F-421B-D4480D5EE5F2}"/>
              </a:ext>
            </a:extLst>
          </p:cNvPr>
          <p:cNvSpPr>
            <a:spLocks noGrp="1"/>
          </p:cNvSpPr>
          <p:nvPr>
            <p:ph type="title" hasCustomPrompt="1"/>
          </p:nvPr>
        </p:nvSpPr>
        <p:spPr>
          <a:xfrm>
            <a:off x="479424" y="4202600"/>
            <a:ext cx="6229351" cy="1947234"/>
          </a:xfrm>
          <a:prstGeom prst="rect">
            <a:avLst/>
          </a:prstGeom>
          <a:noFill/>
        </p:spPr>
        <p:txBody>
          <a:bodyPr lIns="0" tIns="0" rIns="0" bIns="0" anchor="b" anchorCtr="0">
            <a:noAutofit/>
          </a:bodyPr>
          <a:lstStyle>
            <a:lvl1pPr algn="l">
              <a:lnSpc>
                <a:spcPct val="90000"/>
              </a:lnSpc>
              <a:defRPr sz="5400" b="1">
                <a:solidFill>
                  <a:schemeClr val="tx1"/>
                </a:solidFill>
              </a:defRPr>
            </a:lvl1pPr>
          </a:lstStyle>
          <a:p>
            <a:pPr lvl="0"/>
            <a:r>
              <a:rPr lang="en-US"/>
              <a:t>Add section title</a:t>
            </a:r>
          </a:p>
        </p:txBody>
      </p:sp>
      <p:sp>
        <p:nvSpPr>
          <p:cNvPr id="7" name="Text Placeholder 17">
            <a:extLst>
              <a:ext uri="{FF2B5EF4-FFF2-40B4-BE49-F238E27FC236}">
                <a16:creationId xmlns:a16="http://schemas.microsoft.com/office/drawing/2014/main" id="{131A5826-1B01-BEFA-58E9-3C45336C1FC5}"/>
              </a:ext>
            </a:extLst>
          </p:cNvPr>
          <p:cNvSpPr>
            <a:spLocks noGrp="1"/>
          </p:cNvSpPr>
          <p:nvPr>
            <p:ph type="body" sz="quarter" idx="19" hasCustomPrompt="1"/>
          </p:nvPr>
        </p:nvSpPr>
        <p:spPr>
          <a:xfrm>
            <a:off x="457200" y="469819"/>
            <a:ext cx="900000"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
        <p:nvSpPr>
          <p:cNvPr id="2" name="Slide Number Placeholder 5">
            <a:extLst>
              <a:ext uri="{FF2B5EF4-FFF2-40B4-BE49-F238E27FC236}">
                <a16:creationId xmlns:a16="http://schemas.microsoft.com/office/drawing/2014/main" id="{77808419-05FC-E1BE-6C9A-56ACA5736E5E}"/>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01058230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3_Section Title Dark">
    <p:bg>
      <p:bgPr>
        <a:solidFill>
          <a:schemeClr val="tx2"/>
        </a:solidFill>
        <a:effectLst/>
      </p:bgPr>
    </p:bg>
    <p:spTree>
      <p:nvGrpSpPr>
        <p:cNvPr id="1" name=""/>
        <p:cNvGrpSpPr/>
        <p:nvPr/>
      </p:nvGrpSpPr>
      <p:grpSpPr>
        <a:xfrm>
          <a:off x="0" y="0"/>
          <a:ext cx="0" cy="0"/>
          <a:chOff x="0" y="0"/>
          <a:chExt cx="0" cy="0"/>
        </a:xfrm>
      </p:grpSpPr>
      <p:sp>
        <p:nvSpPr>
          <p:cNvPr id="7" name="Text Placeholder 17">
            <a:extLst>
              <a:ext uri="{FF2B5EF4-FFF2-40B4-BE49-F238E27FC236}">
                <a16:creationId xmlns:a16="http://schemas.microsoft.com/office/drawing/2014/main" id="{131A5826-1B01-BEFA-58E9-3C45336C1FC5}"/>
              </a:ext>
            </a:extLst>
          </p:cNvPr>
          <p:cNvSpPr>
            <a:spLocks noGrp="1"/>
          </p:cNvSpPr>
          <p:nvPr>
            <p:ph type="body" sz="quarter" idx="19" hasCustomPrompt="1"/>
          </p:nvPr>
        </p:nvSpPr>
        <p:spPr>
          <a:xfrm>
            <a:off x="457200" y="469819"/>
            <a:ext cx="900000"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
        <p:nvSpPr>
          <p:cNvPr id="4" name="Slide Number Placeholder 5">
            <a:extLst>
              <a:ext uri="{FF2B5EF4-FFF2-40B4-BE49-F238E27FC236}">
                <a16:creationId xmlns:a16="http://schemas.microsoft.com/office/drawing/2014/main" id="{29CC06A5-2E6D-8296-DCA8-F199B656D532}"/>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5" name="Graphic 4">
            <a:extLst>
              <a:ext uri="{FF2B5EF4-FFF2-40B4-BE49-F238E27FC236}">
                <a16:creationId xmlns:a16="http://schemas.microsoft.com/office/drawing/2014/main" id="{042B962E-2DA4-2183-D3E7-9DF401AA781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8" name="Title Placeholder 1">
            <a:extLst>
              <a:ext uri="{FF2B5EF4-FFF2-40B4-BE49-F238E27FC236}">
                <a16:creationId xmlns:a16="http://schemas.microsoft.com/office/drawing/2014/main" id="{4D3ED175-F276-1370-8312-F1CFC2E62A50}"/>
              </a:ext>
            </a:extLst>
          </p:cNvPr>
          <p:cNvSpPr>
            <a:spLocks noGrp="1"/>
          </p:cNvSpPr>
          <p:nvPr>
            <p:ph type="title" hasCustomPrompt="1"/>
          </p:nvPr>
        </p:nvSpPr>
        <p:spPr>
          <a:xfrm>
            <a:off x="479424" y="4202600"/>
            <a:ext cx="6229351" cy="1947234"/>
          </a:xfrm>
          <a:prstGeom prst="rect">
            <a:avLst/>
          </a:prstGeom>
          <a:noFill/>
        </p:spPr>
        <p:txBody>
          <a:bodyPr lIns="0" tIns="0" rIns="0" bIns="0" anchor="b" anchorCtr="0">
            <a:noAutofit/>
          </a:bodyPr>
          <a:lstStyle>
            <a:lvl1pPr algn="l">
              <a:lnSpc>
                <a:spcPct val="90000"/>
              </a:lnSpc>
              <a:defRPr sz="5400" b="1">
                <a:solidFill>
                  <a:schemeClr val="bg1"/>
                </a:solidFill>
              </a:defRPr>
            </a:lvl1pPr>
          </a:lstStyle>
          <a:p>
            <a:pPr lvl="0"/>
            <a:r>
              <a:rPr lang="en-US"/>
              <a:t>Add section title</a:t>
            </a:r>
          </a:p>
        </p:txBody>
      </p:sp>
    </p:spTree>
    <p:extLst>
      <p:ext uri="{BB962C8B-B14F-4D97-AF65-F5344CB8AC3E}">
        <p14:creationId xmlns:p14="http://schemas.microsoft.com/office/powerpoint/2010/main" val="3877979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3_Section Title Sea100 IH">
    <p:bg>
      <p:bgRef idx="1001">
        <a:schemeClr val="bg1"/>
      </p:bgRef>
    </p:bg>
    <p:spTree>
      <p:nvGrpSpPr>
        <p:cNvPr id="1" name=""/>
        <p:cNvGrpSpPr/>
        <p:nvPr/>
      </p:nvGrpSpPr>
      <p:grpSpPr>
        <a:xfrm>
          <a:off x="0" y="0"/>
          <a:ext cx="0" cy="0"/>
          <a:chOff x="0" y="0"/>
          <a:chExt cx="0" cy="0"/>
        </a:xfrm>
      </p:grpSpPr>
      <p:sp>
        <p:nvSpPr>
          <p:cNvPr id="29" name="Title Placeholder 1">
            <a:extLst>
              <a:ext uri="{FF2B5EF4-FFF2-40B4-BE49-F238E27FC236}">
                <a16:creationId xmlns:a16="http://schemas.microsoft.com/office/drawing/2014/main" id="{DF1D9110-7558-E8E9-C70E-AF5F332A1C34}"/>
              </a:ext>
            </a:extLst>
          </p:cNvPr>
          <p:cNvSpPr>
            <a:spLocks noGrp="1"/>
          </p:cNvSpPr>
          <p:nvPr>
            <p:ph type="title" hasCustomPrompt="1"/>
          </p:nvPr>
        </p:nvSpPr>
        <p:spPr>
          <a:xfrm>
            <a:off x="1546225" y="3011556"/>
            <a:ext cx="4949825" cy="615321"/>
          </a:xfrm>
          <a:prstGeom prst="rect">
            <a:avLst/>
          </a:prstGeom>
          <a:noFill/>
        </p:spPr>
        <p:txBody>
          <a:bodyPr lIns="0" tIns="0" rIns="0" bIns="0" anchor="t" anchorCtr="0">
            <a:noAutofit/>
          </a:bodyPr>
          <a:lstStyle>
            <a:lvl1pPr algn="l">
              <a:lnSpc>
                <a:spcPct val="90000"/>
              </a:lnSpc>
              <a:defRPr sz="4200" b="1">
                <a:solidFill>
                  <a:schemeClr val="tx1"/>
                </a:solidFill>
              </a:defRPr>
            </a:lvl1pPr>
          </a:lstStyle>
          <a:p>
            <a:pPr lvl="0"/>
            <a:r>
              <a:rPr lang="en-US"/>
              <a:t>Add section title</a:t>
            </a:r>
          </a:p>
        </p:txBody>
      </p:sp>
      <p:sp>
        <p:nvSpPr>
          <p:cNvPr id="30" name="Text Placeholder 17">
            <a:extLst>
              <a:ext uri="{FF2B5EF4-FFF2-40B4-BE49-F238E27FC236}">
                <a16:creationId xmlns:a16="http://schemas.microsoft.com/office/drawing/2014/main" id="{D65E66BE-B115-56EF-E839-6B1C3A962C08}"/>
              </a:ext>
            </a:extLst>
          </p:cNvPr>
          <p:cNvSpPr>
            <a:spLocks noGrp="1"/>
          </p:cNvSpPr>
          <p:nvPr>
            <p:ph type="body" sz="quarter" idx="19" hasCustomPrompt="1"/>
          </p:nvPr>
        </p:nvSpPr>
        <p:spPr>
          <a:xfrm>
            <a:off x="479425" y="3011556"/>
            <a:ext cx="587375"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
        <p:nvSpPr>
          <p:cNvPr id="2" name="Slide Number Placeholder 5">
            <a:extLst>
              <a:ext uri="{FF2B5EF4-FFF2-40B4-BE49-F238E27FC236}">
                <a16:creationId xmlns:a16="http://schemas.microsoft.com/office/drawing/2014/main" id="{CBA35516-13E1-8A61-65FF-993A5A663ABE}"/>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pic>
        <p:nvPicPr>
          <p:cNvPr id="4" name="Graphic 3">
            <a:extLst>
              <a:ext uri="{FF2B5EF4-FFF2-40B4-BE49-F238E27FC236}">
                <a16:creationId xmlns:a16="http://schemas.microsoft.com/office/drawing/2014/main" id="{B7B4A19A-AFA9-AFDC-AC07-603D40CA48D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2489852"/>
            <a:ext cx="12192000" cy="1878295"/>
          </a:xfrm>
          <a:prstGeom prst="rect">
            <a:avLst/>
          </a:prstGeom>
        </p:spPr>
      </p:pic>
    </p:spTree>
    <p:extLst>
      <p:ext uri="{BB962C8B-B14F-4D97-AF65-F5344CB8AC3E}">
        <p14:creationId xmlns:p14="http://schemas.microsoft.com/office/powerpoint/2010/main" val="169576830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Agenda Light">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9E66B5-BBC2-870B-8AE4-392223E15251}"/>
              </a:ext>
            </a:extLst>
          </p:cNvPr>
          <p:cNvSpPr>
            <a:spLocks noGrp="1"/>
          </p:cNvSpPr>
          <p:nvPr>
            <p:ph type="title" hasCustomPrompt="1"/>
          </p:nvPr>
        </p:nvSpPr>
        <p:spPr>
          <a:xfrm>
            <a:off x="1287287" y="2938462"/>
            <a:ext cx="3276600" cy="719138"/>
          </a:xfrm>
          <a:prstGeom prst="rect">
            <a:avLst/>
          </a:prstGeom>
          <a:noFill/>
        </p:spPr>
        <p:txBody>
          <a:bodyPr lIns="0" tIns="0" rIns="0" bIns="0" anchor="ctr" anchorCtr="0">
            <a:noAutofit/>
          </a:bodyPr>
          <a:lstStyle>
            <a:lvl1pPr algn="l">
              <a:lnSpc>
                <a:spcPct val="90000"/>
              </a:lnSpc>
              <a:defRPr sz="4200" b="1">
                <a:solidFill>
                  <a:schemeClr val="tx1"/>
                </a:solidFill>
              </a:defRPr>
            </a:lvl1pPr>
          </a:lstStyle>
          <a:p>
            <a:pPr lvl="0"/>
            <a:r>
              <a:rPr lang="en-US"/>
              <a:t>Content</a:t>
            </a:r>
          </a:p>
        </p:txBody>
      </p:sp>
      <p:sp>
        <p:nvSpPr>
          <p:cNvPr id="3" name="Text Placeholder 2">
            <a:extLst>
              <a:ext uri="{FF2B5EF4-FFF2-40B4-BE49-F238E27FC236}">
                <a16:creationId xmlns:a16="http://schemas.microsoft.com/office/drawing/2014/main" id="{0DE62EED-57BD-1CA9-658F-BAC764760187}"/>
              </a:ext>
            </a:extLst>
          </p:cNvPr>
          <p:cNvSpPr>
            <a:spLocks noGrp="1"/>
          </p:cNvSpPr>
          <p:nvPr>
            <p:ph type="body" sz="quarter" idx="16" hasCustomPrompt="1"/>
          </p:nvPr>
        </p:nvSpPr>
        <p:spPr>
          <a:xfrm>
            <a:off x="6096000" y="1394910"/>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4" name="Text Placeholder 17">
            <a:extLst>
              <a:ext uri="{FF2B5EF4-FFF2-40B4-BE49-F238E27FC236}">
                <a16:creationId xmlns:a16="http://schemas.microsoft.com/office/drawing/2014/main" id="{DC661496-9710-972E-A5D3-961A6D55AD75}"/>
              </a:ext>
            </a:extLst>
          </p:cNvPr>
          <p:cNvSpPr>
            <a:spLocks noGrp="1"/>
          </p:cNvSpPr>
          <p:nvPr>
            <p:ph type="body" sz="quarter" idx="19" hasCustomPrompt="1"/>
          </p:nvPr>
        </p:nvSpPr>
        <p:spPr>
          <a:xfrm>
            <a:off x="5380384" y="1394910"/>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01</a:t>
            </a:r>
          </a:p>
        </p:txBody>
      </p:sp>
      <p:sp>
        <p:nvSpPr>
          <p:cNvPr id="8" name="Text Placeholder 2">
            <a:extLst>
              <a:ext uri="{FF2B5EF4-FFF2-40B4-BE49-F238E27FC236}">
                <a16:creationId xmlns:a16="http://schemas.microsoft.com/office/drawing/2014/main" id="{4D4D2058-B984-E621-24D7-8601C04B4E57}"/>
              </a:ext>
            </a:extLst>
          </p:cNvPr>
          <p:cNvSpPr>
            <a:spLocks noGrp="1"/>
          </p:cNvSpPr>
          <p:nvPr>
            <p:ph type="body" sz="quarter" idx="20" hasCustomPrompt="1"/>
          </p:nvPr>
        </p:nvSpPr>
        <p:spPr>
          <a:xfrm>
            <a:off x="6096000" y="22932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9" name="Text Placeholder 17">
            <a:extLst>
              <a:ext uri="{FF2B5EF4-FFF2-40B4-BE49-F238E27FC236}">
                <a16:creationId xmlns:a16="http://schemas.microsoft.com/office/drawing/2014/main" id="{CDD68A9D-9B2B-2B33-5460-17CBBB80D60A}"/>
              </a:ext>
            </a:extLst>
          </p:cNvPr>
          <p:cNvSpPr>
            <a:spLocks noGrp="1"/>
          </p:cNvSpPr>
          <p:nvPr>
            <p:ph type="body" sz="quarter" idx="21" hasCustomPrompt="1"/>
          </p:nvPr>
        </p:nvSpPr>
        <p:spPr>
          <a:xfrm>
            <a:off x="5380384" y="2293205"/>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02</a:t>
            </a:r>
          </a:p>
        </p:txBody>
      </p:sp>
      <p:sp>
        <p:nvSpPr>
          <p:cNvPr id="10" name="Text Placeholder 2">
            <a:extLst>
              <a:ext uri="{FF2B5EF4-FFF2-40B4-BE49-F238E27FC236}">
                <a16:creationId xmlns:a16="http://schemas.microsoft.com/office/drawing/2014/main" id="{9E8C67B2-7592-575F-BB9D-D1ED57798EF2}"/>
              </a:ext>
            </a:extLst>
          </p:cNvPr>
          <p:cNvSpPr>
            <a:spLocks noGrp="1"/>
          </p:cNvSpPr>
          <p:nvPr>
            <p:ph type="body" sz="quarter" idx="22" hasCustomPrompt="1"/>
          </p:nvPr>
        </p:nvSpPr>
        <p:spPr>
          <a:xfrm>
            <a:off x="6096000" y="31949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11" name="Text Placeholder 17">
            <a:extLst>
              <a:ext uri="{FF2B5EF4-FFF2-40B4-BE49-F238E27FC236}">
                <a16:creationId xmlns:a16="http://schemas.microsoft.com/office/drawing/2014/main" id="{3C0863BC-6EAD-F3B7-0F95-CFB331C2F8B3}"/>
              </a:ext>
            </a:extLst>
          </p:cNvPr>
          <p:cNvSpPr>
            <a:spLocks noGrp="1"/>
          </p:cNvSpPr>
          <p:nvPr>
            <p:ph type="body" sz="quarter" idx="23" hasCustomPrompt="1"/>
          </p:nvPr>
        </p:nvSpPr>
        <p:spPr>
          <a:xfrm>
            <a:off x="5380384" y="3194905"/>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03</a:t>
            </a:r>
          </a:p>
        </p:txBody>
      </p:sp>
      <p:sp>
        <p:nvSpPr>
          <p:cNvPr id="12" name="Text Placeholder 2">
            <a:extLst>
              <a:ext uri="{FF2B5EF4-FFF2-40B4-BE49-F238E27FC236}">
                <a16:creationId xmlns:a16="http://schemas.microsoft.com/office/drawing/2014/main" id="{7FF2D8BE-0508-5D7D-A2DD-F9E1ED0081C3}"/>
              </a:ext>
            </a:extLst>
          </p:cNvPr>
          <p:cNvSpPr>
            <a:spLocks noGrp="1"/>
          </p:cNvSpPr>
          <p:nvPr>
            <p:ph type="body" sz="quarter" idx="24" hasCustomPrompt="1"/>
          </p:nvPr>
        </p:nvSpPr>
        <p:spPr>
          <a:xfrm>
            <a:off x="6096000" y="40966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13" name="Text Placeholder 17">
            <a:extLst>
              <a:ext uri="{FF2B5EF4-FFF2-40B4-BE49-F238E27FC236}">
                <a16:creationId xmlns:a16="http://schemas.microsoft.com/office/drawing/2014/main" id="{4B1E04A7-A61D-CD2F-4EE6-7E7E90D3CE7C}"/>
              </a:ext>
            </a:extLst>
          </p:cNvPr>
          <p:cNvSpPr>
            <a:spLocks noGrp="1"/>
          </p:cNvSpPr>
          <p:nvPr>
            <p:ph type="body" sz="quarter" idx="25" hasCustomPrompt="1"/>
          </p:nvPr>
        </p:nvSpPr>
        <p:spPr>
          <a:xfrm>
            <a:off x="5380384" y="4096605"/>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04</a:t>
            </a:r>
          </a:p>
        </p:txBody>
      </p:sp>
      <p:sp>
        <p:nvSpPr>
          <p:cNvPr id="14" name="Text Placeholder 2">
            <a:extLst>
              <a:ext uri="{FF2B5EF4-FFF2-40B4-BE49-F238E27FC236}">
                <a16:creationId xmlns:a16="http://schemas.microsoft.com/office/drawing/2014/main" id="{9DAFAE97-CD5B-B74E-E632-1B574F15031C}"/>
              </a:ext>
            </a:extLst>
          </p:cNvPr>
          <p:cNvSpPr>
            <a:spLocks noGrp="1"/>
          </p:cNvSpPr>
          <p:nvPr>
            <p:ph type="body" sz="quarter" idx="26" hasCustomPrompt="1"/>
          </p:nvPr>
        </p:nvSpPr>
        <p:spPr>
          <a:xfrm>
            <a:off x="6096000" y="49983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15" name="Text Placeholder 17">
            <a:extLst>
              <a:ext uri="{FF2B5EF4-FFF2-40B4-BE49-F238E27FC236}">
                <a16:creationId xmlns:a16="http://schemas.microsoft.com/office/drawing/2014/main" id="{20D60AE5-6778-59F5-924F-6CB3B92F4780}"/>
              </a:ext>
            </a:extLst>
          </p:cNvPr>
          <p:cNvSpPr>
            <a:spLocks noGrp="1"/>
          </p:cNvSpPr>
          <p:nvPr>
            <p:ph type="body" sz="quarter" idx="27" hasCustomPrompt="1"/>
          </p:nvPr>
        </p:nvSpPr>
        <p:spPr>
          <a:xfrm>
            <a:off x="5380384" y="4998305"/>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05</a:t>
            </a:r>
          </a:p>
        </p:txBody>
      </p:sp>
      <p:sp>
        <p:nvSpPr>
          <p:cNvPr id="5" name="Slide Number Placeholder 5">
            <a:extLst>
              <a:ext uri="{FF2B5EF4-FFF2-40B4-BE49-F238E27FC236}">
                <a16:creationId xmlns:a16="http://schemas.microsoft.com/office/drawing/2014/main" id="{9D7124CD-CF66-1E4A-789D-FD94EA53EF86}"/>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374495103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3_Section Title Dark IH">
    <p:bg>
      <p:bgPr>
        <a:solidFill>
          <a:schemeClr val="tx2"/>
        </a:solid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ACB1AC99-E345-B496-B8BA-E7A6451DF7FA}"/>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6" name="Graphic 5">
            <a:extLst>
              <a:ext uri="{FF2B5EF4-FFF2-40B4-BE49-F238E27FC236}">
                <a16:creationId xmlns:a16="http://schemas.microsoft.com/office/drawing/2014/main" id="{C949508D-BAE0-571E-8523-18C90408E60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9" name="Title Placeholder 1">
            <a:extLst>
              <a:ext uri="{FF2B5EF4-FFF2-40B4-BE49-F238E27FC236}">
                <a16:creationId xmlns:a16="http://schemas.microsoft.com/office/drawing/2014/main" id="{A5DA9C10-B23B-D50E-5C50-6784BC804F5A}"/>
              </a:ext>
            </a:extLst>
          </p:cNvPr>
          <p:cNvSpPr>
            <a:spLocks noGrp="1"/>
          </p:cNvSpPr>
          <p:nvPr>
            <p:ph type="title" hasCustomPrompt="1"/>
          </p:nvPr>
        </p:nvSpPr>
        <p:spPr>
          <a:xfrm>
            <a:off x="1546225" y="3011556"/>
            <a:ext cx="4949825" cy="615321"/>
          </a:xfrm>
          <a:prstGeom prst="rect">
            <a:avLst/>
          </a:prstGeom>
          <a:noFill/>
        </p:spPr>
        <p:txBody>
          <a:bodyPr lIns="0" tIns="0" rIns="0" bIns="0" anchor="t" anchorCtr="0">
            <a:noAutofit/>
          </a:bodyPr>
          <a:lstStyle>
            <a:lvl1pPr algn="l">
              <a:lnSpc>
                <a:spcPct val="90000"/>
              </a:lnSpc>
              <a:defRPr sz="4200" b="1">
                <a:solidFill>
                  <a:schemeClr val="bg1"/>
                </a:solidFill>
              </a:defRPr>
            </a:lvl1pPr>
          </a:lstStyle>
          <a:p>
            <a:pPr lvl="0"/>
            <a:r>
              <a:rPr lang="en-US"/>
              <a:t>Add section title</a:t>
            </a:r>
          </a:p>
        </p:txBody>
      </p:sp>
      <p:sp>
        <p:nvSpPr>
          <p:cNvPr id="10" name="Text Placeholder 17">
            <a:extLst>
              <a:ext uri="{FF2B5EF4-FFF2-40B4-BE49-F238E27FC236}">
                <a16:creationId xmlns:a16="http://schemas.microsoft.com/office/drawing/2014/main" id="{E9A47316-78CA-F78A-F2EA-72AF05A3A312}"/>
              </a:ext>
            </a:extLst>
          </p:cNvPr>
          <p:cNvSpPr>
            <a:spLocks noGrp="1"/>
          </p:cNvSpPr>
          <p:nvPr>
            <p:ph type="body" sz="quarter" idx="19" hasCustomPrompt="1"/>
          </p:nvPr>
        </p:nvSpPr>
        <p:spPr>
          <a:xfrm>
            <a:off x="479425" y="3011556"/>
            <a:ext cx="587375"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pic>
        <p:nvPicPr>
          <p:cNvPr id="12" name="Graphic 11">
            <a:extLst>
              <a:ext uri="{FF2B5EF4-FFF2-40B4-BE49-F238E27FC236}">
                <a16:creationId xmlns:a16="http://schemas.microsoft.com/office/drawing/2014/main" id="{CF4B5B83-79DD-C4FA-5B89-C03A14C21DC9}"/>
              </a:ext>
            </a:extLst>
          </p:cNvPr>
          <p:cNvPicPr>
            <a:picLocks noChangeAspect="1"/>
          </p:cNvPicPr>
          <p:nvPr userDrawn="1"/>
        </p:nvPicPr>
        <p:blipFill>
          <a:blip r:embed="rId4">
            <a:extLst>
              <a:ext uri="{96DAC541-7B7A-43D3-8B79-37D633B846F1}">
                <asvg:svgBlip xmlns:asvg="http://schemas.microsoft.com/office/drawing/2016/SVG/main" r:embed="rId5"/>
              </a:ext>
            </a:extLst>
          </a:blip>
          <a:srcRect r="1117"/>
          <a:stretch/>
        </p:blipFill>
        <p:spPr>
          <a:xfrm flipH="1">
            <a:off x="0" y="2558194"/>
            <a:ext cx="12192000" cy="1899506"/>
          </a:xfrm>
          <a:prstGeom prst="rect">
            <a:avLst/>
          </a:prstGeom>
        </p:spPr>
      </p:pic>
    </p:spTree>
    <p:extLst>
      <p:ext uri="{BB962C8B-B14F-4D97-AF65-F5344CB8AC3E}">
        <p14:creationId xmlns:p14="http://schemas.microsoft.com/office/powerpoint/2010/main" val="199246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3_Section Title with Img Sea100">
    <p:bg>
      <p:bgRef idx="1001">
        <a:schemeClr val="bg1"/>
      </p:bgRef>
    </p:bg>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56C0D71D-E2C9-AABE-AF57-E7D6DCABA40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43000" y="0"/>
            <a:ext cx="2438400" cy="6858000"/>
          </a:xfrm>
          <a:prstGeom prst="rect">
            <a:avLst/>
          </a:prstGeom>
        </p:spPr>
      </p:pic>
      <p:sp>
        <p:nvSpPr>
          <p:cNvPr id="2" name="Slide Number Placeholder 5">
            <a:extLst>
              <a:ext uri="{FF2B5EF4-FFF2-40B4-BE49-F238E27FC236}">
                <a16:creationId xmlns:a16="http://schemas.microsoft.com/office/drawing/2014/main" id="{42132EFA-EAE9-3D09-8D7E-B594910BAAB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Picture Placeholder 7">
            <a:extLst>
              <a:ext uri="{FF2B5EF4-FFF2-40B4-BE49-F238E27FC236}">
                <a16:creationId xmlns:a16="http://schemas.microsoft.com/office/drawing/2014/main" id="{528FA7A4-788F-9B3B-7AE7-38A4BFB46BD7}"/>
              </a:ext>
            </a:extLst>
          </p:cNvPr>
          <p:cNvSpPr>
            <a:spLocks noGrp="1"/>
          </p:cNvSpPr>
          <p:nvPr>
            <p:ph type="pic" sz="quarter" idx="20" hasCustomPrompt="1"/>
          </p:nvPr>
        </p:nvSpPr>
        <p:spPr>
          <a:xfrm>
            <a:off x="7140575" y="-1"/>
            <a:ext cx="5051425" cy="4572000"/>
          </a:xfrm>
          <a:custGeom>
            <a:avLst/>
            <a:gdLst>
              <a:gd name="connsiteX0" fmla="*/ 0 w 5051425"/>
              <a:gd name="connsiteY0" fmla="*/ 0 h 4572000"/>
              <a:gd name="connsiteX1" fmla="*/ 5051425 w 5051425"/>
              <a:gd name="connsiteY1" fmla="*/ 0 h 4572000"/>
              <a:gd name="connsiteX2" fmla="*/ 5051425 w 5051425"/>
              <a:gd name="connsiteY2" fmla="*/ 4572000 h 4572000"/>
              <a:gd name="connsiteX3" fmla="*/ 546857 w 5051425"/>
              <a:gd name="connsiteY3" fmla="*/ 4572000 h 4572000"/>
              <a:gd name="connsiteX4" fmla="*/ 0 w 5051425"/>
              <a:gd name="connsiteY4" fmla="*/ 4025143 h 457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1425" h="4572000">
                <a:moveTo>
                  <a:pt x="0" y="0"/>
                </a:moveTo>
                <a:lnTo>
                  <a:pt x="5051425" y="0"/>
                </a:lnTo>
                <a:lnTo>
                  <a:pt x="5051425" y="4572000"/>
                </a:lnTo>
                <a:lnTo>
                  <a:pt x="546857" y="4572000"/>
                </a:lnTo>
                <a:cubicBezTo>
                  <a:pt x="244836" y="4572000"/>
                  <a:pt x="0" y="4327164"/>
                  <a:pt x="0" y="4025143"/>
                </a:cubicBezTo>
                <a:close/>
              </a:path>
            </a:pathLst>
          </a:custGeom>
          <a:solidFill>
            <a:schemeClr val="bg1"/>
          </a:solidFill>
        </p:spPr>
        <p:txBody>
          <a:bodyPr wrap="square" anchor="ctr">
            <a:noAutofit/>
          </a:bodyPr>
          <a:lstStyle>
            <a:lvl1pPr algn="ctr">
              <a:defRPr sz="1100" b="0">
                <a:solidFill>
                  <a:schemeClr val="tx1"/>
                </a:solidFill>
              </a:defRPr>
            </a:lvl1pPr>
          </a:lstStyle>
          <a:p>
            <a:r>
              <a:rPr lang="en-GB"/>
              <a:t>Insert photo here</a:t>
            </a:r>
          </a:p>
        </p:txBody>
      </p:sp>
      <p:sp>
        <p:nvSpPr>
          <p:cNvPr id="10" name="Title Placeholder 1">
            <a:extLst>
              <a:ext uri="{FF2B5EF4-FFF2-40B4-BE49-F238E27FC236}">
                <a16:creationId xmlns:a16="http://schemas.microsoft.com/office/drawing/2014/main" id="{A49A5024-B6F8-015A-0A7B-54B8188191CD}"/>
              </a:ext>
            </a:extLst>
          </p:cNvPr>
          <p:cNvSpPr>
            <a:spLocks noGrp="1"/>
          </p:cNvSpPr>
          <p:nvPr>
            <p:ph type="title" hasCustomPrompt="1"/>
          </p:nvPr>
        </p:nvSpPr>
        <p:spPr>
          <a:xfrm>
            <a:off x="1546225" y="3389244"/>
            <a:ext cx="4949825" cy="615321"/>
          </a:xfrm>
          <a:prstGeom prst="rect">
            <a:avLst/>
          </a:prstGeom>
          <a:noFill/>
        </p:spPr>
        <p:txBody>
          <a:bodyPr lIns="0" tIns="0" rIns="0" bIns="0" anchor="t" anchorCtr="0">
            <a:noAutofit/>
          </a:bodyPr>
          <a:lstStyle>
            <a:lvl1pPr algn="l">
              <a:lnSpc>
                <a:spcPct val="90000"/>
              </a:lnSpc>
              <a:defRPr sz="4200" b="1">
                <a:solidFill>
                  <a:schemeClr val="tx1"/>
                </a:solidFill>
              </a:defRPr>
            </a:lvl1pPr>
          </a:lstStyle>
          <a:p>
            <a:pPr lvl="0"/>
            <a:r>
              <a:rPr lang="en-US"/>
              <a:t>Add section title</a:t>
            </a:r>
          </a:p>
        </p:txBody>
      </p:sp>
      <p:sp>
        <p:nvSpPr>
          <p:cNvPr id="11" name="Text Placeholder 17">
            <a:extLst>
              <a:ext uri="{FF2B5EF4-FFF2-40B4-BE49-F238E27FC236}">
                <a16:creationId xmlns:a16="http://schemas.microsoft.com/office/drawing/2014/main" id="{24AECE86-CE4F-67C7-D9A0-76D5DE1CE130}"/>
              </a:ext>
            </a:extLst>
          </p:cNvPr>
          <p:cNvSpPr>
            <a:spLocks noGrp="1"/>
          </p:cNvSpPr>
          <p:nvPr>
            <p:ph type="body" sz="quarter" idx="19" hasCustomPrompt="1"/>
          </p:nvPr>
        </p:nvSpPr>
        <p:spPr>
          <a:xfrm>
            <a:off x="479425" y="3389244"/>
            <a:ext cx="587375"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Tree>
    <p:extLst>
      <p:ext uri="{BB962C8B-B14F-4D97-AF65-F5344CB8AC3E}">
        <p14:creationId xmlns:p14="http://schemas.microsoft.com/office/powerpoint/2010/main" val="28813289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3_Section Title with Img Dark">
    <p:bg>
      <p:bgPr>
        <a:solidFill>
          <a:schemeClr val="tx2"/>
        </a:solidFill>
        <a:effectLst/>
      </p:bgPr>
    </p:bg>
    <p:spTree>
      <p:nvGrpSpPr>
        <p:cNvPr id="1" name=""/>
        <p:cNvGrpSpPr/>
        <p:nvPr/>
      </p:nvGrpSpPr>
      <p:grpSpPr>
        <a:xfrm>
          <a:off x="0" y="0"/>
          <a:ext cx="0" cy="0"/>
          <a:chOff x="0" y="0"/>
          <a:chExt cx="0" cy="0"/>
        </a:xfrm>
      </p:grpSpPr>
      <p:pic>
        <p:nvPicPr>
          <p:cNvPr id="16" name="Graphic 15">
            <a:extLst>
              <a:ext uri="{FF2B5EF4-FFF2-40B4-BE49-F238E27FC236}">
                <a16:creationId xmlns:a16="http://schemas.microsoft.com/office/drawing/2014/main" id="{573568A7-3BB7-F06C-ACFB-2DFD6B12537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43000" y="0"/>
            <a:ext cx="2438400" cy="6858000"/>
          </a:xfrm>
          <a:prstGeom prst="rect">
            <a:avLst/>
          </a:prstGeom>
        </p:spPr>
      </p:pic>
      <p:sp>
        <p:nvSpPr>
          <p:cNvPr id="3" name="Picture Placeholder 2">
            <a:extLst>
              <a:ext uri="{FF2B5EF4-FFF2-40B4-BE49-F238E27FC236}">
                <a16:creationId xmlns:a16="http://schemas.microsoft.com/office/drawing/2014/main" id="{3E505A89-F7E5-AFF2-0774-50E99DF162BF}"/>
              </a:ext>
            </a:extLst>
          </p:cNvPr>
          <p:cNvSpPr>
            <a:spLocks noGrp="1"/>
          </p:cNvSpPr>
          <p:nvPr>
            <p:ph type="pic" sz="quarter" idx="14" hasCustomPrompt="1"/>
          </p:nvPr>
        </p:nvSpPr>
        <p:spPr>
          <a:xfrm flipH="1">
            <a:off x="7140575" y="-1"/>
            <a:ext cx="5051425" cy="4572000"/>
          </a:xfrm>
          <a:custGeom>
            <a:avLst/>
            <a:gdLst>
              <a:gd name="connsiteX0" fmla="*/ 5051425 w 5051425"/>
              <a:gd name="connsiteY0" fmla="*/ 0 h 4572000"/>
              <a:gd name="connsiteX1" fmla="*/ 0 w 5051425"/>
              <a:gd name="connsiteY1" fmla="*/ 0 h 4572000"/>
              <a:gd name="connsiteX2" fmla="*/ 0 w 5051425"/>
              <a:gd name="connsiteY2" fmla="*/ 4572000 h 4572000"/>
              <a:gd name="connsiteX3" fmla="*/ 4504568 w 5051425"/>
              <a:gd name="connsiteY3" fmla="*/ 4572000 h 4572000"/>
              <a:gd name="connsiteX4" fmla="*/ 5051425 w 5051425"/>
              <a:gd name="connsiteY4" fmla="*/ 4025143 h 457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1425" h="4572000">
                <a:moveTo>
                  <a:pt x="5051425" y="0"/>
                </a:moveTo>
                <a:lnTo>
                  <a:pt x="0" y="0"/>
                </a:lnTo>
                <a:lnTo>
                  <a:pt x="0" y="4572000"/>
                </a:lnTo>
                <a:lnTo>
                  <a:pt x="4504568" y="4572000"/>
                </a:lnTo>
                <a:cubicBezTo>
                  <a:pt x="4806589" y="4572000"/>
                  <a:pt x="5051425" y="4327164"/>
                  <a:pt x="5051425" y="4025143"/>
                </a:cubicBezTo>
                <a:close/>
              </a:path>
            </a:pathLst>
          </a:custGeom>
          <a:solidFill>
            <a:schemeClr val="bg2">
              <a:lumMod val="25000"/>
            </a:schemeClr>
          </a:solidFill>
        </p:spPr>
        <p:txBody>
          <a:bodyPr wrap="square" anchor="ctr">
            <a:noAutofit/>
          </a:bodyPr>
          <a:lstStyle>
            <a:lvl1pPr algn="ctr">
              <a:defRPr sz="1100" b="0">
                <a:solidFill>
                  <a:schemeClr val="bg1"/>
                </a:solidFill>
              </a:defRPr>
            </a:lvl1pPr>
          </a:lstStyle>
          <a:p>
            <a:r>
              <a:rPr lang="en-GB"/>
              <a:t>Insert photo here</a:t>
            </a:r>
          </a:p>
        </p:txBody>
      </p:sp>
      <p:sp>
        <p:nvSpPr>
          <p:cNvPr id="8" name="Slide Number Placeholder 5">
            <a:extLst>
              <a:ext uri="{FF2B5EF4-FFF2-40B4-BE49-F238E27FC236}">
                <a16:creationId xmlns:a16="http://schemas.microsoft.com/office/drawing/2014/main" id="{E3129C12-7890-6C9B-0EC8-157CA4D89EF9}"/>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9" name="Graphic 8">
            <a:extLst>
              <a:ext uri="{FF2B5EF4-FFF2-40B4-BE49-F238E27FC236}">
                <a16:creationId xmlns:a16="http://schemas.microsoft.com/office/drawing/2014/main" id="{86C1ED40-CAEA-57D5-5826-572AA7175F15}"/>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238128" y="6342260"/>
            <a:ext cx="323570" cy="288000"/>
          </a:xfrm>
          <a:prstGeom prst="rect">
            <a:avLst/>
          </a:prstGeom>
        </p:spPr>
      </p:pic>
      <p:sp>
        <p:nvSpPr>
          <p:cNvPr id="10" name="Title Placeholder 1">
            <a:extLst>
              <a:ext uri="{FF2B5EF4-FFF2-40B4-BE49-F238E27FC236}">
                <a16:creationId xmlns:a16="http://schemas.microsoft.com/office/drawing/2014/main" id="{C6FDE039-7E8B-6FB3-E8D6-68A516E90A17}"/>
              </a:ext>
            </a:extLst>
          </p:cNvPr>
          <p:cNvSpPr>
            <a:spLocks noGrp="1"/>
          </p:cNvSpPr>
          <p:nvPr>
            <p:ph type="title" hasCustomPrompt="1"/>
          </p:nvPr>
        </p:nvSpPr>
        <p:spPr>
          <a:xfrm>
            <a:off x="1546225" y="3389244"/>
            <a:ext cx="4949825" cy="615321"/>
          </a:xfrm>
          <a:prstGeom prst="rect">
            <a:avLst/>
          </a:prstGeom>
          <a:noFill/>
        </p:spPr>
        <p:txBody>
          <a:bodyPr lIns="0" tIns="0" rIns="0" bIns="0" anchor="t" anchorCtr="0">
            <a:noAutofit/>
          </a:bodyPr>
          <a:lstStyle>
            <a:lvl1pPr algn="l">
              <a:lnSpc>
                <a:spcPct val="90000"/>
              </a:lnSpc>
              <a:defRPr sz="4200" b="1">
                <a:solidFill>
                  <a:schemeClr val="bg1"/>
                </a:solidFill>
              </a:defRPr>
            </a:lvl1pPr>
          </a:lstStyle>
          <a:p>
            <a:pPr lvl="0"/>
            <a:r>
              <a:rPr lang="en-US"/>
              <a:t>Add section title</a:t>
            </a:r>
          </a:p>
        </p:txBody>
      </p:sp>
      <p:sp>
        <p:nvSpPr>
          <p:cNvPr id="12" name="Text Placeholder 17">
            <a:extLst>
              <a:ext uri="{FF2B5EF4-FFF2-40B4-BE49-F238E27FC236}">
                <a16:creationId xmlns:a16="http://schemas.microsoft.com/office/drawing/2014/main" id="{2B8629A7-58B2-6A2D-8A25-7D157D02F8C1}"/>
              </a:ext>
            </a:extLst>
          </p:cNvPr>
          <p:cNvSpPr>
            <a:spLocks noGrp="1"/>
          </p:cNvSpPr>
          <p:nvPr>
            <p:ph type="body" sz="quarter" idx="19" hasCustomPrompt="1"/>
          </p:nvPr>
        </p:nvSpPr>
        <p:spPr>
          <a:xfrm>
            <a:off x="479425" y="3389244"/>
            <a:ext cx="587375"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Tree>
    <p:extLst>
      <p:ext uri="{BB962C8B-B14F-4D97-AF65-F5344CB8AC3E}">
        <p14:creationId xmlns:p14="http://schemas.microsoft.com/office/powerpoint/2010/main" val="3537988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3_Section Title with Img Overlay">
    <p:bg>
      <p:bgRef idx="1001">
        <a:schemeClr val="bg2"/>
      </p:bgRef>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D7DB78A-390A-E5C1-BDF6-1E3A0B4813E7}"/>
              </a:ext>
            </a:extLst>
          </p:cNvPr>
          <p:cNvSpPr>
            <a:spLocks noGrp="1"/>
          </p:cNvSpPr>
          <p:nvPr>
            <p:ph type="pic" sz="quarter" idx="14" hasCustomPrompt="1"/>
          </p:nvPr>
        </p:nvSpPr>
        <p:spPr>
          <a:xfrm>
            <a:off x="236922" y="228600"/>
            <a:ext cx="11718156" cy="5791200"/>
          </a:xfrm>
          <a:custGeom>
            <a:avLst/>
            <a:gdLst>
              <a:gd name="connsiteX0" fmla="*/ 0 w 11718156"/>
              <a:gd name="connsiteY0" fmla="*/ 0 h 5919560"/>
              <a:gd name="connsiteX1" fmla="*/ 11718156 w 11718156"/>
              <a:gd name="connsiteY1" fmla="*/ 0 h 5919560"/>
              <a:gd name="connsiteX2" fmla="*/ 11718156 w 11718156"/>
              <a:gd name="connsiteY2" fmla="*/ 4669171 h 5919560"/>
              <a:gd name="connsiteX3" fmla="*/ 10467767 w 11718156"/>
              <a:gd name="connsiteY3" fmla="*/ 5919560 h 5919560"/>
              <a:gd name="connsiteX4" fmla="*/ 0 w 11718156"/>
              <a:gd name="connsiteY4" fmla="*/ 5919560 h 5919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18156" h="5919560">
                <a:moveTo>
                  <a:pt x="0" y="0"/>
                </a:moveTo>
                <a:lnTo>
                  <a:pt x="11718156" y="0"/>
                </a:lnTo>
                <a:lnTo>
                  <a:pt x="11718156" y="4669171"/>
                </a:lnTo>
                <a:cubicBezTo>
                  <a:pt x="11718156" y="5359742"/>
                  <a:pt x="11158338" y="5919560"/>
                  <a:pt x="10467767" y="5919560"/>
                </a:cubicBezTo>
                <a:lnTo>
                  <a:pt x="0" y="5919560"/>
                </a:lnTo>
                <a:close/>
              </a:path>
            </a:pathLst>
          </a:custGeom>
          <a:solidFill>
            <a:schemeClr val="tx2">
              <a:lumMod val="25000"/>
            </a:schemeClr>
          </a:solidFill>
        </p:spPr>
        <p:txBody>
          <a:bodyPr wrap="square" anchor="ctr">
            <a:noAutofit/>
          </a:bodyPr>
          <a:lstStyle>
            <a:lvl1pPr algn="ctr">
              <a:defRPr sz="1100" b="0">
                <a:solidFill>
                  <a:schemeClr val="tx1"/>
                </a:solidFill>
              </a:defRPr>
            </a:lvl1pPr>
          </a:lstStyle>
          <a:p>
            <a:r>
              <a:rPr lang="en-GB"/>
              <a:t>Insert photo here</a:t>
            </a:r>
          </a:p>
        </p:txBody>
      </p:sp>
      <p:sp>
        <p:nvSpPr>
          <p:cNvPr id="2" name="Title Placeholder 1">
            <a:extLst>
              <a:ext uri="{FF2B5EF4-FFF2-40B4-BE49-F238E27FC236}">
                <a16:creationId xmlns:a16="http://schemas.microsoft.com/office/drawing/2014/main" id="{228AEA0D-3A33-A5CC-8A39-658816382AE1}"/>
              </a:ext>
            </a:extLst>
          </p:cNvPr>
          <p:cNvSpPr>
            <a:spLocks noGrp="1"/>
          </p:cNvSpPr>
          <p:nvPr>
            <p:ph type="title" hasCustomPrompt="1"/>
          </p:nvPr>
        </p:nvSpPr>
        <p:spPr>
          <a:xfrm>
            <a:off x="492676" y="3648766"/>
            <a:ext cx="6229351" cy="1983746"/>
          </a:xfrm>
          <a:prstGeom prst="rect">
            <a:avLst/>
          </a:prstGeom>
          <a:noFill/>
        </p:spPr>
        <p:txBody>
          <a:bodyPr lIns="0" tIns="0" rIns="0" bIns="0" anchor="b" anchorCtr="0">
            <a:noAutofit/>
          </a:bodyPr>
          <a:lstStyle>
            <a:lvl1pPr algn="l">
              <a:lnSpc>
                <a:spcPct val="90000"/>
              </a:lnSpc>
              <a:defRPr sz="5400" b="1">
                <a:solidFill>
                  <a:schemeClr val="tx1"/>
                </a:solidFill>
              </a:defRPr>
            </a:lvl1pPr>
          </a:lstStyle>
          <a:p>
            <a:pPr lvl="0"/>
            <a:r>
              <a:rPr lang="en-US"/>
              <a:t>Add section title</a:t>
            </a:r>
          </a:p>
        </p:txBody>
      </p:sp>
      <p:sp>
        <p:nvSpPr>
          <p:cNvPr id="3" name="Text Placeholder 17">
            <a:extLst>
              <a:ext uri="{FF2B5EF4-FFF2-40B4-BE49-F238E27FC236}">
                <a16:creationId xmlns:a16="http://schemas.microsoft.com/office/drawing/2014/main" id="{B8F2FB52-C59C-EE23-EEBD-A28B921E2487}"/>
              </a:ext>
            </a:extLst>
          </p:cNvPr>
          <p:cNvSpPr>
            <a:spLocks noGrp="1"/>
          </p:cNvSpPr>
          <p:nvPr>
            <p:ph type="body" sz="quarter" idx="19" hasCustomPrompt="1"/>
          </p:nvPr>
        </p:nvSpPr>
        <p:spPr>
          <a:xfrm>
            <a:off x="457200" y="469819"/>
            <a:ext cx="900000"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
        <p:nvSpPr>
          <p:cNvPr id="6" name="Slide Number Placeholder 5">
            <a:extLst>
              <a:ext uri="{FF2B5EF4-FFF2-40B4-BE49-F238E27FC236}">
                <a16:creationId xmlns:a16="http://schemas.microsoft.com/office/drawing/2014/main" id="{71430A84-8F49-B31C-C3A1-FEF1ECE2A3DF}"/>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7" name="Graphic 6">
            <a:extLst>
              <a:ext uri="{FF2B5EF4-FFF2-40B4-BE49-F238E27FC236}">
                <a16:creationId xmlns:a16="http://schemas.microsoft.com/office/drawing/2014/main" id="{6C469B15-4A43-F6F5-0B1F-C292C938B64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125859169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4_Section Title with Img Overlay">
    <p:bg>
      <p:bgRef idx="1001">
        <a:schemeClr val="bg1"/>
      </p:bgRef>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D7DB78A-390A-E5C1-BDF6-1E3A0B4813E7}"/>
              </a:ext>
            </a:extLst>
          </p:cNvPr>
          <p:cNvSpPr>
            <a:spLocks noGrp="1"/>
          </p:cNvSpPr>
          <p:nvPr>
            <p:ph type="pic" sz="quarter" idx="14" hasCustomPrompt="1"/>
          </p:nvPr>
        </p:nvSpPr>
        <p:spPr>
          <a:xfrm>
            <a:off x="236922" y="228600"/>
            <a:ext cx="11718156" cy="5791200"/>
          </a:xfrm>
          <a:custGeom>
            <a:avLst/>
            <a:gdLst>
              <a:gd name="connsiteX0" fmla="*/ 0 w 11718156"/>
              <a:gd name="connsiteY0" fmla="*/ 0 h 5919560"/>
              <a:gd name="connsiteX1" fmla="*/ 11718156 w 11718156"/>
              <a:gd name="connsiteY1" fmla="*/ 0 h 5919560"/>
              <a:gd name="connsiteX2" fmla="*/ 11718156 w 11718156"/>
              <a:gd name="connsiteY2" fmla="*/ 4669171 h 5919560"/>
              <a:gd name="connsiteX3" fmla="*/ 10467767 w 11718156"/>
              <a:gd name="connsiteY3" fmla="*/ 5919560 h 5919560"/>
              <a:gd name="connsiteX4" fmla="*/ 0 w 11718156"/>
              <a:gd name="connsiteY4" fmla="*/ 5919560 h 5919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18156" h="5919560">
                <a:moveTo>
                  <a:pt x="0" y="0"/>
                </a:moveTo>
                <a:lnTo>
                  <a:pt x="11718156" y="0"/>
                </a:lnTo>
                <a:lnTo>
                  <a:pt x="11718156" y="4669171"/>
                </a:lnTo>
                <a:cubicBezTo>
                  <a:pt x="11718156" y="5359742"/>
                  <a:pt x="11158338" y="5919560"/>
                  <a:pt x="10467767" y="5919560"/>
                </a:cubicBezTo>
                <a:lnTo>
                  <a:pt x="0" y="5919560"/>
                </a:lnTo>
                <a:close/>
              </a:path>
            </a:pathLst>
          </a:custGeom>
          <a:solidFill>
            <a:schemeClr val="bg2"/>
          </a:solidFill>
        </p:spPr>
        <p:txBody>
          <a:bodyPr wrap="square" anchor="ctr">
            <a:noAutofit/>
          </a:bodyPr>
          <a:lstStyle>
            <a:lvl1pPr algn="ctr">
              <a:defRPr sz="1100" b="0">
                <a:solidFill>
                  <a:schemeClr val="tx1"/>
                </a:solidFill>
              </a:defRPr>
            </a:lvl1pPr>
          </a:lstStyle>
          <a:p>
            <a:r>
              <a:rPr lang="en-GB"/>
              <a:t>Insert photo here</a:t>
            </a:r>
          </a:p>
        </p:txBody>
      </p:sp>
      <p:sp>
        <p:nvSpPr>
          <p:cNvPr id="3" name="Text Placeholder 17">
            <a:extLst>
              <a:ext uri="{FF2B5EF4-FFF2-40B4-BE49-F238E27FC236}">
                <a16:creationId xmlns:a16="http://schemas.microsoft.com/office/drawing/2014/main" id="{B8F2FB52-C59C-EE23-EEBD-A28B921E2487}"/>
              </a:ext>
            </a:extLst>
          </p:cNvPr>
          <p:cNvSpPr>
            <a:spLocks noGrp="1"/>
          </p:cNvSpPr>
          <p:nvPr>
            <p:ph type="body" sz="quarter" idx="19" hasCustomPrompt="1"/>
          </p:nvPr>
        </p:nvSpPr>
        <p:spPr>
          <a:xfrm>
            <a:off x="457200" y="469819"/>
            <a:ext cx="900000"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
        <p:nvSpPr>
          <p:cNvPr id="6" name="Slide Number Placeholder 5">
            <a:extLst>
              <a:ext uri="{FF2B5EF4-FFF2-40B4-BE49-F238E27FC236}">
                <a16:creationId xmlns:a16="http://schemas.microsoft.com/office/drawing/2014/main" id="{71430A84-8F49-B31C-C3A1-FEF1ECE2A3DF}"/>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sp>
        <p:nvSpPr>
          <p:cNvPr id="4" name="Title Placeholder 1">
            <a:extLst>
              <a:ext uri="{FF2B5EF4-FFF2-40B4-BE49-F238E27FC236}">
                <a16:creationId xmlns:a16="http://schemas.microsoft.com/office/drawing/2014/main" id="{7482F88D-CCE6-01B2-C73F-CA73E7709E28}"/>
              </a:ext>
            </a:extLst>
          </p:cNvPr>
          <p:cNvSpPr>
            <a:spLocks noGrp="1"/>
          </p:cNvSpPr>
          <p:nvPr>
            <p:ph type="title" hasCustomPrompt="1"/>
          </p:nvPr>
        </p:nvSpPr>
        <p:spPr>
          <a:xfrm>
            <a:off x="492676" y="3648766"/>
            <a:ext cx="6229351" cy="1983746"/>
          </a:xfrm>
          <a:prstGeom prst="rect">
            <a:avLst/>
          </a:prstGeom>
          <a:noFill/>
        </p:spPr>
        <p:txBody>
          <a:bodyPr lIns="0" tIns="0" rIns="0" bIns="0" anchor="b" anchorCtr="0">
            <a:noAutofit/>
          </a:bodyPr>
          <a:lstStyle>
            <a:lvl1pPr algn="l">
              <a:lnSpc>
                <a:spcPct val="90000"/>
              </a:lnSpc>
              <a:defRPr sz="5400" b="1">
                <a:solidFill>
                  <a:schemeClr val="tx2"/>
                </a:solidFill>
              </a:defRPr>
            </a:lvl1pPr>
          </a:lstStyle>
          <a:p>
            <a:pPr lvl="0"/>
            <a:r>
              <a:rPr lang="en-US"/>
              <a:t>Add section title</a:t>
            </a:r>
          </a:p>
        </p:txBody>
      </p:sp>
    </p:spTree>
    <p:extLst>
      <p:ext uri="{BB962C8B-B14F-4D97-AF65-F5344CB8AC3E}">
        <p14:creationId xmlns:p14="http://schemas.microsoft.com/office/powerpoint/2010/main" val="40727100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4_Big Text Light">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4FBE97-B054-1ED1-7025-6CC8979C79C3}"/>
              </a:ext>
            </a:extLst>
          </p:cNvPr>
          <p:cNvSpPr>
            <a:spLocks noGrp="1"/>
          </p:cNvSpPr>
          <p:nvPr>
            <p:ph type="title" hasCustomPrompt="1"/>
          </p:nvPr>
        </p:nvSpPr>
        <p:spPr>
          <a:xfrm>
            <a:off x="1056000" y="3058974"/>
            <a:ext cx="10080000" cy="1382301"/>
          </a:xfrm>
          <a:prstGeom prst="rect">
            <a:avLst/>
          </a:prstGeom>
          <a:noFill/>
        </p:spPr>
        <p:txBody>
          <a:bodyPr lIns="0" tIns="0" rIns="0" bIns="0" anchor="b" anchorCtr="0">
            <a:noAutofit/>
          </a:bodyPr>
          <a:lstStyle>
            <a:lvl1pPr algn="ctr">
              <a:lnSpc>
                <a:spcPct val="80000"/>
              </a:lnSpc>
              <a:defRPr sz="5200" b="1">
                <a:solidFill>
                  <a:schemeClr val="tx1"/>
                </a:solidFill>
              </a:defRPr>
            </a:lvl1pPr>
          </a:lstStyle>
          <a:p>
            <a:pPr lvl="0"/>
            <a:r>
              <a:rPr lang="en-US"/>
              <a:t>Add statement in </a:t>
            </a:r>
            <a:br>
              <a:rPr lang="en-US"/>
            </a:br>
            <a:r>
              <a:rPr lang="en-US"/>
              <a:t>sentence case.</a:t>
            </a:r>
          </a:p>
        </p:txBody>
      </p:sp>
      <p:sp>
        <p:nvSpPr>
          <p:cNvPr id="13" name="Text Placeholder 2">
            <a:extLst>
              <a:ext uri="{FF2B5EF4-FFF2-40B4-BE49-F238E27FC236}">
                <a16:creationId xmlns:a16="http://schemas.microsoft.com/office/drawing/2014/main" id="{53B49839-C1A3-1AEE-5E2F-6C4977793878}"/>
              </a:ext>
            </a:extLst>
          </p:cNvPr>
          <p:cNvSpPr>
            <a:spLocks noGrp="1"/>
          </p:cNvSpPr>
          <p:nvPr>
            <p:ph idx="1" hasCustomPrompt="1"/>
          </p:nvPr>
        </p:nvSpPr>
        <p:spPr>
          <a:xfrm>
            <a:off x="1056000" y="2528888"/>
            <a:ext cx="10080000" cy="259660"/>
          </a:xfrm>
          <a:prstGeom prst="rect">
            <a:avLst/>
          </a:prstGeom>
        </p:spPr>
        <p:txBody>
          <a:bodyPr vert="horz" lIns="0" tIns="0" rIns="0" bIns="0" rtlCol="0">
            <a:normAutofit/>
          </a:bodyPr>
          <a:lstStyle>
            <a:lvl1pPr algn="ctr">
              <a:spcBef>
                <a:spcPts val="0"/>
              </a:spcBef>
              <a:spcAft>
                <a:spcPts val="0"/>
              </a:spcAft>
              <a:defRPr sz="2200">
                <a:solidFill>
                  <a:schemeClr val="accent1"/>
                </a:solidFill>
              </a:defRPr>
            </a:lvl1pPr>
            <a:lvl2pPr>
              <a:defRPr sz="2200"/>
            </a:lvl2pPr>
            <a:lvl3pPr>
              <a:defRPr sz="2200"/>
            </a:lvl3pPr>
          </a:lstStyle>
          <a:p>
            <a:pPr lvl="0"/>
            <a:r>
              <a:rPr lang="en-US"/>
              <a:t>Add subtitle here</a:t>
            </a:r>
          </a:p>
        </p:txBody>
      </p:sp>
      <p:sp>
        <p:nvSpPr>
          <p:cNvPr id="3" name="Slide Number Placeholder 5">
            <a:extLst>
              <a:ext uri="{FF2B5EF4-FFF2-40B4-BE49-F238E27FC236}">
                <a16:creationId xmlns:a16="http://schemas.microsoft.com/office/drawing/2014/main" id="{45CA4C41-A76B-5834-742D-497E36FD567A}"/>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388820729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4_Big Text Dark">
    <p:bg>
      <p:bgPr>
        <a:solidFill>
          <a:schemeClr val="tx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4FBE97-B054-1ED1-7025-6CC8979C79C3}"/>
              </a:ext>
            </a:extLst>
          </p:cNvPr>
          <p:cNvSpPr>
            <a:spLocks noGrp="1"/>
          </p:cNvSpPr>
          <p:nvPr>
            <p:ph type="title" hasCustomPrompt="1"/>
          </p:nvPr>
        </p:nvSpPr>
        <p:spPr>
          <a:xfrm>
            <a:off x="1056000" y="2688536"/>
            <a:ext cx="10080000" cy="1368425"/>
          </a:xfrm>
          <a:prstGeom prst="rect">
            <a:avLst/>
          </a:prstGeom>
          <a:noFill/>
        </p:spPr>
        <p:txBody>
          <a:bodyPr lIns="0" tIns="0" rIns="0" bIns="0" anchor="t" anchorCtr="0">
            <a:noAutofit/>
          </a:bodyPr>
          <a:lstStyle>
            <a:lvl1pPr algn="ctr">
              <a:lnSpc>
                <a:spcPct val="80000"/>
              </a:lnSpc>
              <a:defRPr sz="5200" b="1">
                <a:solidFill>
                  <a:schemeClr val="bg1"/>
                </a:solidFill>
              </a:defRPr>
            </a:lvl1pPr>
          </a:lstStyle>
          <a:p>
            <a:pPr lvl="0"/>
            <a:r>
              <a:rPr lang="en-US"/>
              <a:t>Add statement in </a:t>
            </a:r>
            <a:br>
              <a:rPr lang="en-US"/>
            </a:br>
            <a:r>
              <a:rPr lang="en-US"/>
              <a:t>sentence case.</a:t>
            </a:r>
          </a:p>
        </p:txBody>
      </p:sp>
      <p:sp>
        <p:nvSpPr>
          <p:cNvPr id="13" name="Text Placeholder 2">
            <a:extLst>
              <a:ext uri="{FF2B5EF4-FFF2-40B4-BE49-F238E27FC236}">
                <a16:creationId xmlns:a16="http://schemas.microsoft.com/office/drawing/2014/main" id="{53B49839-C1A3-1AEE-5E2F-6C4977793878}"/>
              </a:ext>
            </a:extLst>
          </p:cNvPr>
          <p:cNvSpPr>
            <a:spLocks noGrp="1"/>
          </p:cNvSpPr>
          <p:nvPr>
            <p:ph idx="1" hasCustomPrompt="1"/>
          </p:nvPr>
        </p:nvSpPr>
        <p:spPr>
          <a:xfrm>
            <a:off x="1056000" y="4083465"/>
            <a:ext cx="10080000" cy="693629"/>
          </a:xfrm>
          <a:prstGeom prst="rect">
            <a:avLst/>
          </a:prstGeom>
        </p:spPr>
        <p:txBody>
          <a:bodyPr vert="horz" lIns="0" tIns="0" rIns="0" bIns="0" rtlCol="0">
            <a:normAutofit/>
          </a:bodyPr>
          <a:lstStyle>
            <a:lvl1pPr algn="ctr">
              <a:spcBef>
                <a:spcPts val="0"/>
              </a:spcBef>
              <a:spcAft>
                <a:spcPts val="0"/>
              </a:spcAft>
              <a:defRPr sz="2200">
                <a:solidFill>
                  <a:schemeClr val="accent1"/>
                </a:solidFill>
              </a:defRPr>
            </a:lvl1pPr>
            <a:lvl2pPr>
              <a:defRPr sz="2200"/>
            </a:lvl2pPr>
            <a:lvl3pPr>
              <a:defRPr sz="2200"/>
            </a:lvl3pPr>
          </a:lstStyle>
          <a:p>
            <a:pPr lvl="0"/>
            <a:r>
              <a:rPr lang="en-US"/>
              <a:t>Add subtitle here</a:t>
            </a:r>
          </a:p>
        </p:txBody>
      </p:sp>
      <p:sp>
        <p:nvSpPr>
          <p:cNvPr id="5" name="Slide Number Placeholder 5">
            <a:extLst>
              <a:ext uri="{FF2B5EF4-FFF2-40B4-BE49-F238E27FC236}">
                <a16:creationId xmlns:a16="http://schemas.microsoft.com/office/drawing/2014/main" id="{A46BBD06-3412-4826-0D49-9637AE51A000}"/>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6" name="Graphic 5">
            <a:extLst>
              <a:ext uri="{FF2B5EF4-FFF2-40B4-BE49-F238E27FC236}">
                <a16:creationId xmlns:a16="http://schemas.microsoft.com/office/drawing/2014/main" id="{68F2D93B-874F-FA5E-EE77-319B7A813AF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362245542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4_Big Text Sea100 IH">
    <p:bg>
      <p:bgRef idx="1001">
        <a:schemeClr val="bg1"/>
      </p:bgRef>
    </p:bg>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DD754230-206D-0579-236E-0EFFB3139E3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5" name="Title Placeholder 1">
            <a:extLst>
              <a:ext uri="{FF2B5EF4-FFF2-40B4-BE49-F238E27FC236}">
                <a16:creationId xmlns:a16="http://schemas.microsoft.com/office/drawing/2014/main" id="{7489140B-59DA-2873-3382-53BADA41A9D0}"/>
              </a:ext>
            </a:extLst>
          </p:cNvPr>
          <p:cNvSpPr>
            <a:spLocks noGrp="1"/>
          </p:cNvSpPr>
          <p:nvPr>
            <p:ph type="title" hasCustomPrompt="1"/>
          </p:nvPr>
        </p:nvSpPr>
        <p:spPr>
          <a:xfrm>
            <a:off x="1882776" y="2736586"/>
            <a:ext cx="8426450" cy="1424499"/>
          </a:xfrm>
          <a:prstGeom prst="rect">
            <a:avLst/>
          </a:prstGeom>
          <a:noFill/>
        </p:spPr>
        <p:txBody>
          <a:bodyPr lIns="0" tIns="0" rIns="0" bIns="0" anchor="t" anchorCtr="0">
            <a:noAutofit/>
          </a:bodyPr>
          <a:lstStyle>
            <a:lvl1pPr algn="l">
              <a:lnSpc>
                <a:spcPct val="80000"/>
              </a:lnSpc>
              <a:defRPr sz="5200" b="1">
                <a:solidFill>
                  <a:schemeClr val="tx1"/>
                </a:solidFill>
              </a:defRPr>
            </a:lvl1pPr>
          </a:lstStyle>
          <a:p>
            <a:pPr lvl="0"/>
            <a:r>
              <a:rPr lang="en-US"/>
              <a:t>Add statement </a:t>
            </a:r>
            <a:br>
              <a:rPr lang="en-US"/>
            </a:br>
            <a:r>
              <a:rPr lang="en-US"/>
              <a:t>in sentence case.</a:t>
            </a:r>
          </a:p>
        </p:txBody>
      </p:sp>
      <p:sp>
        <p:nvSpPr>
          <p:cNvPr id="6" name="Text Placeholder 2">
            <a:extLst>
              <a:ext uri="{FF2B5EF4-FFF2-40B4-BE49-F238E27FC236}">
                <a16:creationId xmlns:a16="http://schemas.microsoft.com/office/drawing/2014/main" id="{D27F5B63-D57A-0B4F-9EA7-7C9CCF0641AE}"/>
              </a:ext>
            </a:extLst>
          </p:cNvPr>
          <p:cNvSpPr>
            <a:spLocks noGrp="1"/>
          </p:cNvSpPr>
          <p:nvPr>
            <p:ph idx="1" hasCustomPrompt="1"/>
          </p:nvPr>
        </p:nvSpPr>
        <p:spPr>
          <a:xfrm>
            <a:off x="1882776" y="4501627"/>
            <a:ext cx="8426450" cy="693629"/>
          </a:xfrm>
          <a:prstGeom prst="rect">
            <a:avLst/>
          </a:prstGeom>
        </p:spPr>
        <p:txBody>
          <a:bodyPr vert="horz" lIns="0" tIns="0" rIns="0" bIns="0" rtlCol="0">
            <a:normAutofit/>
          </a:bodyPr>
          <a:lstStyle>
            <a:lvl1pPr algn="l">
              <a:spcBef>
                <a:spcPts val="0"/>
              </a:spcBef>
              <a:spcAft>
                <a:spcPts val="0"/>
              </a:spcAft>
              <a:defRPr sz="2200" b="1" i="0">
                <a:solidFill>
                  <a:schemeClr val="accent1"/>
                </a:solidFill>
                <a:latin typeface="Arial" panose="020B0604020202020204" pitchFamily="34" charset="0"/>
                <a:cs typeface="Arial" panose="020B0604020202020204" pitchFamily="34" charset="0"/>
              </a:defRPr>
            </a:lvl1pPr>
            <a:lvl2pPr>
              <a:defRPr sz="2200"/>
            </a:lvl2pPr>
            <a:lvl3pPr>
              <a:defRPr sz="2200"/>
            </a:lvl3pPr>
          </a:lstStyle>
          <a:p>
            <a:pPr lvl="0"/>
            <a:r>
              <a:rPr lang="en-US"/>
              <a:t>Add subtitle here</a:t>
            </a:r>
          </a:p>
        </p:txBody>
      </p:sp>
      <p:pic>
        <p:nvPicPr>
          <p:cNvPr id="4" name="Graphic 3">
            <a:extLst>
              <a:ext uri="{FF2B5EF4-FFF2-40B4-BE49-F238E27FC236}">
                <a16:creationId xmlns:a16="http://schemas.microsoft.com/office/drawing/2014/main" id="{204A96D5-0080-BA93-E302-159868CE9103}"/>
              </a:ext>
            </a:extLst>
          </p:cNvPr>
          <p:cNvPicPr>
            <a:picLocks noChangeAspect="1"/>
          </p:cNvPicPr>
          <p:nvPr userDrawn="1"/>
        </p:nvPicPr>
        <p:blipFill>
          <a:blip r:embed="rId2">
            <a:extLst>
              <a:ext uri="{96DAC541-7B7A-43D3-8B79-37D633B846F1}">
                <asvg:svgBlip xmlns:asvg="http://schemas.microsoft.com/office/drawing/2016/SVG/main" r:embed="rId3"/>
              </a:ext>
            </a:extLst>
          </a:blip>
          <a:srcRect r="4018"/>
          <a:stretch/>
        </p:blipFill>
        <p:spPr>
          <a:xfrm>
            <a:off x="489857" y="607548"/>
            <a:ext cx="11702144" cy="1878296"/>
          </a:xfrm>
          <a:prstGeom prst="rect">
            <a:avLst/>
          </a:prstGeom>
        </p:spPr>
      </p:pic>
    </p:spTree>
    <p:extLst>
      <p:ext uri="{BB962C8B-B14F-4D97-AF65-F5344CB8AC3E}">
        <p14:creationId xmlns:p14="http://schemas.microsoft.com/office/powerpoint/2010/main" val="1045551932"/>
      </p:ext>
    </p:extLst>
  </p:cSld>
  <p:clrMapOvr>
    <a:overrideClrMapping bg1="lt1" tx1="dk1" bg2="lt2" tx2="dk2" accent1="accent1" accent2="accent2" accent3="accent3" accent4="accent4" accent5="accent5" accent6="accent6" hlink="hlink" folHlink="folHlink"/>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4_Big Text Dark IH">
    <p:bg>
      <p:bgPr>
        <a:solidFill>
          <a:schemeClr val="tx2"/>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F0CCE70D-E938-DEBD-FAC5-049C60B7CCC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7" name="Graphic 6">
            <a:extLst>
              <a:ext uri="{FF2B5EF4-FFF2-40B4-BE49-F238E27FC236}">
                <a16:creationId xmlns:a16="http://schemas.microsoft.com/office/drawing/2014/main" id="{4AA3F33C-0D86-60B5-95FA-01E400F4630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9" name="Title Placeholder 1">
            <a:extLst>
              <a:ext uri="{FF2B5EF4-FFF2-40B4-BE49-F238E27FC236}">
                <a16:creationId xmlns:a16="http://schemas.microsoft.com/office/drawing/2014/main" id="{FA169E1D-FCE5-EDCE-165F-352686ABCFB9}"/>
              </a:ext>
            </a:extLst>
          </p:cNvPr>
          <p:cNvSpPr>
            <a:spLocks noGrp="1"/>
          </p:cNvSpPr>
          <p:nvPr>
            <p:ph type="title" hasCustomPrompt="1"/>
          </p:nvPr>
        </p:nvSpPr>
        <p:spPr>
          <a:xfrm>
            <a:off x="1882776" y="2736586"/>
            <a:ext cx="8426450" cy="1424499"/>
          </a:xfrm>
          <a:prstGeom prst="rect">
            <a:avLst/>
          </a:prstGeom>
          <a:noFill/>
        </p:spPr>
        <p:txBody>
          <a:bodyPr lIns="0" tIns="0" rIns="0" bIns="0" anchor="t" anchorCtr="0">
            <a:noAutofit/>
          </a:bodyPr>
          <a:lstStyle>
            <a:lvl1pPr algn="l">
              <a:lnSpc>
                <a:spcPct val="80000"/>
              </a:lnSpc>
              <a:defRPr sz="5200" b="1">
                <a:solidFill>
                  <a:schemeClr val="bg1"/>
                </a:solidFill>
              </a:defRPr>
            </a:lvl1pPr>
          </a:lstStyle>
          <a:p>
            <a:pPr lvl="0"/>
            <a:r>
              <a:rPr lang="en-US"/>
              <a:t>Add statement </a:t>
            </a:r>
            <a:br>
              <a:rPr lang="en-US"/>
            </a:br>
            <a:r>
              <a:rPr lang="en-US"/>
              <a:t>in sentence case.</a:t>
            </a:r>
          </a:p>
        </p:txBody>
      </p:sp>
      <p:sp>
        <p:nvSpPr>
          <p:cNvPr id="10" name="Text Placeholder 2">
            <a:extLst>
              <a:ext uri="{FF2B5EF4-FFF2-40B4-BE49-F238E27FC236}">
                <a16:creationId xmlns:a16="http://schemas.microsoft.com/office/drawing/2014/main" id="{16D3831C-FFF1-0F44-526E-268F605BADA4}"/>
              </a:ext>
            </a:extLst>
          </p:cNvPr>
          <p:cNvSpPr>
            <a:spLocks noGrp="1"/>
          </p:cNvSpPr>
          <p:nvPr>
            <p:ph idx="1" hasCustomPrompt="1"/>
          </p:nvPr>
        </p:nvSpPr>
        <p:spPr>
          <a:xfrm>
            <a:off x="1882776" y="4501627"/>
            <a:ext cx="8426450" cy="693629"/>
          </a:xfrm>
          <a:prstGeom prst="rect">
            <a:avLst/>
          </a:prstGeom>
        </p:spPr>
        <p:txBody>
          <a:bodyPr vert="horz" lIns="0" tIns="0" rIns="0" bIns="0" rtlCol="0">
            <a:normAutofit/>
          </a:bodyPr>
          <a:lstStyle>
            <a:lvl1pPr algn="l">
              <a:spcBef>
                <a:spcPts val="0"/>
              </a:spcBef>
              <a:spcAft>
                <a:spcPts val="0"/>
              </a:spcAft>
              <a:defRPr sz="2200" b="1" i="0">
                <a:solidFill>
                  <a:schemeClr val="accent1"/>
                </a:solidFill>
                <a:latin typeface="Arial" panose="020B0604020202020204" pitchFamily="34" charset="0"/>
                <a:cs typeface="Arial" panose="020B0604020202020204" pitchFamily="34" charset="0"/>
              </a:defRPr>
            </a:lvl1pPr>
            <a:lvl2pPr>
              <a:defRPr sz="2200"/>
            </a:lvl2pPr>
            <a:lvl3pPr>
              <a:defRPr sz="2200"/>
            </a:lvl3pPr>
          </a:lstStyle>
          <a:p>
            <a:pPr lvl="0"/>
            <a:r>
              <a:rPr lang="en-US"/>
              <a:t>Add subtitle here</a:t>
            </a:r>
          </a:p>
        </p:txBody>
      </p:sp>
      <p:pic>
        <p:nvPicPr>
          <p:cNvPr id="5" name="Graphic 4">
            <a:extLst>
              <a:ext uri="{FF2B5EF4-FFF2-40B4-BE49-F238E27FC236}">
                <a16:creationId xmlns:a16="http://schemas.microsoft.com/office/drawing/2014/main" id="{50705E81-9F93-B2CB-729F-79AF141CFCF6}"/>
              </a:ext>
            </a:extLst>
          </p:cNvPr>
          <p:cNvPicPr>
            <a:picLocks noChangeAspect="1"/>
          </p:cNvPicPr>
          <p:nvPr userDrawn="1"/>
        </p:nvPicPr>
        <p:blipFill>
          <a:blip r:embed="rId4">
            <a:extLst>
              <a:ext uri="{96DAC541-7B7A-43D3-8B79-37D633B846F1}">
                <asvg:svgBlip xmlns:asvg="http://schemas.microsoft.com/office/drawing/2016/SVG/main" r:embed="rId5"/>
              </a:ext>
            </a:extLst>
          </a:blip>
          <a:srcRect l="-1" r="4331"/>
          <a:stretch/>
        </p:blipFill>
        <p:spPr>
          <a:xfrm>
            <a:off x="527956" y="583065"/>
            <a:ext cx="11664044" cy="1878295"/>
          </a:xfrm>
          <a:prstGeom prst="rect">
            <a:avLst/>
          </a:prstGeom>
        </p:spPr>
      </p:pic>
    </p:spTree>
    <p:extLst>
      <p:ext uri="{BB962C8B-B14F-4D97-AF65-F5344CB8AC3E}">
        <p14:creationId xmlns:p14="http://schemas.microsoft.com/office/powerpoint/2010/main" val="107724190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4_Big Text Quote Sea100">
    <p:bg>
      <p:bgRef idx="1001">
        <a:schemeClr val="bg1"/>
      </p:bgRef>
    </p:bg>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3C723E5D-B791-EE31-6240-42BA02342A57}"/>
              </a:ext>
            </a:extLst>
          </p:cNvPr>
          <p:cNvSpPr/>
          <p:nvPr/>
        </p:nvSpPr>
        <p:spPr>
          <a:xfrm rot="16200000">
            <a:off x="2674300" y="-2659700"/>
            <a:ext cx="6858000" cy="12177401"/>
          </a:xfrm>
          <a:custGeom>
            <a:avLst/>
            <a:gdLst>
              <a:gd name="connsiteX0" fmla="*/ 6858000 w 6858000"/>
              <a:gd name="connsiteY0" fmla="*/ 9309708 h 12177401"/>
              <a:gd name="connsiteX1" fmla="*/ 6858000 w 6858000"/>
              <a:gd name="connsiteY1" fmla="*/ 12177401 h 12177401"/>
              <a:gd name="connsiteX2" fmla="*/ 5781649 w 6858000"/>
              <a:gd name="connsiteY2" fmla="*/ 12177401 h 12177401"/>
              <a:gd name="connsiteX3" fmla="*/ 5321812 w 6858000"/>
              <a:gd name="connsiteY3" fmla="*/ 12099946 h 12177401"/>
              <a:gd name="connsiteX4" fmla="*/ 2162528 w 6858000"/>
              <a:gd name="connsiteY4" fmla="*/ 11017779 h 12177401"/>
              <a:gd name="connsiteX5" fmla="*/ 50153 w 6858000"/>
              <a:gd name="connsiteY5" fmla="*/ 9372265 h 12177401"/>
              <a:gd name="connsiteX6" fmla="*/ 0 w 6858000"/>
              <a:gd name="connsiteY6" fmla="*/ 9309600 h 12177401"/>
              <a:gd name="connsiteX7" fmla="*/ 0 w 6858000"/>
              <a:gd name="connsiteY7" fmla="*/ 1475989 h 12177401"/>
              <a:gd name="connsiteX8" fmla="*/ 166116 w 6858000"/>
              <a:gd name="connsiteY8" fmla="*/ 1229177 h 12177401"/>
              <a:gd name="connsiteX9" fmla="*/ 349999 w 6858000"/>
              <a:gd name="connsiteY9" fmla="*/ 971679 h 12177401"/>
              <a:gd name="connsiteX10" fmla="*/ 1159409 w 6858000"/>
              <a:gd name="connsiteY10" fmla="*/ 0 h 12177401"/>
              <a:gd name="connsiteX11" fmla="*/ 3587865 w 6858000"/>
              <a:gd name="connsiteY11" fmla="*/ 0 h 12177401"/>
              <a:gd name="connsiteX12" fmla="*/ 1673075 w 6858000"/>
              <a:gd name="connsiteY12" fmla="*/ 3038077 h 12177401"/>
              <a:gd name="connsiteX13" fmla="*/ 2494649 w 6858000"/>
              <a:gd name="connsiteY13" fmla="*/ 7216320 h 12177401"/>
              <a:gd name="connsiteX14" fmla="*/ 4826589 w 6858000"/>
              <a:gd name="connsiteY14" fmla="*/ 8786615 h 12177401"/>
              <a:gd name="connsiteX15" fmla="*/ 6344191 w 6858000"/>
              <a:gd name="connsiteY15" fmla="*/ 9221711 h 12177401"/>
              <a:gd name="connsiteX16" fmla="*/ 6858000 w 6858000"/>
              <a:gd name="connsiteY16" fmla="*/ 9309708 h 12177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58000" h="12177401">
                <a:moveTo>
                  <a:pt x="6858000" y="9309708"/>
                </a:moveTo>
                <a:lnTo>
                  <a:pt x="6858000" y="12177401"/>
                </a:lnTo>
                <a:lnTo>
                  <a:pt x="5781649" y="12177401"/>
                </a:lnTo>
                <a:lnTo>
                  <a:pt x="5321812" y="12099946"/>
                </a:lnTo>
                <a:cubicBezTo>
                  <a:pt x="4221329" y="11893679"/>
                  <a:pt x="3163733" y="11546304"/>
                  <a:pt x="2162528" y="11017779"/>
                </a:cubicBezTo>
                <a:cubicBezTo>
                  <a:pt x="1354526" y="10590977"/>
                  <a:pt x="636226" y="10052591"/>
                  <a:pt x="50153" y="9372265"/>
                </a:cubicBezTo>
                <a:lnTo>
                  <a:pt x="0" y="9309600"/>
                </a:lnTo>
                <a:lnTo>
                  <a:pt x="0" y="1475989"/>
                </a:lnTo>
                <a:lnTo>
                  <a:pt x="166116" y="1229177"/>
                </a:lnTo>
                <a:cubicBezTo>
                  <a:pt x="226029" y="1142819"/>
                  <a:pt x="287346" y="1056994"/>
                  <a:pt x="349999" y="971679"/>
                </a:cubicBezTo>
                <a:cubicBezTo>
                  <a:pt x="602721" y="627487"/>
                  <a:pt x="873351" y="304496"/>
                  <a:pt x="1159409" y="0"/>
                </a:cubicBezTo>
                <a:lnTo>
                  <a:pt x="3587865" y="0"/>
                </a:lnTo>
                <a:cubicBezTo>
                  <a:pt x="2707278" y="845821"/>
                  <a:pt x="2030648" y="1838364"/>
                  <a:pt x="1673075" y="3038077"/>
                </a:cubicBezTo>
                <a:cubicBezTo>
                  <a:pt x="1217747" y="4566306"/>
                  <a:pt x="1431953" y="5977475"/>
                  <a:pt x="2494649" y="7216320"/>
                </a:cubicBezTo>
                <a:cubicBezTo>
                  <a:pt x="3128708" y="7955794"/>
                  <a:pt x="3935190" y="8435205"/>
                  <a:pt x="4826589" y="8786615"/>
                </a:cubicBezTo>
                <a:cubicBezTo>
                  <a:pt x="5323080" y="8982507"/>
                  <a:pt x="5830151" y="9121243"/>
                  <a:pt x="6344191" y="9221711"/>
                </a:cubicBezTo>
                <a:lnTo>
                  <a:pt x="6858000" y="9309708"/>
                </a:lnTo>
                <a:close/>
              </a:path>
            </a:pathLst>
          </a:custGeom>
          <a:solidFill>
            <a:schemeClr val="bg1">
              <a:alpha val="20000"/>
            </a:schemeClr>
          </a:solidFill>
          <a:ln w="11250" cap="flat">
            <a:noFill/>
            <a:prstDash val="solid"/>
            <a:miter/>
          </a:ln>
        </p:spPr>
        <p:txBody>
          <a:bodyPr rtlCol="0" anchor="ctr"/>
          <a:lstStyle/>
          <a:p>
            <a:endParaRPr lang="en-GB"/>
          </a:p>
        </p:txBody>
      </p:sp>
      <p:sp>
        <p:nvSpPr>
          <p:cNvPr id="2" name="Title Placeholder 1">
            <a:extLst>
              <a:ext uri="{FF2B5EF4-FFF2-40B4-BE49-F238E27FC236}">
                <a16:creationId xmlns:a16="http://schemas.microsoft.com/office/drawing/2014/main" id="{6D4FBE97-B054-1ED1-7025-6CC8979C79C3}"/>
              </a:ext>
            </a:extLst>
          </p:cNvPr>
          <p:cNvSpPr>
            <a:spLocks noGrp="1"/>
          </p:cNvSpPr>
          <p:nvPr>
            <p:ph type="title" hasCustomPrompt="1"/>
          </p:nvPr>
        </p:nvSpPr>
        <p:spPr>
          <a:xfrm>
            <a:off x="1882776" y="2361199"/>
            <a:ext cx="8426450" cy="1806356"/>
          </a:xfrm>
          <a:prstGeom prst="rect">
            <a:avLst/>
          </a:prstGeom>
          <a:noFill/>
        </p:spPr>
        <p:txBody>
          <a:bodyPr lIns="0" tIns="0" rIns="0" bIns="0" anchor="t" anchorCtr="0">
            <a:noAutofit/>
          </a:bodyPr>
          <a:lstStyle>
            <a:lvl1pPr algn="l">
              <a:lnSpc>
                <a:spcPct val="80000"/>
              </a:lnSpc>
              <a:defRPr sz="5200" b="1">
                <a:solidFill>
                  <a:schemeClr val="tx1"/>
                </a:solidFill>
              </a:defRPr>
            </a:lvl1pPr>
          </a:lstStyle>
          <a:p>
            <a:pPr lvl="0"/>
            <a:r>
              <a:rPr lang="en-US"/>
              <a:t>Add a short quote in sentence case.</a:t>
            </a:r>
          </a:p>
        </p:txBody>
      </p:sp>
      <p:sp>
        <p:nvSpPr>
          <p:cNvPr id="7" name="Graphic 5">
            <a:extLst>
              <a:ext uri="{FF2B5EF4-FFF2-40B4-BE49-F238E27FC236}">
                <a16:creationId xmlns:a16="http://schemas.microsoft.com/office/drawing/2014/main" id="{B87BE6D9-ACF5-4420-EB45-5E96BEC2E831}"/>
              </a:ext>
            </a:extLst>
          </p:cNvPr>
          <p:cNvSpPr>
            <a:spLocks noChangeAspect="1"/>
          </p:cNvSpPr>
          <p:nvPr/>
        </p:nvSpPr>
        <p:spPr>
          <a:xfrm>
            <a:off x="1882775" y="1498063"/>
            <a:ext cx="720000" cy="583453"/>
          </a:xfrm>
          <a:custGeom>
            <a:avLst/>
            <a:gdLst>
              <a:gd name="connsiteX0" fmla="*/ 402647 w 932886"/>
              <a:gd name="connsiteY0" fmla="*/ 755968 h 755967"/>
              <a:gd name="connsiteX1" fmla="*/ 0 w 932886"/>
              <a:gd name="connsiteY1" fmla="*/ 755968 h 755967"/>
              <a:gd name="connsiteX2" fmla="*/ 0 w 932886"/>
              <a:gd name="connsiteY2" fmla="*/ 361633 h 755967"/>
              <a:gd name="connsiteX3" fmla="*/ 402647 w 932886"/>
              <a:gd name="connsiteY3" fmla="*/ 0 h 755967"/>
              <a:gd name="connsiteX4" fmla="*/ 402647 w 932886"/>
              <a:gd name="connsiteY4" fmla="*/ 185738 h 755967"/>
              <a:gd name="connsiteX5" fmla="*/ 233144 w 932886"/>
              <a:gd name="connsiteY5" fmla="*/ 341313 h 755967"/>
              <a:gd name="connsiteX6" fmla="*/ 233144 w 932886"/>
              <a:gd name="connsiteY6" fmla="*/ 366395 h 755967"/>
              <a:gd name="connsiteX7" fmla="*/ 402647 w 932886"/>
              <a:gd name="connsiteY7" fmla="*/ 366395 h 755967"/>
              <a:gd name="connsiteX8" fmla="*/ 402647 w 932886"/>
              <a:gd name="connsiteY8" fmla="*/ 755650 h 755967"/>
              <a:gd name="connsiteX9" fmla="*/ 932886 w 932886"/>
              <a:gd name="connsiteY9" fmla="*/ 755968 h 755967"/>
              <a:gd name="connsiteX10" fmla="*/ 530240 w 932886"/>
              <a:gd name="connsiteY10" fmla="*/ 755968 h 755967"/>
              <a:gd name="connsiteX11" fmla="*/ 530240 w 932886"/>
              <a:gd name="connsiteY11" fmla="*/ 361633 h 755967"/>
              <a:gd name="connsiteX12" fmla="*/ 932886 w 932886"/>
              <a:gd name="connsiteY12" fmla="*/ 0 h 755967"/>
              <a:gd name="connsiteX13" fmla="*/ 932886 w 932886"/>
              <a:gd name="connsiteY13" fmla="*/ 185738 h 755967"/>
              <a:gd name="connsiteX14" fmla="*/ 763383 w 932886"/>
              <a:gd name="connsiteY14" fmla="*/ 341313 h 755967"/>
              <a:gd name="connsiteX15" fmla="*/ 763383 w 932886"/>
              <a:gd name="connsiteY15" fmla="*/ 366395 h 755967"/>
              <a:gd name="connsiteX16" fmla="*/ 932886 w 932886"/>
              <a:gd name="connsiteY16" fmla="*/ 366395 h 755967"/>
              <a:gd name="connsiteX17" fmla="*/ 932886 w 932886"/>
              <a:gd name="connsiteY17" fmla="*/ 755650 h 75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32886" h="755967">
                <a:moveTo>
                  <a:pt x="402647" y="755968"/>
                </a:moveTo>
                <a:lnTo>
                  <a:pt x="0" y="755968"/>
                </a:lnTo>
                <a:lnTo>
                  <a:pt x="0" y="361633"/>
                </a:lnTo>
                <a:cubicBezTo>
                  <a:pt x="0" y="135573"/>
                  <a:pt x="162052" y="2540"/>
                  <a:pt x="402647" y="0"/>
                </a:cubicBezTo>
                <a:lnTo>
                  <a:pt x="402647" y="185738"/>
                </a:lnTo>
                <a:cubicBezTo>
                  <a:pt x="284678" y="195898"/>
                  <a:pt x="233144" y="246063"/>
                  <a:pt x="233144" y="341313"/>
                </a:cubicBezTo>
                <a:lnTo>
                  <a:pt x="233144" y="366395"/>
                </a:lnTo>
                <a:lnTo>
                  <a:pt x="402647" y="366395"/>
                </a:lnTo>
                <a:lnTo>
                  <a:pt x="402647" y="755650"/>
                </a:lnTo>
                <a:close/>
                <a:moveTo>
                  <a:pt x="932886" y="755968"/>
                </a:moveTo>
                <a:lnTo>
                  <a:pt x="530240" y="755968"/>
                </a:lnTo>
                <a:lnTo>
                  <a:pt x="530240" y="361633"/>
                </a:lnTo>
                <a:cubicBezTo>
                  <a:pt x="530240" y="135573"/>
                  <a:pt x="692292" y="2540"/>
                  <a:pt x="932886" y="0"/>
                </a:cubicBezTo>
                <a:lnTo>
                  <a:pt x="932886" y="185738"/>
                </a:lnTo>
                <a:cubicBezTo>
                  <a:pt x="814917" y="195898"/>
                  <a:pt x="763383" y="246063"/>
                  <a:pt x="763383" y="341313"/>
                </a:cubicBezTo>
                <a:lnTo>
                  <a:pt x="763383" y="366395"/>
                </a:lnTo>
                <a:lnTo>
                  <a:pt x="932886" y="366395"/>
                </a:lnTo>
                <a:lnTo>
                  <a:pt x="932886" y="755650"/>
                </a:lnTo>
                <a:close/>
              </a:path>
            </a:pathLst>
          </a:custGeom>
          <a:gradFill flip="none" rotWithShape="1">
            <a:gsLst>
              <a:gs pos="60000">
                <a:schemeClr val="accent4"/>
              </a:gs>
              <a:gs pos="0">
                <a:schemeClr val="accent3"/>
              </a:gs>
              <a:gs pos="100000">
                <a:schemeClr val="accent1"/>
              </a:gs>
            </a:gsLst>
            <a:lin ang="18900000" scaled="1"/>
            <a:tileRect/>
          </a:gradFill>
          <a:ln w="30798" cap="flat">
            <a:noFill/>
            <a:prstDash val="solid"/>
            <a:miter/>
          </a:ln>
        </p:spPr>
        <p:txBody>
          <a:bodyPr rtlCol="0" anchor="ctr"/>
          <a:lstStyle/>
          <a:p>
            <a:endParaRPr lang="en-GB"/>
          </a:p>
        </p:txBody>
      </p:sp>
      <p:sp>
        <p:nvSpPr>
          <p:cNvPr id="12" name="Text Placeholder 2">
            <a:extLst>
              <a:ext uri="{FF2B5EF4-FFF2-40B4-BE49-F238E27FC236}">
                <a16:creationId xmlns:a16="http://schemas.microsoft.com/office/drawing/2014/main" id="{D4BDFFBC-24AA-7B8F-7DE1-B3F347D9197F}"/>
              </a:ext>
            </a:extLst>
          </p:cNvPr>
          <p:cNvSpPr>
            <a:spLocks noGrp="1"/>
          </p:cNvSpPr>
          <p:nvPr>
            <p:ph idx="10" hasCustomPrompt="1"/>
          </p:nvPr>
        </p:nvSpPr>
        <p:spPr>
          <a:xfrm>
            <a:off x="1882777" y="4920636"/>
            <a:ext cx="8426450" cy="378929"/>
          </a:xfrm>
          <a:prstGeom prst="rect">
            <a:avLst/>
          </a:prstGeom>
        </p:spPr>
        <p:txBody>
          <a:bodyPr vert="horz" lIns="0" tIns="0" rIns="0" bIns="0" rtlCol="0" anchor="b">
            <a:normAutofit/>
          </a:bodyPr>
          <a:lstStyle>
            <a:lvl1pPr algn="l">
              <a:spcBef>
                <a:spcPts val="0"/>
              </a:spcBef>
              <a:spcAft>
                <a:spcPts val="0"/>
              </a:spcAft>
              <a:defRPr sz="2000" b="1" i="0">
                <a:solidFill>
                  <a:schemeClr val="accent1"/>
                </a:solidFill>
                <a:latin typeface="Arial" panose="020B0604020202020204" pitchFamily="34" charset="0"/>
                <a:cs typeface="Arial" panose="020B0604020202020204" pitchFamily="34" charset="0"/>
              </a:defRPr>
            </a:lvl1pPr>
            <a:lvl2pPr>
              <a:defRPr sz="2200"/>
            </a:lvl2pPr>
            <a:lvl3pPr>
              <a:defRPr sz="2200"/>
            </a:lvl3pPr>
          </a:lstStyle>
          <a:p>
            <a:pPr lvl="0"/>
            <a:r>
              <a:rPr lang="en-US"/>
              <a:t>Insert name here</a:t>
            </a:r>
          </a:p>
        </p:txBody>
      </p:sp>
      <p:sp>
        <p:nvSpPr>
          <p:cNvPr id="3" name="Slide Number Placeholder 5">
            <a:extLst>
              <a:ext uri="{FF2B5EF4-FFF2-40B4-BE49-F238E27FC236}">
                <a16:creationId xmlns:a16="http://schemas.microsoft.com/office/drawing/2014/main" id="{B0F6B577-B9EB-1D11-EA35-A3DC0106916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16" name="Freeform 15">
            <a:extLst>
              <a:ext uri="{FF2B5EF4-FFF2-40B4-BE49-F238E27FC236}">
                <a16:creationId xmlns:a16="http://schemas.microsoft.com/office/drawing/2014/main" id="{02E153FE-3E68-1CA3-05D6-786759BB1FD7}"/>
              </a:ext>
            </a:extLst>
          </p:cNvPr>
          <p:cNvSpPr/>
          <p:nvPr/>
        </p:nvSpPr>
        <p:spPr>
          <a:xfrm rot="16200000">
            <a:off x="10219980" y="-898092"/>
            <a:ext cx="1078770" cy="2870116"/>
          </a:xfrm>
          <a:custGeom>
            <a:avLst/>
            <a:gdLst>
              <a:gd name="connsiteX0" fmla="*/ 1078770 w 1078770"/>
              <a:gd name="connsiteY0" fmla="*/ 414 h 2870116"/>
              <a:gd name="connsiteX1" fmla="*/ 1078770 w 1078770"/>
              <a:gd name="connsiteY1" fmla="*/ 2870116 h 2870116"/>
              <a:gd name="connsiteX2" fmla="*/ 14385 w 1078770"/>
              <a:gd name="connsiteY2" fmla="*/ 2870116 h 2870116"/>
              <a:gd name="connsiteX3" fmla="*/ 0 w 1078770"/>
              <a:gd name="connsiteY3" fmla="*/ 2867693 h 2870116"/>
              <a:gd name="connsiteX4" fmla="*/ 1076351 w 1078770"/>
              <a:gd name="connsiteY4" fmla="*/ 2867693 h 2870116"/>
              <a:gd name="connsiteX5" fmla="*/ 1076351 w 1078770"/>
              <a:gd name="connsiteY5" fmla="*/ 0 h 2870116"/>
              <a:gd name="connsiteX6" fmla="*/ 1078770 w 1078770"/>
              <a:gd name="connsiteY6" fmla="*/ 414 h 287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8770" h="2870116">
                <a:moveTo>
                  <a:pt x="1078770" y="414"/>
                </a:moveTo>
                <a:lnTo>
                  <a:pt x="1078770" y="2870116"/>
                </a:lnTo>
                <a:lnTo>
                  <a:pt x="14385" y="2870116"/>
                </a:lnTo>
                <a:lnTo>
                  <a:pt x="0" y="2867693"/>
                </a:lnTo>
                <a:lnTo>
                  <a:pt x="1076351" y="2867693"/>
                </a:lnTo>
                <a:lnTo>
                  <a:pt x="1076351" y="0"/>
                </a:lnTo>
                <a:lnTo>
                  <a:pt x="1078770" y="414"/>
                </a:lnTo>
                <a:close/>
              </a:path>
            </a:pathLst>
          </a:custGeom>
          <a:solidFill>
            <a:schemeClr val="bg1">
              <a:alpha val="50000"/>
            </a:schemeClr>
          </a:solidFill>
          <a:ln w="11250" cap="flat">
            <a:noFill/>
            <a:prstDash val="solid"/>
            <a:miter/>
          </a:ln>
        </p:spPr>
        <p:txBody>
          <a:bodyPr rtlCol="0" anchor="ctr"/>
          <a:lstStyle/>
          <a:p>
            <a:endParaRPr lang="en-GB"/>
          </a:p>
        </p:txBody>
      </p:sp>
    </p:spTree>
    <p:extLst>
      <p:ext uri="{BB962C8B-B14F-4D97-AF65-F5344CB8AC3E}">
        <p14:creationId xmlns:p14="http://schemas.microsoft.com/office/powerpoint/2010/main" val="3514478880"/>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Agenda Dark">
    <p:bg>
      <p:bgPr>
        <a:solidFill>
          <a:schemeClr val="tx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4A199B-52DD-357A-A6DA-5FE8CBBD81D9}"/>
              </a:ext>
            </a:extLst>
          </p:cNvPr>
          <p:cNvSpPr>
            <a:spLocks noGrp="1"/>
          </p:cNvSpPr>
          <p:nvPr>
            <p:ph type="title" hasCustomPrompt="1"/>
          </p:nvPr>
        </p:nvSpPr>
        <p:spPr>
          <a:xfrm>
            <a:off x="1287287" y="2938462"/>
            <a:ext cx="3276600" cy="719138"/>
          </a:xfrm>
          <a:prstGeom prst="rect">
            <a:avLst/>
          </a:prstGeom>
          <a:noFill/>
        </p:spPr>
        <p:txBody>
          <a:bodyPr lIns="0" tIns="0" rIns="0" bIns="0" anchor="ctr" anchorCtr="0">
            <a:noAutofit/>
          </a:bodyPr>
          <a:lstStyle>
            <a:lvl1pPr algn="l">
              <a:lnSpc>
                <a:spcPct val="90000"/>
              </a:lnSpc>
              <a:defRPr sz="4200" b="1">
                <a:solidFill>
                  <a:schemeClr val="bg1"/>
                </a:solidFill>
              </a:defRPr>
            </a:lvl1pPr>
          </a:lstStyle>
          <a:p>
            <a:pPr lvl="0"/>
            <a:r>
              <a:rPr lang="en-US"/>
              <a:t>Content</a:t>
            </a:r>
          </a:p>
        </p:txBody>
      </p:sp>
      <p:sp>
        <p:nvSpPr>
          <p:cNvPr id="3" name="Text Placeholder 2">
            <a:extLst>
              <a:ext uri="{FF2B5EF4-FFF2-40B4-BE49-F238E27FC236}">
                <a16:creationId xmlns:a16="http://schemas.microsoft.com/office/drawing/2014/main" id="{410583A4-6BB6-3A10-E423-058593D50C77}"/>
              </a:ext>
            </a:extLst>
          </p:cNvPr>
          <p:cNvSpPr>
            <a:spLocks noGrp="1"/>
          </p:cNvSpPr>
          <p:nvPr>
            <p:ph type="body" sz="quarter" idx="16" hasCustomPrompt="1"/>
          </p:nvPr>
        </p:nvSpPr>
        <p:spPr>
          <a:xfrm>
            <a:off x="6096000" y="1394910"/>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bg1"/>
                </a:solidFill>
              </a:defRPr>
            </a:lvl1pPr>
          </a:lstStyle>
          <a:p>
            <a:pPr lvl="0"/>
            <a:r>
              <a:rPr lang="en-US"/>
              <a:t>Click to add item in sentence case.</a:t>
            </a:r>
          </a:p>
        </p:txBody>
      </p:sp>
      <p:sp>
        <p:nvSpPr>
          <p:cNvPr id="4" name="Text Placeholder 17">
            <a:extLst>
              <a:ext uri="{FF2B5EF4-FFF2-40B4-BE49-F238E27FC236}">
                <a16:creationId xmlns:a16="http://schemas.microsoft.com/office/drawing/2014/main" id="{9758DF23-475B-40B4-C84B-EB6651AC482A}"/>
              </a:ext>
            </a:extLst>
          </p:cNvPr>
          <p:cNvSpPr>
            <a:spLocks noGrp="1"/>
          </p:cNvSpPr>
          <p:nvPr>
            <p:ph type="body" sz="quarter" idx="19" hasCustomPrompt="1"/>
          </p:nvPr>
        </p:nvSpPr>
        <p:spPr>
          <a:xfrm>
            <a:off x="5380384" y="1394910"/>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01</a:t>
            </a:r>
          </a:p>
        </p:txBody>
      </p:sp>
      <p:sp>
        <p:nvSpPr>
          <p:cNvPr id="5" name="Text Placeholder 2">
            <a:extLst>
              <a:ext uri="{FF2B5EF4-FFF2-40B4-BE49-F238E27FC236}">
                <a16:creationId xmlns:a16="http://schemas.microsoft.com/office/drawing/2014/main" id="{224154CD-9A6F-30FA-8784-2A3C29CC6910}"/>
              </a:ext>
            </a:extLst>
          </p:cNvPr>
          <p:cNvSpPr>
            <a:spLocks noGrp="1"/>
          </p:cNvSpPr>
          <p:nvPr>
            <p:ph type="body" sz="quarter" idx="20" hasCustomPrompt="1"/>
          </p:nvPr>
        </p:nvSpPr>
        <p:spPr>
          <a:xfrm>
            <a:off x="6096000" y="22932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bg1"/>
                </a:solidFill>
              </a:defRPr>
            </a:lvl1pPr>
          </a:lstStyle>
          <a:p>
            <a:pPr lvl="0"/>
            <a:r>
              <a:rPr lang="en-US"/>
              <a:t>Click to add item in sentence case.</a:t>
            </a:r>
          </a:p>
        </p:txBody>
      </p:sp>
      <p:sp>
        <p:nvSpPr>
          <p:cNvPr id="6" name="Text Placeholder 17">
            <a:extLst>
              <a:ext uri="{FF2B5EF4-FFF2-40B4-BE49-F238E27FC236}">
                <a16:creationId xmlns:a16="http://schemas.microsoft.com/office/drawing/2014/main" id="{B27E250A-FFE7-C094-E061-03BDE11FD6BE}"/>
              </a:ext>
            </a:extLst>
          </p:cNvPr>
          <p:cNvSpPr>
            <a:spLocks noGrp="1"/>
          </p:cNvSpPr>
          <p:nvPr>
            <p:ph type="body" sz="quarter" idx="21" hasCustomPrompt="1"/>
          </p:nvPr>
        </p:nvSpPr>
        <p:spPr>
          <a:xfrm>
            <a:off x="5380384" y="2293205"/>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02</a:t>
            </a:r>
          </a:p>
        </p:txBody>
      </p:sp>
      <p:sp>
        <p:nvSpPr>
          <p:cNvPr id="18" name="Text Placeholder 2">
            <a:extLst>
              <a:ext uri="{FF2B5EF4-FFF2-40B4-BE49-F238E27FC236}">
                <a16:creationId xmlns:a16="http://schemas.microsoft.com/office/drawing/2014/main" id="{02B20CDE-498F-0BD1-C801-0148202A6BEA}"/>
              </a:ext>
            </a:extLst>
          </p:cNvPr>
          <p:cNvSpPr>
            <a:spLocks noGrp="1"/>
          </p:cNvSpPr>
          <p:nvPr>
            <p:ph type="body" sz="quarter" idx="22" hasCustomPrompt="1"/>
          </p:nvPr>
        </p:nvSpPr>
        <p:spPr>
          <a:xfrm>
            <a:off x="6096000" y="31949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bg1"/>
                </a:solidFill>
              </a:defRPr>
            </a:lvl1pPr>
          </a:lstStyle>
          <a:p>
            <a:pPr lvl="0"/>
            <a:r>
              <a:rPr lang="en-US"/>
              <a:t>Click to add item in sentence case.</a:t>
            </a:r>
          </a:p>
        </p:txBody>
      </p:sp>
      <p:sp>
        <p:nvSpPr>
          <p:cNvPr id="20" name="Text Placeholder 17">
            <a:extLst>
              <a:ext uri="{FF2B5EF4-FFF2-40B4-BE49-F238E27FC236}">
                <a16:creationId xmlns:a16="http://schemas.microsoft.com/office/drawing/2014/main" id="{5F0DE607-86D9-80E0-2261-9BD1C44B576C}"/>
              </a:ext>
            </a:extLst>
          </p:cNvPr>
          <p:cNvSpPr>
            <a:spLocks noGrp="1"/>
          </p:cNvSpPr>
          <p:nvPr>
            <p:ph type="body" sz="quarter" idx="23" hasCustomPrompt="1"/>
          </p:nvPr>
        </p:nvSpPr>
        <p:spPr>
          <a:xfrm>
            <a:off x="5380384" y="3194905"/>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03</a:t>
            </a:r>
          </a:p>
        </p:txBody>
      </p:sp>
      <p:sp>
        <p:nvSpPr>
          <p:cNvPr id="21" name="Text Placeholder 2">
            <a:extLst>
              <a:ext uri="{FF2B5EF4-FFF2-40B4-BE49-F238E27FC236}">
                <a16:creationId xmlns:a16="http://schemas.microsoft.com/office/drawing/2014/main" id="{F34BE84D-0B22-3086-D6CC-783A49396BF7}"/>
              </a:ext>
            </a:extLst>
          </p:cNvPr>
          <p:cNvSpPr>
            <a:spLocks noGrp="1"/>
          </p:cNvSpPr>
          <p:nvPr>
            <p:ph type="body" sz="quarter" idx="24" hasCustomPrompt="1"/>
          </p:nvPr>
        </p:nvSpPr>
        <p:spPr>
          <a:xfrm>
            <a:off x="6096000" y="40966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bg1"/>
                </a:solidFill>
              </a:defRPr>
            </a:lvl1pPr>
          </a:lstStyle>
          <a:p>
            <a:pPr lvl="0"/>
            <a:r>
              <a:rPr lang="en-US"/>
              <a:t>Click to add item in sentence case.</a:t>
            </a:r>
          </a:p>
        </p:txBody>
      </p:sp>
      <p:sp>
        <p:nvSpPr>
          <p:cNvPr id="22" name="Text Placeholder 17">
            <a:extLst>
              <a:ext uri="{FF2B5EF4-FFF2-40B4-BE49-F238E27FC236}">
                <a16:creationId xmlns:a16="http://schemas.microsoft.com/office/drawing/2014/main" id="{C72439AE-CDAC-C42B-7FDE-289EBC587F2E}"/>
              </a:ext>
            </a:extLst>
          </p:cNvPr>
          <p:cNvSpPr>
            <a:spLocks noGrp="1"/>
          </p:cNvSpPr>
          <p:nvPr>
            <p:ph type="body" sz="quarter" idx="25" hasCustomPrompt="1"/>
          </p:nvPr>
        </p:nvSpPr>
        <p:spPr>
          <a:xfrm>
            <a:off x="5380384" y="4096605"/>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04</a:t>
            </a:r>
          </a:p>
        </p:txBody>
      </p:sp>
      <p:sp>
        <p:nvSpPr>
          <p:cNvPr id="23" name="Text Placeholder 2">
            <a:extLst>
              <a:ext uri="{FF2B5EF4-FFF2-40B4-BE49-F238E27FC236}">
                <a16:creationId xmlns:a16="http://schemas.microsoft.com/office/drawing/2014/main" id="{4D205FCA-4A94-8C72-ACC7-F2D67EF40DAD}"/>
              </a:ext>
            </a:extLst>
          </p:cNvPr>
          <p:cNvSpPr>
            <a:spLocks noGrp="1"/>
          </p:cNvSpPr>
          <p:nvPr>
            <p:ph type="body" sz="quarter" idx="26" hasCustomPrompt="1"/>
          </p:nvPr>
        </p:nvSpPr>
        <p:spPr>
          <a:xfrm>
            <a:off x="6096000" y="49983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bg1"/>
                </a:solidFill>
              </a:defRPr>
            </a:lvl1pPr>
          </a:lstStyle>
          <a:p>
            <a:pPr lvl="0"/>
            <a:r>
              <a:rPr lang="en-US"/>
              <a:t>Click to add item in sentence case.</a:t>
            </a:r>
          </a:p>
        </p:txBody>
      </p:sp>
      <p:sp>
        <p:nvSpPr>
          <p:cNvPr id="24" name="Text Placeholder 17">
            <a:extLst>
              <a:ext uri="{FF2B5EF4-FFF2-40B4-BE49-F238E27FC236}">
                <a16:creationId xmlns:a16="http://schemas.microsoft.com/office/drawing/2014/main" id="{8C08D63F-38FE-A005-D806-9A998BE41B59}"/>
              </a:ext>
            </a:extLst>
          </p:cNvPr>
          <p:cNvSpPr>
            <a:spLocks noGrp="1"/>
          </p:cNvSpPr>
          <p:nvPr>
            <p:ph type="body" sz="quarter" idx="27" hasCustomPrompt="1"/>
          </p:nvPr>
        </p:nvSpPr>
        <p:spPr>
          <a:xfrm>
            <a:off x="5380384" y="4998305"/>
            <a:ext cx="540000" cy="596981"/>
          </a:xfrm>
          <a:prstGeom prst="rect">
            <a:avLst/>
          </a:prstGeom>
        </p:spPr>
        <p:txBody>
          <a:bodyPr lIns="0" tIns="0" rIns="0" bIns="0" anchor="t">
            <a:noAutofit/>
          </a:bodyPr>
          <a:lstStyle>
            <a:lvl1pPr marL="0" indent="0" algn="l">
              <a:lnSpc>
                <a:spcPct val="90000"/>
              </a:lnSpc>
              <a:spcBef>
                <a:spcPts val="0"/>
              </a:spcBef>
              <a:spcAft>
                <a:spcPts val="0"/>
              </a:spcAft>
              <a:buNone/>
              <a:defRPr sz="2800" b="1">
                <a:solidFill>
                  <a:schemeClr val="accent1"/>
                </a:solidFill>
              </a:defRPr>
            </a:lvl1pPr>
          </a:lstStyle>
          <a:p>
            <a:pPr lvl="0"/>
            <a:r>
              <a:rPr lang="en-US"/>
              <a:t>05</a:t>
            </a:r>
          </a:p>
        </p:txBody>
      </p:sp>
      <p:sp>
        <p:nvSpPr>
          <p:cNvPr id="28" name="Slide Number Placeholder 5">
            <a:extLst>
              <a:ext uri="{FF2B5EF4-FFF2-40B4-BE49-F238E27FC236}">
                <a16:creationId xmlns:a16="http://schemas.microsoft.com/office/drawing/2014/main" id="{2CE81342-DA82-AB59-0DC1-FE225D1EDBE4}"/>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29" name="Graphic 28">
            <a:extLst>
              <a:ext uri="{FF2B5EF4-FFF2-40B4-BE49-F238E27FC236}">
                <a16:creationId xmlns:a16="http://schemas.microsoft.com/office/drawing/2014/main" id="{EC421E94-345B-2EDF-7047-C56C88EA96B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1425537350"/>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4_Big Text Quote Dark">
    <p:bg>
      <p:bgPr>
        <a:solidFill>
          <a:schemeClr val="tx2"/>
        </a:solid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96E32E3A-F47C-907B-373E-AAC3F21E2B8B}"/>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6" name="Graphic 5">
            <a:extLst>
              <a:ext uri="{FF2B5EF4-FFF2-40B4-BE49-F238E27FC236}">
                <a16:creationId xmlns:a16="http://schemas.microsoft.com/office/drawing/2014/main" id="{D98DA585-2E1D-0D7D-7979-98AFF58E5E3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11" name="Graphic 5">
            <a:extLst>
              <a:ext uri="{FF2B5EF4-FFF2-40B4-BE49-F238E27FC236}">
                <a16:creationId xmlns:a16="http://schemas.microsoft.com/office/drawing/2014/main" id="{944BA16F-63A7-0A2F-783F-626BA75431FC}"/>
              </a:ext>
            </a:extLst>
          </p:cNvPr>
          <p:cNvSpPr>
            <a:spLocks noChangeAspect="1"/>
          </p:cNvSpPr>
          <p:nvPr userDrawn="1"/>
        </p:nvSpPr>
        <p:spPr>
          <a:xfrm>
            <a:off x="1882775" y="1498063"/>
            <a:ext cx="720000" cy="583453"/>
          </a:xfrm>
          <a:custGeom>
            <a:avLst/>
            <a:gdLst>
              <a:gd name="connsiteX0" fmla="*/ 402647 w 932886"/>
              <a:gd name="connsiteY0" fmla="*/ 755968 h 755967"/>
              <a:gd name="connsiteX1" fmla="*/ 0 w 932886"/>
              <a:gd name="connsiteY1" fmla="*/ 755968 h 755967"/>
              <a:gd name="connsiteX2" fmla="*/ 0 w 932886"/>
              <a:gd name="connsiteY2" fmla="*/ 361633 h 755967"/>
              <a:gd name="connsiteX3" fmla="*/ 402647 w 932886"/>
              <a:gd name="connsiteY3" fmla="*/ 0 h 755967"/>
              <a:gd name="connsiteX4" fmla="*/ 402647 w 932886"/>
              <a:gd name="connsiteY4" fmla="*/ 185738 h 755967"/>
              <a:gd name="connsiteX5" fmla="*/ 233144 w 932886"/>
              <a:gd name="connsiteY5" fmla="*/ 341313 h 755967"/>
              <a:gd name="connsiteX6" fmla="*/ 233144 w 932886"/>
              <a:gd name="connsiteY6" fmla="*/ 366395 h 755967"/>
              <a:gd name="connsiteX7" fmla="*/ 402647 w 932886"/>
              <a:gd name="connsiteY7" fmla="*/ 366395 h 755967"/>
              <a:gd name="connsiteX8" fmla="*/ 402647 w 932886"/>
              <a:gd name="connsiteY8" fmla="*/ 755650 h 755967"/>
              <a:gd name="connsiteX9" fmla="*/ 932886 w 932886"/>
              <a:gd name="connsiteY9" fmla="*/ 755968 h 755967"/>
              <a:gd name="connsiteX10" fmla="*/ 530240 w 932886"/>
              <a:gd name="connsiteY10" fmla="*/ 755968 h 755967"/>
              <a:gd name="connsiteX11" fmla="*/ 530240 w 932886"/>
              <a:gd name="connsiteY11" fmla="*/ 361633 h 755967"/>
              <a:gd name="connsiteX12" fmla="*/ 932886 w 932886"/>
              <a:gd name="connsiteY12" fmla="*/ 0 h 755967"/>
              <a:gd name="connsiteX13" fmla="*/ 932886 w 932886"/>
              <a:gd name="connsiteY13" fmla="*/ 185738 h 755967"/>
              <a:gd name="connsiteX14" fmla="*/ 763383 w 932886"/>
              <a:gd name="connsiteY14" fmla="*/ 341313 h 755967"/>
              <a:gd name="connsiteX15" fmla="*/ 763383 w 932886"/>
              <a:gd name="connsiteY15" fmla="*/ 366395 h 755967"/>
              <a:gd name="connsiteX16" fmla="*/ 932886 w 932886"/>
              <a:gd name="connsiteY16" fmla="*/ 366395 h 755967"/>
              <a:gd name="connsiteX17" fmla="*/ 932886 w 932886"/>
              <a:gd name="connsiteY17" fmla="*/ 755650 h 75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32886" h="755967">
                <a:moveTo>
                  <a:pt x="402647" y="755968"/>
                </a:moveTo>
                <a:lnTo>
                  <a:pt x="0" y="755968"/>
                </a:lnTo>
                <a:lnTo>
                  <a:pt x="0" y="361633"/>
                </a:lnTo>
                <a:cubicBezTo>
                  <a:pt x="0" y="135573"/>
                  <a:pt x="162052" y="2540"/>
                  <a:pt x="402647" y="0"/>
                </a:cubicBezTo>
                <a:lnTo>
                  <a:pt x="402647" y="185738"/>
                </a:lnTo>
                <a:cubicBezTo>
                  <a:pt x="284678" y="195898"/>
                  <a:pt x="233144" y="246063"/>
                  <a:pt x="233144" y="341313"/>
                </a:cubicBezTo>
                <a:lnTo>
                  <a:pt x="233144" y="366395"/>
                </a:lnTo>
                <a:lnTo>
                  <a:pt x="402647" y="366395"/>
                </a:lnTo>
                <a:lnTo>
                  <a:pt x="402647" y="755650"/>
                </a:lnTo>
                <a:close/>
                <a:moveTo>
                  <a:pt x="932886" y="755968"/>
                </a:moveTo>
                <a:lnTo>
                  <a:pt x="530240" y="755968"/>
                </a:lnTo>
                <a:lnTo>
                  <a:pt x="530240" y="361633"/>
                </a:lnTo>
                <a:cubicBezTo>
                  <a:pt x="530240" y="135573"/>
                  <a:pt x="692292" y="2540"/>
                  <a:pt x="932886" y="0"/>
                </a:cubicBezTo>
                <a:lnTo>
                  <a:pt x="932886" y="185738"/>
                </a:lnTo>
                <a:cubicBezTo>
                  <a:pt x="814917" y="195898"/>
                  <a:pt x="763383" y="246063"/>
                  <a:pt x="763383" y="341313"/>
                </a:cubicBezTo>
                <a:lnTo>
                  <a:pt x="763383" y="366395"/>
                </a:lnTo>
                <a:lnTo>
                  <a:pt x="932886" y="366395"/>
                </a:lnTo>
                <a:lnTo>
                  <a:pt x="932886" y="755650"/>
                </a:lnTo>
                <a:close/>
              </a:path>
            </a:pathLst>
          </a:custGeom>
          <a:gradFill flip="none" rotWithShape="1">
            <a:gsLst>
              <a:gs pos="37000">
                <a:schemeClr val="accent4"/>
              </a:gs>
              <a:gs pos="100000">
                <a:schemeClr val="accent3"/>
              </a:gs>
              <a:gs pos="0">
                <a:schemeClr val="accent1"/>
              </a:gs>
            </a:gsLst>
            <a:lin ang="18900000" scaled="1"/>
            <a:tileRect/>
          </a:gradFill>
          <a:ln w="30798" cap="flat">
            <a:noFill/>
            <a:prstDash val="solid"/>
            <a:miter/>
          </a:ln>
        </p:spPr>
        <p:txBody>
          <a:bodyPr rtlCol="0" anchor="ctr"/>
          <a:lstStyle/>
          <a:p>
            <a:endParaRPr lang="en-GB"/>
          </a:p>
        </p:txBody>
      </p:sp>
      <p:sp>
        <p:nvSpPr>
          <p:cNvPr id="15" name="Title Placeholder 1">
            <a:extLst>
              <a:ext uri="{FF2B5EF4-FFF2-40B4-BE49-F238E27FC236}">
                <a16:creationId xmlns:a16="http://schemas.microsoft.com/office/drawing/2014/main" id="{83A22178-92AE-669D-F0C0-A1359AF7A5DF}"/>
              </a:ext>
            </a:extLst>
          </p:cNvPr>
          <p:cNvSpPr>
            <a:spLocks noGrp="1"/>
          </p:cNvSpPr>
          <p:nvPr>
            <p:ph type="title" hasCustomPrompt="1"/>
          </p:nvPr>
        </p:nvSpPr>
        <p:spPr>
          <a:xfrm>
            <a:off x="1882776" y="2361199"/>
            <a:ext cx="8426450" cy="1806356"/>
          </a:xfrm>
          <a:prstGeom prst="rect">
            <a:avLst/>
          </a:prstGeom>
          <a:noFill/>
        </p:spPr>
        <p:txBody>
          <a:bodyPr lIns="0" tIns="0" rIns="0" bIns="0" anchor="t" anchorCtr="0">
            <a:noAutofit/>
          </a:bodyPr>
          <a:lstStyle>
            <a:lvl1pPr algn="l">
              <a:lnSpc>
                <a:spcPct val="80000"/>
              </a:lnSpc>
              <a:defRPr sz="5200" b="1">
                <a:solidFill>
                  <a:schemeClr val="bg1"/>
                </a:solidFill>
              </a:defRPr>
            </a:lvl1pPr>
          </a:lstStyle>
          <a:p>
            <a:pPr lvl="0"/>
            <a:r>
              <a:rPr lang="en-US" dirty="0"/>
              <a:t>Add a short quote in sentence case.</a:t>
            </a:r>
          </a:p>
        </p:txBody>
      </p:sp>
      <p:sp>
        <p:nvSpPr>
          <p:cNvPr id="16" name="Text Placeholder 2">
            <a:extLst>
              <a:ext uri="{FF2B5EF4-FFF2-40B4-BE49-F238E27FC236}">
                <a16:creationId xmlns:a16="http://schemas.microsoft.com/office/drawing/2014/main" id="{5BC00EA9-F50D-4E8D-353E-02CC7E583CD4}"/>
              </a:ext>
            </a:extLst>
          </p:cNvPr>
          <p:cNvSpPr>
            <a:spLocks noGrp="1"/>
          </p:cNvSpPr>
          <p:nvPr>
            <p:ph idx="10" hasCustomPrompt="1"/>
          </p:nvPr>
        </p:nvSpPr>
        <p:spPr>
          <a:xfrm>
            <a:off x="1882777" y="4920636"/>
            <a:ext cx="8426450" cy="378929"/>
          </a:xfrm>
          <a:prstGeom prst="rect">
            <a:avLst/>
          </a:prstGeom>
        </p:spPr>
        <p:txBody>
          <a:bodyPr vert="horz" lIns="0" tIns="0" rIns="0" bIns="0" rtlCol="0" anchor="b">
            <a:normAutofit/>
          </a:bodyPr>
          <a:lstStyle>
            <a:lvl1pPr algn="l">
              <a:spcBef>
                <a:spcPts val="0"/>
              </a:spcBef>
              <a:spcAft>
                <a:spcPts val="0"/>
              </a:spcAft>
              <a:defRPr sz="2000" b="1" i="0">
                <a:solidFill>
                  <a:schemeClr val="accent1"/>
                </a:solidFill>
                <a:latin typeface="Arial" panose="020B0604020202020204" pitchFamily="34" charset="0"/>
                <a:cs typeface="Arial" panose="020B0604020202020204" pitchFamily="34" charset="0"/>
              </a:defRPr>
            </a:lvl1pPr>
            <a:lvl2pPr>
              <a:defRPr sz="2200"/>
            </a:lvl2pPr>
            <a:lvl3pPr>
              <a:defRPr sz="2200"/>
            </a:lvl3pPr>
          </a:lstStyle>
          <a:p>
            <a:pPr lvl="0"/>
            <a:r>
              <a:rPr lang="en-US"/>
              <a:t>Insert name here</a:t>
            </a:r>
          </a:p>
        </p:txBody>
      </p:sp>
    </p:spTree>
    <p:extLst>
      <p:ext uri="{BB962C8B-B14F-4D97-AF65-F5344CB8AC3E}">
        <p14:creationId xmlns:p14="http://schemas.microsoft.com/office/powerpoint/2010/main" val="193108781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5_Title with 2 items">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6" name="Text Placeholder 3">
            <a:extLst>
              <a:ext uri="{FF2B5EF4-FFF2-40B4-BE49-F238E27FC236}">
                <a16:creationId xmlns:a16="http://schemas.microsoft.com/office/drawing/2014/main" id="{F75FDE61-4ADF-EE1E-D3C2-74D1A6FE2847}"/>
              </a:ext>
            </a:extLst>
          </p:cNvPr>
          <p:cNvSpPr>
            <a:spLocks noGrp="1"/>
          </p:cNvSpPr>
          <p:nvPr>
            <p:ph type="body" sz="quarter" idx="13" hasCustomPrompt="1"/>
          </p:nvPr>
        </p:nvSpPr>
        <p:spPr>
          <a:xfrm>
            <a:off x="479426" y="3034748"/>
            <a:ext cx="489585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CACD9F71-5090-7566-3618-858BE590947B}"/>
              </a:ext>
            </a:extLst>
          </p:cNvPr>
          <p:cNvSpPr>
            <a:spLocks noGrp="1"/>
          </p:cNvSpPr>
          <p:nvPr>
            <p:ph type="body" sz="quarter" idx="14" hasCustomPrompt="1"/>
          </p:nvPr>
        </p:nvSpPr>
        <p:spPr>
          <a:xfrm>
            <a:off x="479426" y="3520523"/>
            <a:ext cx="4895850" cy="1114425"/>
          </a:xfrm>
        </p:spPr>
        <p:txBody>
          <a:bodyPr>
            <a:no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0" name="Text Placeholder 3">
            <a:extLst>
              <a:ext uri="{FF2B5EF4-FFF2-40B4-BE49-F238E27FC236}">
                <a16:creationId xmlns:a16="http://schemas.microsoft.com/office/drawing/2014/main" id="{274DBCFF-BFA2-6D2C-08C8-9C653BBE1EE7}"/>
              </a:ext>
            </a:extLst>
          </p:cNvPr>
          <p:cNvSpPr>
            <a:spLocks noGrp="1"/>
          </p:cNvSpPr>
          <p:nvPr>
            <p:ph type="body" sz="quarter" idx="11" hasCustomPrompt="1"/>
          </p:nvPr>
        </p:nvSpPr>
        <p:spPr>
          <a:xfrm>
            <a:off x="479425" y="1409701"/>
            <a:ext cx="6337300" cy="5715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
        <p:nvSpPr>
          <p:cNvPr id="2" name="Slide Number Placeholder 5">
            <a:extLst>
              <a:ext uri="{FF2B5EF4-FFF2-40B4-BE49-F238E27FC236}">
                <a16:creationId xmlns:a16="http://schemas.microsoft.com/office/drawing/2014/main" id="{A80C4D04-2A6B-BE70-492F-3844181E2836}"/>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noAutofit/>
          </a:bodyPr>
          <a:lstStyle>
            <a:lvl1pPr algn="r">
              <a:defRPr sz="1000">
                <a:solidFill>
                  <a:schemeClr val="tx1"/>
                </a:solidFill>
              </a:defRPr>
            </a:lvl1pPr>
          </a:lstStyle>
          <a:p>
            <a:fld id="{07B2CE22-258D-44EB-93FA-0BCC2B4C54CE}" type="slidenum">
              <a:rPr lang="en-US" smtClean="0"/>
              <a:pPr/>
              <a:t>‹#›</a:t>
            </a:fld>
            <a:endParaRPr lang="en-US"/>
          </a:p>
        </p:txBody>
      </p:sp>
      <p:sp>
        <p:nvSpPr>
          <p:cNvPr id="5" name="Text Placeholder 3">
            <a:extLst>
              <a:ext uri="{FF2B5EF4-FFF2-40B4-BE49-F238E27FC236}">
                <a16:creationId xmlns:a16="http://schemas.microsoft.com/office/drawing/2014/main" id="{6FB918F4-65EF-A9C4-166A-AFBA2BAC7F14}"/>
              </a:ext>
            </a:extLst>
          </p:cNvPr>
          <p:cNvSpPr>
            <a:spLocks noGrp="1"/>
          </p:cNvSpPr>
          <p:nvPr>
            <p:ph type="body" sz="quarter" idx="15" hasCustomPrompt="1"/>
          </p:nvPr>
        </p:nvSpPr>
        <p:spPr>
          <a:xfrm>
            <a:off x="6111600" y="3034748"/>
            <a:ext cx="489585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1" name="Text Placeholder 5">
            <a:extLst>
              <a:ext uri="{FF2B5EF4-FFF2-40B4-BE49-F238E27FC236}">
                <a16:creationId xmlns:a16="http://schemas.microsoft.com/office/drawing/2014/main" id="{8942FAE2-0655-FB07-DFA5-91BEE3916CD9}"/>
              </a:ext>
            </a:extLst>
          </p:cNvPr>
          <p:cNvSpPr>
            <a:spLocks noGrp="1"/>
          </p:cNvSpPr>
          <p:nvPr>
            <p:ph type="body" sz="quarter" idx="16" hasCustomPrompt="1"/>
          </p:nvPr>
        </p:nvSpPr>
        <p:spPr>
          <a:xfrm>
            <a:off x="6111600" y="3520523"/>
            <a:ext cx="4895850" cy="1114425"/>
          </a:xfrm>
        </p:spPr>
        <p:txBody>
          <a:bodyPr>
            <a:no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348672537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5_Title with 3 items">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F75FDE61-4ADF-EE1E-D3C2-74D1A6FE2847}"/>
              </a:ext>
            </a:extLst>
          </p:cNvPr>
          <p:cNvSpPr>
            <a:spLocks noGrp="1"/>
          </p:cNvSpPr>
          <p:nvPr>
            <p:ph type="body" sz="quarter" idx="13" hasCustomPrompt="1"/>
          </p:nvPr>
        </p:nvSpPr>
        <p:spPr>
          <a:xfrm>
            <a:off x="479425" y="3034748"/>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CACD9F71-5090-7566-3618-858BE590947B}"/>
              </a:ext>
            </a:extLst>
          </p:cNvPr>
          <p:cNvSpPr>
            <a:spLocks noGrp="1"/>
          </p:cNvSpPr>
          <p:nvPr>
            <p:ph type="body" sz="quarter" idx="14" hasCustomPrompt="1"/>
          </p:nvPr>
        </p:nvSpPr>
        <p:spPr>
          <a:xfrm>
            <a:off x="479425" y="3520523"/>
            <a:ext cx="3457574" cy="1114425"/>
          </a:xfrm>
        </p:spPr>
        <p:txBody>
          <a:bodyPr>
            <a:no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4" name="Text Placeholder 3">
            <a:extLst>
              <a:ext uri="{FF2B5EF4-FFF2-40B4-BE49-F238E27FC236}">
                <a16:creationId xmlns:a16="http://schemas.microsoft.com/office/drawing/2014/main" id="{27C5E660-382D-73FB-0B65-8668EA5F54B8}"/>
              </a:ext>
            </a:extLst>
          </p:cNvPr>
          <p:cNvSpPr>
            <a:spLocks noGrp="1"/>
          </p:cNvSpPr>
          <p:nvPr>
            <p:ph type="body" sz="quarter" idx="15" hasCustomPrompt="1"/>
          </p:nvPr>
        </p:nvSpPr>
        <p:spPr>
          <a:xfrm>
            <a:off x="4380703" y="3034748"/>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5" name="Text Placeholder 5">
            <a:extLst>
              <a:ext uri="{FF2B5EF4-FFF2-40B4-BE49-F238E27FC236}">
                <a16:creationId xmlns:a16="http://schemas.microsoft.com/office/drawing/2014/main" id="{2CE3FD64-7376-FC9A-0DCD-0393264C6EBB}"/>
              </a:ext>
            </a:extLst>
          </p:cNvPr>
          <p:cNvSpPr>
            <a:spLocks noGrp="1"/>
          </p:cNvSpPr>
          <p:nvPr>
            <p:ph type="body" sz="quarter" idx="16" hasCustomPrompt="1"/>
          </p:nvPr>
        </p:nvSpPr>
        <p:spPr>
          <a:xfrm>
            <a:off x="4380704" y="3520523"/>
            <a:ext cx="3457574" cy="1114425"/>
          </a:xfrm>
        </p:spPr>
        <p:txBody>
          <a:bodyPr>
            <a:no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6" name="Text Placeholder 3">
            <a:extLst>
              <a:ext uri="{FF2B5EF4-FFF2-40B4-BE49-F238E27FC236}">
                <a16:creationId xmlns:a16="http://schemas.microsoft.com/office/drawing/2014/main" id="{2D9B3B75-3CC4-7C49-AE3B-87A555132AEA}"/>
              </a:ext>
            </a:extLst>
          </p:cNvPr>
          <p:cNvSpPr>
            <a:spLocks noGrp="1"/>
          </p:cNvSpPr>
          <p:nvPr>
            <p:ph type="body" sz="quarter" idx="17" hasCustomPrompt="1"/>
          </p:nvPr>
        </p:nvSpPr>
        <p:spPr>
          <a:xfrm>
            <a:off x="8237534" y="3034748"/>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7" name="Text Placeholder 5">
            <a:extLst>
              <a:ext uri="{FF2B5EF4-FFF2-40B4-BE49-F238E27FC236}">
                <a16:creationId xmlns:a16="http://schemas.microsoft.com/office/drawing/2014/main" id="{193E0DB2-29AD-FB89-1D9E-186D6067FA80}"/>
              </a:ext>
            </a:extLst>
          </p:cNvPr>
          <p:cNvSpPr>
            <a:spLocks noGrp="1"/>
          </p:cNvSpPr>
          <p:nvPr>
            <p:ph type="body" sz="quarter" idx="18" hasCustomPrompt="1"/>
          </p:nvPr>
        </p:nvSpPr>
        <p:spPr>
          <a:xfrm>
            <a:off x="8237535" y="3520523"/>
            <a:ext cx="3457574" cy="1114425"/>
          </a:xfrm>
        </p:spPr>
        <p:txBody>
          <a:bodyPr>
            <a:no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2" name="Slide Number Placeholder 5">
            <a:extLst>
              <a:ext uri="{FF2B5EF4-FFF2-40B4-BE49-F238E27FC236}">
                <a16:creationId xmlns:a16="http://schemas.microsoft.com/office/drawing/2014/main" id="{3BF3490C-7B9D-FDB2-FEAA-F92C723E0D67}"/>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noAutofit/>
          </a:bodyPr>
          <a:lstStyle>
            <a:lvl1pPr algn="r">
              <a:defRPr sz="1000">
                <a:solidFill>
                  <a:schemeClr val="tx1"/>
                </a:solidFill>
              </a:defRPr>
            </a:lvl1pPr>
          </a:lstStyle>
          <a:p>
            <a:fld id="{07B2CE22-258D-44EB-93FA-0BCC2B4C54CE}" type="slidenum">
              <a:rPr lang="en-US" smtClean="0"/>
              <a:pPr/>
              <a:t>‹#›</a:t>
            </a:fld>
            <a:endParaRPr lang="en-US"/>
          </a:p>
        </p:txBody>
      </p:sp>
      <p:sp>
        <p:nvSpPr>
          <p:cNvPr id="10" name="Title Placeholder 1">
            <a:extLst>
              <a:ext uri="{FF2B5EF4-FFF2-40B4-BE49-F238E27FC236}">
                <a16:creationId xmlns:a16="http://schemas.microsoft.com/office/drawing/2014/main" id="{39959E29-94E5-1014-84FE-C309A00DACB8}"/>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11" name="Text Placeholder 3">
            <a:extLst>
              <a:ext uri="{FF2B5EF4-FFF2-40B4-BE49-F238E27FC236}">
                <a16:creationId xmlns:a16="http://schemas.microsoft.com/office/drawing/2014/main" id="{56F4AC61-3ACC-3BCF-298E-1340880CC60E}"/>
              </a:ext>
            </a:extLst>
          </p:cNvPr>
          <p:cNvSpPr>
            <a:spLocks noGrp="1"/>
          </p:cNvSpPr>
          <p:nvPr>
            <p:ph type="body" sz="quarter" idx="11" hasCustomPrompt="1"/>
          </p:nvPr>
        </p:nvSpPr>
        <p:spPr>
          <a:xfrm>
            <a:off x="479425" y="1409701"/>
            <a:ext cx="6337300" cy="5715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Tree>
    <p:extLst>
      <p:ext uri="{BB962C8B-B14F-4D97-AF65-F5344CB8AC3E}">
        <p14:creationId xmlns:p14="http://schemas.microsoft.com/office/powerpoint/2010/main" val="198932226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5_Title with 4 items">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F75FDE61-4ADF-EE1E-D3C2-74D1A6FE2847}"/>
              </a:ext>
            </a:extLst>
          </p:cNvPr>
          <p:cNvSpPr>
            <a:spLocks noGrp="1"/>
          </p:cNvSpPr>
          <p:nvPr>
            <p:ph type="body" sz="quarter" idx="13" hasCustomPrompt="1"/>
          </p:nvPr>
        </p:nvSpPr>
        <p:spPr>
          <a:xfrm>
            <a:off x="479426" y="3034748"/>
            <a:ext cx="2592000" cy="431801"/>
          </a:xfrm>
        </p:spPr>
        <p:txBody>
          <a:bodyPr anchor="b">
            <a:noAutofit/>
          </a:bodyPr>
          <a:lstStyle>
            <a:lvl1pPr>
              <a:spcBef>
                <a:spcPts val="0"/>
              </a:spcBef>
              <a:spcAft>
                <a:spcPts val="0"/>
              </a:spcAft>
              <a:defRPr sz="1400">
                <a:solidFill>
                  <a:schemeClr val="tx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CACD9F71-5090-7566-3618-858BE590947B}"/>
              </a:ext>
            </a:extLst>
          </p:cNvPr>
          <p:cNvSpPr>
            <a:spLocks noGrp="1"/>
          </p:cNvSpPr>
          <p:nvPr>
            <p:ph type="body" sz="quarter" idx="14" hasCustomPrompt="1"/>
          </p:nvPr>
        </p:nvSpPr>
        <p:spPr>
          <a:xfrm>
            <a:off x="479426" y="3520523"/>
            <a:ext cx="2592000" cy="1114425"/>
          </a:xfrm>
        </p:spPr>
        <p:txBody>
          <a:bodyPr>
            <a:noAutofit/>
          </a:bodyPr>
          <a:lstStyle>
            <a:lvl1pPr>
              <a:spcBef>
                <a:spcPts val="0"/>
              </a:spcBef>
              <a:spcAft>
                <a:spcPts val="0"/>
              </a:spcAft>
              <a:defRPr sz="12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2" name="Slide Number Placeholder 5">
            <a:extLst>
              <a:ext uri="{FF2B5EF4-FFF2-40B4-BE49-F238E27FC236}">
                <a16:creationId xmlns:a16="http://schemas.microsoft.com/office/drawing/2014/main" id="{3BF3490C-7B9D-FDB2-FEAA-F92C723E0D67}"/>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noAutofit/>
          </a:bodyPr>
          <a:lstStyle>
            <a:lvl1pPr algn="r">
              <a:defRPr sz="1000">
                <a:solidFill>
                  <a:schemeClr val="tx1"/>
                </a:solidFill>
              </a:defRPr>
            </a:lvl1pPr>
          </a:lstStyle>
          <a:p>
            <a:fld id="{07B2CE22-258D-44EB-93FA-0BCC2B4C54CE}" type="slidenum">
              <a:rPr lang="en-US" smtClean="0"/>
              <a:pPr/>
              <a:t>‹#›</a:t>
            </a:fld>
            <a:endParaRPr lang="en-US"/>
          </a:p>
        </p:txBody>
      </p:sp>
      <p:sp>
        <p:nvSpPr>
          <p:cNvPr id="10" name="Title Placeholder 1">
            <a:extLst>
              <a:ext uri="{FF2B5EF4-FFF2-40B4-BE49-F238E27FC236}">
                <a16:creationId xmlns:a16="http://schemas.microsoft.com/office/drawing/2014/main" id="{39959E29-94E5-1014-84FE-C309A00DACB8}"/>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11" name="Text Placeholder 3">
            <a:extLst>
              <a:ext uri="{FF2B5EF4-FFF2-40B4-BE49-F238E27FC236}">
                <a16:creationId xmlns:a16="http://schemas.microsoft.com/office/drawing/2014/main" id="{56F4AC61-3ACC-3BCF-298E-1340880CC60E}"/>
              </a:ext>
            </a:extLst>
          </p:cNvPr>
          <p:cNvSpPr>
            <a:spLocks noGrp="1"/>
          </p:cNvSpPr>
          <p:nvPr>
            <p:ph type="body" sz="quarter" idx="11" hasCustomPrompt="1"/>
          </p:nvPr>
        </p:nvSpPr>
        <p:spPr>
          <a:xfrm>
            <a:off x="479425" y="1409701"/>
            <a:ext cx="6337300" cy="5715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
        <p:nvSpPr>
          <p:cNvPr id="36" name="Text Placeholder 3">
            <a:extLst>
              <a:ext uri="{FF2B5EF4-FFF2-40B4-BE49-F238E27FC236}">
                <a16:creationId xmlns:a16="http://schemas.microsoft.com/office/drawing/2014/main" id="{A6AF9747-EF86-4C4D-0DBA-BC3E1E2EA38D}"/>
              </a:ext>
            </a:extLst>
          </p:cNvPr>
          <p:cNvSpPr>
            <a:spLocks noGrp="1"/>
          </p:cNvSpPr>
          <p:nvPr>
            <p:ph type="body" sz="quarter" idx="15" hasCustomPrompt="1"/>
          </p:nvPr>
        </p:nvSpPr>
        <p:spPr>
          <a:xfrm>
            <a:off x="3359103" y="3034748"/>
            <a:ext cx="2592000" cy="431801"/>
          </a:xfrm>
        </p:spPr>
        <p:txBody>
          <a:bodyPr anchor="b">
            <a:noAutofit/>
          </a:bodyPr>
          <a:lstStyle>
            <a:lvl1pPr>
              <a:spcBef>
                <a:spcPts val="0"/>
              </a:spcBef>
              <a:spcAft>
                <a:spcPts val="0"/>
              </a:spcAft>
              <a:defRPr sz="1400">
                <a:solidFill>
                  <a:schemeClr val="tx1"/>
                </a:solidFill>
              </a:defRPr>
            </a:lvl1pPr>
          </a:lstStyle>
          <a:p>
            <a:pPr lvl="0"/>
            <a:r>
              <a:rPr lang="en-GB" noProof="1"/>
              <a:t>Subtitle in sentence case</a:t>
            </a:r>
          </a:p>
        </p:txBody>
      </p:sp>
      <p:sp>
        <p:nvSpPr>
          <p:cNvPr id="37" name="Text Placeholder 5">
            <a:extLst>
              <a:ext uri="{FF2B5EF4-FFF2-40B4-BE49-F238E27FC236}">
                <a16:creationId xmlns:a16="http://schemas.microsoft.com/office/drawing/2014/main" id="{72F50824-5CEA-1A2A-3BA9-28CBEA98AC82}"/>
              </a:ext>
            </a:extLst>
          </p:cNvPr>
          <p:cNvSpPr>
            <a:spLocks noGrp="1"/>
          </p:cNvSpPr>
          <p:nvPr>
            <p:ph type="body" sz="quarter" idx="16" hasCustomPrompt="1"/>
          </p:nvPr>
        </p:nvSpPr>
        <p:spPr>
          <a:xfrm>
            <a:off x="3359103" y="3520523"/>
            <a:ext cx="2592000" cy="1114425"/>
          </a:xfrm>
        </p:spPr>
        <p:txBody>
          <a:bodyPr>
            <a:noAutofit/>
          </a:bodyPr>
          <a:lstStyle>
            <a:lvl1pPr>
              <a:spcBef>
                <a:spcPts val="0"/>
              </a:spcBef>
              <a:spcAft>
                <a:spcPts val="0"/>
              </a:spcAft>
              <a:defRPr sz="12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38" name="Text Placeholder 3">
            <a:extLst>
              <a:ext uri="{FF2B5EF4-FFF2-40B4-BE49-F238E27FC236}">
                <a16:creationId xmlns:a16="http://schemas.microsoft.com/office/drawing/2014/main" id="{B16AF42A-DA58-B59A-F03F-242971F68D35}"/>
              </a:ext>
            </a:extLst>
          </p:cNvPr>
          <p:cNvSpPr>
            <a:spLocks noGrp="1"/>
          </p:cNvSpPr>
          <p:nvPr>
            <p:ph type="body" sz="quarter" idx="17" hasCustomPrompt="1"/>
          </p:nvPr>
        </p:nvSpPr>
        <p:spPr>
          <a:xfrm>
            <a:off x="6238781" y="3034748"/>
            <a:ext cx="2592000" cy="431801"/>
          </a:xfrm>
        </p:spPr>
        <p:txBody>
          <a:bodyPr anchor="b">
            <a:noAutofit/>
          </a:bodyPr>
          <a:lstStyle>
            <a:lvl1pPr>
              <a:spcBef>
                <a:spcPts val="0"/>
              </a:spcBef>
              <a:spcAft>
                <a:spcPts val="0"/>
              </a:spcAft>
              <a:defRPr sz="1400">
                <a:solidFill>
                  <a:schemeClr val="tx1"/>
                </a:solidFill>
              </a:defRPr>
            </a:lvl1pPr>
          </a:lstStyle>
          <a:p>
            <a:pPr lvl="0"/>
            <a:r>
              <a:rPr lang="en-GB" noProof="1"/>
              <a:t>Subtitle in sentence case</a:t>
            </a:r>
          </a:p>
        </p:txBody>
      </p:sp>
      <p:sp>
        <p:nvSpPr>
          <p:cNvPr id="39" name="Text Placeholder 5">
            <a:extLst>
              <a:ext uri="{FF2B5EF4-FFF2-40B4-BE49-F238E27FC236}">
                <a16:creationId xmlns:a16="http://schemas.microsoft.com/office/drawing/2014/main" id="{49ECCC15-8548-BED4-A270-68973565A875}"/>
              </a:ext>
            </a:extLst>
          </p:cNvPr>
          <p:cNvSpPr>
            <a:spLocks noGrp="1"/>
          </p:cNvSpPr>
          <p:nvPr>
            <p:ph type="body" sz="quarter" idx="18" hasCustomPrompt="1"/>
          </p:nvPr>
        </p:nvSpPr>
        <p:spPr>
          <a:xfrm>
            <a:off x="6238781" y="3520523"/>
            <a:ext cx="2592000" cy="1114425"/>
          </a:xfrm>
        </p:spPr>
        <p:txBody>
          <a:bodyPr>
            <a:noAutofit/>
          </a:bodyPr>
          <a:lstStyle>
            <a:lvl1pPr>
              <a:spcBef>
                <a:spcPts val="0"/>
              </a:spcBef>
              <a:spcAft>
                <a:spcPts val="0"/>
              </a:spcAft>
              <a:defRPr sz="12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40" name="Text Placeholder 3">
            <a:extLst>
              <a:ext uri="{FF2B5EF4-FFF2-40B4-BE49-F238E27FC236}">
                <a16:creationId xmlns:a16="http://schemas.microsoft.com/office/drawing/2014/main" id="{4EFF18C8-343F-FFE3-B267-46513B26E1EE}"/>
              </a:ext>
            </a:extLst>
          </p:cNvPr>
          <p:cNvSpPr>
            <a:spLocks noGrp="1"/>
          </p:cNvSpPr>
          <p:nvPr>
            <p:ph type="body" sz="quarter" idx="19" hasCustomPrompt="1"/>
          </p:nvPr>
        </p:nvSpPr>
        <p:spPr>
          <a:xfrm>
            <a:off x="9118458" y="3034748"/>
            <a:ext cx="2592000" cy="431801"/>
          </a:xfrm>
        </p:spPr>
        <p:txBody>
          <a:bodyPr anchor="b">
            <a:noAutofit/>
          </a:bodyPr>
          <a:lstStyle>
            <a:lvl1pPr>
              <a:spcBef>
                <a:spcPts val="0"/>
              </a:spcBef>
              <a:spcAft>
                <a:spcPts val="0"/>
              </a:spcAft>
              <a:defRPr sz="1400">
                <a:solidFill>
                  <a:schemeClr val="tx1"/>
                </a:solidFill>
              </a:defRPr>
            </a:lvl1pPr>
          </a:lstStyle>
          <a:p>
            <a:pPr lvl="0"/>
            <a:r>
              <a:rPr lang="en-GB" noProof="1"/>
              <a:t>Subtitle in sentence case</a:t>
            </a:r>
          </a:p>
        </p:txBody>
      </p:sp>
      <p:sp>
        <p:nvSpPr>
          <p:cNvPr id="41" name="Text Placeholder 5">
            <a:extLst>
              <a:ext uri="{FF2B5EF4-FFF2-40B4-BE49-F238E27FC236}">
                <a16:creationId xmlns:a16="http://schemas.microsoft.com/office/drawing/2014/main" id="{71A2DF9D-074A-2D38-1118-CC625075F703}"/>
              </a:ext>
            </a:extLst>
          </p:cNvPr>
          <p:cNvSpPr>
            <a:spLocks noGrp="1"/>
          </p:cNvSpPr>
          <p:nvPr>
            <p:ph type="body" sz="quarter" idx="20" hasCustomPrompt="1"/>
          </p:nvPr>
        </p:nvSpPr>
        <p:spPr>
          <a:xfrm>
            <a:off x="9118458" y="3520523"/>
            <a:ext cx="2592000" cy="1114425"/>
          </a:xfrm>
        </p:spPr>
        <p:txBody>
          <a:bodyPr>
            <a:noAutofit/>
          </a:bodyPr>
          <a:lstStyle>
            <a:lvl1pPr>
              <a:spcBef>
                <a:spcPts val="0"/>
              </a:spcBef>
              <a:spcAft>
                <a:spcPts val="0"/>
              </a:spcAft>
              <a:defRPr sz="12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88863094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5_Title with 4 items B">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F75FDE61-4ADF-EE1E-D3C2-74D1A6FE2847}"/>
              </a:ext>
            </a:extLst>
          </p:cNvPr>
          <p:cNvSpPr>
            <a:spLocks noGrp="1"/>
          </p:cNvSpPr>
          <p:nvPr>
            <p:ph type="body" sz="quarter" idx="13" hasCustomPrompt="1"/>
          </p:nvPr>
        </p:nvSpPr>
        <p:spPr>
          <a:xfrm>
            <a:off x="493280" y="2590800"/>
            <a:ext cx="5257799" cy="431801"/>
          </a:xfrm>
        </p:spPr>
        <p:txBody>
          <a:bodyPr anchor="b">
            <a:noAutofit/>
          </a:bodyPr>
          <a:lstStyle>
            <a:lvl1pPr>
              <a:defRPr sz="1800">
                <a:solidFill>
                  <a:schemeClr val="tx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CACD9F71-5090-7566-3618-858BE590947B}"/>
              </a:ext>
            </a:extLst>
          </p:cNvPr>
          <p:cNvSpPr>
            <a:spLocks noGrp="1"/>
          </p:cNvSpPr>
          <p:nvPr>
            <p:ph type="body" sz="quarter" idx="14" hasCustomPrompt="1"/>
          </p:nvPr>
        </p:nvSpPr>
        <p:spPr>
          <a:xfrm>
            <a:off x="493281" y="3089277"/>
            <a:ext cx="5257799" cy="1114425"/>
          </a:xfrm>
        </p:spPr>
        <p:txBody>
          <a:bodyPr>
            <a:noAutofit/>
          </a:bodyPr>
          <a:lstStyle>
            <a:lvl1pPr>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4" name="Text Placeholder 3">
            <a:extLst>
              <a:ext uri="{FF2B5EF4-FFF2-40B4-BE49-F238E27FC236}">
                <a16:creationId xmlns:a16="http://schemas.microsoft.com/office/drawing/2014/main" id="{27C5E660-382D-73FB-0B65-8668EA5F54B8}"/>
              </a:ext>
            </a:extLst>
          </p:cNvPr>
          <p:cNvSpPr>
            <a:spLocks noGrp="1"/>
          </p:cNvSpPr>
          <p:nvPr>
            <p:ph type="body" sz="quarter" idx="15" hasCustomPrompt="1"/>
          </p:nvPr>
        </p:nvSpPr>
        <p:spPr>
          <a:xfrm>
            <a:off x="6096000" y="2590800"/>
            <a:ext cx="5257799" cy="431801"/>
          </a:xfrm>
        </p:spPr>
        <p:txBody>
          <a:bodyPr anchor="b">
            <a:noAutofit/>
          </a:bodyPr>
          <a:lstStyle>
            <a:lvl1pPr>
              <a:defRPr sz="1800">
                <a:solidFill>
                  <a:schemeClr val="tx1"/>
                </a:solidFill>
              </a:defRPr>
            </a:lvl1pPr>
          </a:lstStyle>
          <a:p>
            <a:pPr lvl="0"/>
            <a:r>
              <a:rPr lang="en-GB" noProof="1"/>
              <a:t>Subtitle in sentence case</a:t>
            </a:r>
          </a:p>
        </p:txBody>
      </p:sp>
      <p:sp>
        <p:nvSpPr>
          <p:cNvPr id="15" name="Text Placeholder 5">
            <a:extLst>
              <a:ext uri="{FF2B5EF4-FFF2-40B4-BE49-F238E27FC236}">
                <a16:creationId xmlns:a16="http://schemas.microsoft.com/office/drawing/2014/main" id="{2CE3FD64-7376-FC9A-0DCD-0393264C6EBB}"/>
              </a:ext>
            </a:extLst>
          </p:cNvPr>
          <p:cNvSpPr>
            <a:spLocks noGrp="1"/>
          </p:cNvSpPr>
          <p:nvPr>
            <p:ph type="body" sz="quarter" idx="16" hasCustomPrompt="1"/>
          </p:nvPr>
        </p:nvSpPr>
        <p:spPr>
          <a:xfrm>
            <a:off x="6096001" y="3089277"/>
            <a:ext cx="5257799" cy="1114425"/>
          </a:xfrm>
        </p:spPr>
        <p:txBody>
          <a:bodyPr>
            <a:noAutofit/>
          </a:bodyPr>
          <a:lstStyle>
            <a:lvl1pPr>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2" name="Text Placeholder 3">
            <a:extLst>
              <a:ext uri="{FF2B5EF4-FFF2-40B4-BE49-F238E27FC236}">
                <a16:creationId xmlns:a16="http://schemas.microsoft.com/office/drawing/2014/main" id="{1A1D8C40-12E0-C260-1276-E49237A9AE18}"/>
              </a:ext>
            </a:extLst>
          </p:cNvPr>
          <p:cNvSpPr>
            <a:spLocks noGrp="1"/>
          </p:cNvSpPr>
          <p:nvPr>
            <p:ph type="body" sz="quarter" idx="17" hasCustomPrompt="1"/>
          </p:nvPr>
        </p:nvSpPr>
        <p:spPr>
          <a:xfrm>
            <a:off x="493280" y="4711698"/>
            <a:ext cx="5257799" cy="431801"/>
          </a:xfrm>
        </p:spPr>
        <p:txBody>
          <a:bodyPr anchor="b">
            <a:noAutofit/>
          </a:bodyPr>
          <a:lstStyle>
            <a:lvl1pPr>
              <a:defRPr sz="1800">
                <a:solidFill>
                  <a:schemeClr val="tx1"/>
                </a:solidFill>
              </a:defRPr>
            </a:lvl1pPr>
          </a:lstStyle>
          <a:p>
            <a:pPr lvl="0"/>
            <a:r>
              <a:rPr lang="en-GB" noProof="1"/>
              <a:t>Subtitle in sentence case</a:t>
            </a:r>
          </a:p>
        </p:txBody>
      </p:sp>
      <p:sp>
        <p:nvSpPr>
          <p:cNvPr id="5" name="Text Placeholder 5">
            <a:extLst>
              <a:ext uri="{FF2B5EF4-FFF2-40B4-BE49-F238E27FC236}">
                <a16:creationId xmlns:a16="http://schemas.microsoft.com/office/drawing/2014/main" id="{EA592AB5-D6A7-8FD5-CB7F-FC3272832771}"/>
              </a:ext>
            </a:extLst>
          </p:cNvPr>
          <p:cNvSpPr>
            <a:spLocks noGrp="1"/>
          </p:cNvSpPr>
          <p:nvPr>
            <p:ph type="body" sz="quarter" idx="18" hasCustomPrompt="1"/>
          </p:nvPr>
        </p:nvSpPr>
        <p:spPr>
          <a:xfrm>
            <a:off x="493281" y="5210175"/>
            <a:ext cx="5257799" cy="1114425"/>
          </a:xfrm>
        </p:spPr>
        <p:txBody>
          <a:bodyPr>
            <a:noAutofit/>
          </a:bodyPr>
          <a:lstStyle>
            <a:lvl1pPr>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8" name="Text Placeholder 3">
            <a:extLst>
              <a:ext uri="{FF2B5EF4-FFF2-40B4-BE49-F238E27FC236}">
                <a16:creationId xmlns:a16="http://schemas.microsoft.com/office/drawing/2014/main" id="{D3F8BA08-10C9-5E45-8F19-3A6D25393F6F}"/>
              </a:ext>
            </a:extLst>
          </p:cNvPr>
          <p:cNvSpPr>
            <a:spLocks noGrp="1"/>
          </p:cNvSpPr>
          <p:nvPr>
            <p:ph type="body" sz="quarter" idx="19" hasCustomPrompt="1"/>
          </p:nvPr>
        </p:nvSpPr>
        <p:spPr>
          <a:xfrm>
            <a:off x="6096000" y="4711698"/>
            <a:ext cx="5257799" cy="431801"/>
          </a:xfrm>
        </p:spPr>
        <p:txBody>
          <a:bodyPr anchor="b">
            <a:noAutofit/>
          </a:bodyPr>
          <a:lstStyle>
            <a:lvl1pPr>
              <a:defRPr sz="1800">
                <a:solidFill>
                  <a:schemeClr val="tx1"/>
                </a:solidFill>
              </a:defRPr>
            </a:lvl1pPr>
          </a:lstStyle>
          <a:p>
            <a:pPr lvl="0"/>
            <a:r>
              <a:rPr lang="en-GB" noProof="1"/>
              <a:t>Subtitle in sentence case</a:t>
            </a:r>
          </a:p>
        </p:txBody>
      </p:sp>
      <p:sp>
        <p:nvSpPr>
          <p:cNvPr id="9" name="Text Placeholder 5">
            <a:extLst>
              <a:ext uri="{FF2B5EF4-FFF2-40B4-BE49-F238E27FC236}">
                <a16:creationId xmlns:a16="http://schemas.microsoft.com/office/drawing/2014/main" id="{28128A14-3DB0-9BA1-27F5-BFEDD18E4923}"/>
              </a:ext>
            </a:extLst>
          </p:cNvPr>
          <p:cNvSpPr>
            <a:spLocks noGrp="1"/>
          </p:cNvSpPr>
          <p:nvPr>
            <p:ph type="body" sz="quarter" idx="20" hasCustomPrompt="1"/>
          </p:nvPr>
        </p:nvSpPr>
        <p:spPr>
          <a:xfrm>
            <a:off x="6096001" y="5210175"/>
            <a:ext cx="5257799" cy="1114425"/>
          </a:xfrm>
        </p:spPr>
        <p:txBody>
          <a:bodyPr>
            <a:noAutofit/>
          </a:bodyPr>
          <a:lstStyle>
            <a:lvl1pPr>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0" name="Slide Number Placeholder 5">
            <a:extLst>
              <a:ext uri="{FF2B5EF4-FFF2-40B4-BE49-F238E27FC236}">
                <a16:creationId xmlns:a16="http://schemas.microsoft.com/office/drawing/2014/main" id="{F4584C31-F4AC-129B-560E-FB292CBFF91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16" name="Title Placeholder 1">
            <a:extLst>
              <a:ext uri="{FF2B5EF4-FFF2-40B4-BE49-F238E27FC236}">
                <a16:creationId xmlns:a16="http://schemas.microsoft.com/office/drawing/2014/main" id="{7A156436-0B48-014C-449D-A493C2D0BADD}"/>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17" name="Text Placeholder 3">
            <a:extLst>
              <a:ext uri="{FF2B5EF4-FFF2-40B4-BE49-F238E27FC236}">
                <a16:creationId xmlns:a16="http://schemas.microsoft.com/office/drawing/2014/main" id="{C051720E-04F0-CF09-DFCD-A8CB9C8A227B}"/>
              </a:ext>
            </a:extLst>
          </p:cNvPr>
          <p:cNvSpPr>
            <a:spLocks noGrp="1"/>
          </p:cNvSpPr>
          <p:nvPr>
            <p:ph type="body" sz="quarter" idx="11" hasCustomPrompt="1"/>
          </p:nvPr>
        </p:nvSpPr>
        <p:spPr>
          <a:xfrm>
            <a:off x="479425" y="1409701"/>
            <a:ext cx="6337300" cy="5715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Tree>
    <p:extLst>
      <p:ext uri="{BB962C8B-B14F-4D97-AF65-F5344CB8AC3E}">
        <p14:creationId xmlns:p14="http://schemas.microsoft.com/office/powerpoint/2010/main" val="308835208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5_Title on left with 3 items on right">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3116331"/>
            <a:ext cx="500380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10" name="Text Placeholder 3">
            <a:extLst>
              <a:ext uri="{FF2B5EF4-FFF2-40B4-BE49-F238E27FC236}">
                <a16:creationId xmlns:a16="http://schemas.microsoft.com/office/drawing/2014/main" id="{1C33719F-BC9B-F989-9DC4-53518CD9EE01}"/>
              </a:ext>
            </a:extLst>
          </p:cNvPr>
          <p:cNvSpPr>
            <a:spLocks noGrp="1"/>
          </p:cNvSpPr>
          <p:nvPr>
            <p:ph type="body" sz="quarter" idx="13" hasCustomPrompt="1"/>
          </p:nvPr>
        </p:nvSpPr>
        <p:spPr>
          <a:xfrm>
            <a:off x="6816724" y="762000"/>
            <a:ext cx="4895851" cy="431801"/>
          </a:xfrm>
        </p:spPr>
        <p:txBody>
          <a:bodyPr anchor="b">
            <a:noAutofit/>
          </a:bodyPr>
          <a:lstStyle>
            <a:lvl1pPr>
              <a:defRPr sz="1800">
                <a:solidFill>
                  <a:schemeClr val="tx1"/>
                </a:solidFill>
              </a:defRPr>
            </a:lvl1pPr>
          </a:lstStyle>
          <a:p>
            <a:pPr lvl="0"/>
            <a:r>
              <a:rPr lang="en-GB" noProof="1"/>
              <a:t>Subtitle in sentence case</a:t>
            </a:r>
          </a:p>
        </p:txBody>
      </p:sp>
      <p:sp>
        <p:nvSpPr>
          <p:cNvPr id="11" name="Text Placeholder 5">
            <a:extLst>
              <a:ext uri="{FF2B5EF4-FFF2-40B4-BE49-F238E27FC236}">
                <a16:creationId xmlns:a16="http://schemas.microsoft.com/office/drawing/2014/main" id="{6F6BDEAF-14D6-5130-C1A6-8B9813BC6BA9}"/>
              </a:ext>
            </a:extLst>
          </p:cNvPr>
          <p:cNvSpPr>
            <a:spLocks noGrp="1"/>
          </p:cNvSpPr>
          <p:nvPr>
            <p:ph type="body" sz="quarter" idx="14" hasCustomPrompt="1"/>
          </p:nvPr>
        </p:nvSpPr>
        <p:spPr>
          <a:xfrm>
            <a:off x="6816725" y="1247775"/>
            <a:ext cx="4895851"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6" name="Text Placeholder 3">
            <a:extLst>
              <a:ext uri="{FF2B5EF4-FFF2-40B4-BE49-F238E27FC236}">
                <a16:creationId xmlns:a16="http://schemas.microsoft.com/office/drawing/2014/main" id="{B09F96CC-110C-AB51-3D1E-3E46277D05CA}"/>
              </a:ext>
            </a:extLst>
          </p:cNvPr>
          <p:cNvSpPr>
            <a:spLocks noGrp="1"/>
          </p:cNvSpPr>
          <p:nvPr>
            <p:ph type="body" sz="quarter" idx="15" hasCustomPrompt="1"/>
          </p:nvPr>
        </p:nvSpPr>
        <p:spPr>
          <a:xfrm>
            <a:off x="6816724" y="2590800"/>
            <a:ext cx="4895851" cy="431801"/>
          </a:xfrm>
        </p:spPr>
        <p:txBody>
          <a:bodyPr anchor="b">
            <a:noAutofit/>
          </a:bodyPr>
          <a:lstStyle>
            <a:lvl1pPr>
              <a:defRPr sz="1800">
                <a:solidFill>
                  <a:schemeClr val="tx1"/>
                </a:solidFill>
              </a:defRPr>
            </a:lvl1pPr>
          </a:lstStyle>
          <a:p>
            <a:pPr lvl="0"/>
            <a:r>
              <a:rPr lang="en-GB" noProof="1"/>
              <a:t>Subtitle in sentence case</a:t>
            </a:r>
          </a:p>
        </p:txBody>
      </p:sp>
      <p:sp>
        <p:nvSpPr>
          <p:cNvPr id="17" name="Text Placeholder 5">
            <a:extLst>
              <a:ext uri="{FF2B5EF4-FFF2-40B4-BE49-F238E27FC236}">
                <a16:creationId xmlns:a16="http://schemas.microsoft.com/office/drawing/2014/main" id="{A35FB113-A782-2667-7D6C-1C33DC179FAA}"/>
              </a:ext>
            </a:extLst>
          </p:cNvPr>
          <p:cNvSpPr>
            <a:spLocks noGrp="1"/>
          </p:cNvSpPr>
          <p:nvPr>
            <p:ph type="body" sz="quarter" idx="16" hasCustomPrompt="1"/>
          </p:nvPr>
        </p:nvSpPr>
        <p:spPr>
          <a:xfrm>
            <a:off x="6816725" y="3076575"/>
            <a:ext cx="4895851"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8" name="Text Placeholder 3">
            <a:extLst>
              <a:ext uri="{FF2B5EF4-FFF2-40B4-BE49-F238E27FC236}">
                <a16:creationId xmlns:a16="http://schemas.microsoft.com/office/drawing/2014/main" id="{E752FFC0-FE0F-C450-F3FE-23627CE23B2D}"/>
              </a:ext>
            </a:extLst>
          </p:cNvPr>
          <p:cNvSpPr>
            <a:spLocks noGrp="1"/>
          </p:cNvSpPr>
          <p:nvPr>
            <p:ph type="body" sz="quarter" idx="17" hasCustomPrompt="1"/>
          </p:nvPr>
        </p:nvSpPr>
        <p:spPr>
          <a:xfrm>
            <a:off x="6816724" y="4419600"/>
            <a:ext cx="4895851" cy="431801"/>
          </a:xfrm>
        </p:spPr>
        <p:txBody>
          <a:bodyPr anchor="b">
            <a:noAutofit/>
          </a:bodyPr>
          <a:lstStyle>
            <a:lvl1pPr>
              <a:defRPr sz="1800">
                <a:solidFill>
                  <a:schemeClr val="tx1"/>
                </a:solidFill>
              </a:defRPr>
            </a:lvl1pPr>
          </a:lstStyle>
          <a:p>
            <a:pPr lvl="0"/>
            <a:r>
              <a:rPr lang="en-GB" noProof="1"/>
              <a:t>Subtitle in sentence case</a:t>
            </a:r>
          </a:p>
        </p:txBody>
      </p:sp>
      <p:sp>
        <p:nvSpPr>
          <p:cNvPr id="19" name="Text Placeholder 5">
            <a:extLst>
              <a:ext uri="{FF2B5EF4-FFF2-40B4-BE49-F238E27FC236}">
                <a16:creationId xmlns:a16="http://schemas.microsoft.com/office/drawing/2014/main" id="{590D283D-B2E6-271E-E362-82B628C6F3D0}"/>
              </a:ext>
            </a:extLst>
          </p:cNvPr>
          <p:cNvSpPr>
            <a:spLocks noGrp="1"/>
          </p:cNvSpPr>
          <p:nvPr>
            <p:ph type="body" sz="quarter" idx="18" hasCustomPrompt="1"/>
          </p:nvPr>
        </p:nvSpPr>
        <p:spPr>
          <a:xfrm>
            <a:off x="6816725" y="4905375"/>
            <a:ext cx="4895851"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2" name="Slide Number Placeholder 5">
            <a:extLst>
              <a:ext uri="{FF2B5EF4-FFF2-40B4-BE49-F238E27FC236}">
                <a16:creationId xmlns:a16="http://schemas.microsoft.com/office/drawing/2014/main" id="{6A326B5A-62F3-66A6-22FB-7B463E139B7F}"/>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130442742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5_Title and sub with caption on s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48958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5" name="Text Placeholder 4">
            <a:extLst>
              <a:ext uri="{FF2B5EF4-FFF2-40B4-BE49-F238E27FC236}">
                <a16:creationId xmlns:a16="http://schemas.microsoft.com/office/drawing/2014/main" id="{0F601D58-6017-14A7-4DDC-63B7312C92C1}"/>
              </a:ext>
            </a:extLst>
          </p:cNvPr>
          <p:cNvSpPr>
            <a:spLocks noGrp="1"/>
          </p:cNvSpPr>
          <p:nvPr>
            <p:ph type="body" sz="quarter" idx="10" hasCustomPrompt="1"/>
          </p:nvPr>
        </p:nvSpPr>
        <p:spPr>
          <a:xfrm>
            <a:off x="6816726" y="440236"/>
            <a:ext cx="4860923" cy="1662513"/>
          </a:xfrm>
        </p:spPr>
        <p:txBody>
          <a:bodyPr>
            <a:norm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2" name="Slide Number Placeholder 5">
            <a:extLst>
              <a:ext uri="{FF2B5EF4-FFF2-40B4-BE49-F238E27FC236}">
                <a16:creationId xmlns:a16="http://schemas.microsoft.com/office/drawing/2014/main" id="{5D1AE162-7F2E-BCCD-A256-2178C668FE2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ext Placeholder 3">
            <a:extLst>
              <a:ext uri="{FF2B5EF4-FFF2-40B4-BE49-F238E27FC236}">
                <a16:creationId xmlns:a16="http://schemas.microsoft.com/office/drawing/2014/main" id="{7A0A7F80-DB58-8AC0-1C88-26A653358CED}"/>
              </a:ext>
            </a:extLst>
          </p:cNvPr>
          <p:cNvSpPr>
            <a:spLocks noGrp="1"/>
          </p:cNvSpPr>
          <p:nvPr>
            <p:ph type="body" sz="quarter" idx="11" hasCustomPrompt="1"/>
          </p:nvPr>
        </p:nvSpPr>
        <p:spPr>
          <a:xfrm>
            <a:off x="479425" y="1409701"/>
            <a:ext cx="4895850" cy="93136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and 18 pt below in black if used as body copy.</a:t>
            </a:r>
          </a:p>
        </p:txBody>
      </p:sp>
    </p:spTree>
    <p:extLst>
      <p:ext uri="{BB962C8B-B14F-4D97-AF65-F5344CB8AC3E}">
        <p14:creationId xmlns:p14="http://schemas.microsoft.com/office/powerpoint/2010/main" val="162615638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5_Text Mid with sub + caption on side">
    <p:spTree>
      <p:nvGrpSpPr>
        <p:cNvPr id="1" name=""/>
        <p:cNvGrpSpPr/>
        <p:nvPr/>
      </p:nvGrpSpPr>
      <p:grpSpPr>
        <a:xfrm>
          <a:off x="0" y="0"/>
          <a:ext cx="0" cy="0"/>
          <a:chOff x="0" y="0"/>
          <a:chExt cx="0" cy="0"/>
        </a:xfrm>
      </p:grpSpPr>
      <p:sp>
        <p:nvSpPr>
          <p:cNvPr id="5" name="Text Placeholder 3">
            <a:extLst>
              <a:ext uri="{FF2B5EF4-FFF2-40B4-BE49-F238E27FC236}">
                <a16:creationId xmlns:a16="http://schemas.microsoft.com/office/drawing/2014/main" id="{FA0A20DE-647F-3353-91A2-EBBA9F9929C0}"/>
              </a:ext>
            </a:extLst>
          </p:cNvPr>
          <p:cNvSpPr>
            <a:spLocks noGrp="1"/>
          </p:cNvSpPr>
          <p:nvPr>
            <p:ph type="body" sz="quarter" idx="11" hasCustomPrompt="1"/>
          </p:nvPr>
        </p:nvSpPr>
        <p:spPr>
          <a:xfrm>
            <a:off x="479425" y="1616075"/>
            <a:ext cx="4895850" cy="11430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4" name="Title Placeholder 1">
            <a:extLst>
              <a:ext uri="{FF2B5EF4-FFF2-40B4-BE49-F238E27FC236}">
                <a16:creationId xmlns:a16="http://schemas.microsoft.com/office/drawing/2014/main" id="{3203324F-3392-4A5B-18F5-DD7C70065DC0}"/>
              </a:ext>
            </a:extLst>
          </p:cNvPr>
          <p:cNvSpPr>
            <a:spLocks noGrp="1"/>
          </p:cNvSpPr>
          <p:nvPr>
            <p:ph type="title" hasCustomPrompt="1"/>
          </p:nvPr>
        </p:nvSpPr>
        <p:spPr>
          <a:xfrm>
            <a:off x="479425" y="440235"/>
            <a:ext cx="4895850" cy="1188539"/>
          </a:xfrm>
          <a:prstGeom prst="rect">
            <a:avLst/>
          </a:prstGeom>
          <a:noFill/>
        </p:spPr>
        <p:txBody>
          <a:bodyPr lIns="0" tIns="0" rIns="0" bIns="0" anchor="t" anchorCtr="0">
            <a:noAutofit/>
          </a:bodyPr>
          <a:lstStyle>
            <a:lvl1pPr algn="l">
              <a:lnSpc>
                <a:spcPct val="80000"/>
              </a:lnSpc>
              <a:defRPr sz="4200" b="1">
                <a:solidFill>
                  <a:schemeClr val="tx1"/>
                </a:solidFill>
              </a:defRPr>
            </a:lvl1pPr>
          </a:lstStyle>
          <a:p>
            <a:pPr lvl="0"/>
            <a:r>
              <a:rPr lang="en-US"/>
              <a:t>Mid-size headline </a:t>
            </a:r>
            <a:br>
              <a:rPr lang="en-US"/>
            </a:br>
            <a:r>
              <a:rPr lang="en-US"/>
              <a:t>in sentence case.</a:t>
            </a:r>
          </a:p>
        </p:txBody>
      </p:sp>
      <p:sp>
        <p:nvSpPr>
          <p:cNvPr id="3" name="Slide Number Placeholder 5">
            <a:extLst>
              <a:ext uri="{FF2B5EF4-FFF2-40B4-BE49-F238E27FC236}">
                <a16:creationId xmlns:a16="http://schemas.microsoft.com/office/drawing/2014/main" id="{49604370-6386-9A1F-5C7F-E5C372CB46D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ext Placeholder 3">
            <a:extLst>
              <a:ext uri="{FF2B5EF4-FFF2-40B4-BE49-F238E27FC236}">
                <a16:creationId xmlns:a16="http://schemas.microsoft.com/office/drawing/2014/main" id="{98471815-4049-CB85-65FB-CE7ABEE57577}"/>
              </a:ext>
            </a:extLst>
          </p:cNvPr>
          <p:cNvSpPr>
            <a:spLocks noGrp="1"/>
          </p:cNvSpPr>
          <p:nvPr>
            <p:ph type="body" sz="quarter" idx="15" hasCustomPrompt="1"/>
          </p:nvPr>
        </p:nvSpPr>
        <p:spPr>
          <a:xfrm>
            <a:off x="6816725" y="441326"/>
            <a:ext cx="4895850" cy="274292"/>
          </a:xfrm>
        </p:spPr>
        <p:txBody>
          <a:bodyPr anchor="t">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B77AA03C-FEC3-CCE5-C63B-5BA736AF2F86}"/>
              </a:ext>
            </a:extLst>
          </p:cNvPr>
          <p:cNvSpPr>
            <a:spLocks noGrp="1"/>
          </p:cNvSpPr>
          <p:nvPr>
            <p:ph type="body" sz="quarter" idx="16" hasCustomPrompt="1"/>
          </p:nvPr>
        </p:nvSpPr>
        <p:spPr>
          <a:xfrm>
            <a:off x="6816725" y="827018"/>
            <a:ext cx="4895850" cy="1114425"/>
          </a:xfrm>
        </p:spPr>
        <p:txBody>
          <a:bodyPr>
            <a:normAutofit/>
          </a:bodyPr>
          <a:lstStyle>
            <a:lvl1pPr>
              <a:spcBef>
                <a:spcPts val="0"/>
              </a:spcBef>
              <a:spcAft>
                <a:spcPts val="0"/>
              </a:spcAft>
              <a:defRPr sz="1400" b="0"/>
            </a:lvl1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Tree>
    <p:extLst>
      <p:ext uri="{BB962C8B-B14F-4D97-AF65-F5344CB8AC3E}">
        <p14:creationId xmlns:p14="http://schemas.microsoft.com/office/powerpoint/2010/main" val="268595258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5_Title Large with caption">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8208963" cy="2052139"/>
          </a:xfrm>
          <a:prstGeom prst="rect">
            <a:avLst/>
          </a:prstGeom>
          <a:noFill/>
        </p:spPr>
        <p:txBody>
          <a:bodyPr lIns="0" tIns="0" rIns="0" bIns="0" anchor="t" anchorCtr="0">
            <a:noAutofit/>
          </a:bodyPr>
          <a:lstStyle>
            <a:lvl1pPr algn="l">
              <a:lnSpc>
                <a:spcPct val="80000"/>
              </a:lnSpc>
              <a:defRPr sz="5200" b="1">
                <a:solidFill>
                  <a:schemeClr val="tx1"/>
                </a:solidFill>
              </a:defRPr>
            </a:lvl1pPr>
          </a:lstStyle>
          <a:p>
            <a:pPr lvl="0"/>
            <a:r>
              <a:rPr lang="en-US"/>
              <a:t>Large size headline </a:t>
            </a:r>
            <a:br>
              <a:rPr lang="en-US"/>
            </a:br>
            <a:r>
              <a:rPr lang="en-US"/>
              <a:t>in sentence case.</a:t>
            </a:r>
          </a:p>
        </p:txBody>
      </p:sp>
      <p:sp>
        <p:nvSpPr>
          <p:cNvPr id="8" name="Text Placeholder 5">
            <a:extLst>
              <a:ext uri="{FF2B5EF4-FFF2-40B4-BE49-F238E27FC236}">
                <a16:creationId xmlns:a16="http://schemas.microsoft.com/office/drawing/2014/main" id="{8A4C9E3F-E7D6-FDED-7EF6-28D5F528D286}"/>
              </a:ext>
            </a:extLst>
          </p:cNvPr>
          <p:cNvSpPr>
            <a:spLocks noGrp="1"/>
          </p:cNvSpPr>
          <p:nvPr>
            <p:ph type="body" sz="quarter" idx="14" hasCustomPrompt="1"/>
          </p:nvPr>
        </p:nvSpPr>
        <p:spPr>
          <a:xfrm>
            <a:off x="479425" y="4905375"/>
            <a:ext cx="8164513" cy="1114425"/>
          </a:xfrm>
        </p:spPr>
        <p:txBody>
          <a:bodyPr anchor="b">
            <a:normAutofit/>
          </a:bodyPr>
          <a:lstStyle>
            <a:lvl1pPr>
              <a:defRPr sz="1600" b="0"/>
            </a:lvl1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2" name="Slide Number Placeholder 5">
            <a:extLst>
              <a:ext uri="{FF2B5EF4-FFF2-40B4-BE49-F238E27FC236}">
                <a16:creationId xmlns:a16="http://schemas.microsoft.com/office/drawing/2014/main" id="{0D0ADD96-D9E7-AB29-BCD9-8B3EC7AD4126}"/>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3692841663"/>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5_Title Large with 2 items">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8208964" cy="2052139"/>
          </a:xfrm>
          <a:prstGeom prst="rect">
            <a:avLst/>
          </a:prstGeom>
          <a:noFill/>
        </p:spPr>
        <p:txBody>
          <a:bodyPr lIns="0" tIns="0" rIns="0" bIns="0" anchor="t" anchorCtr="0">
            <a:noAutofit/>
          </a:bodyPr>
          <a:lstStyle>
            <a:lvl1pPr algn="l">
              <a:lnSpc>
                <a:spcPct val="80000"/>
              </a:lnSpc>
              <a:defRPr sz="5200" b="1">
                <a:solidFill>
                  <a:schemeClr val="tx1"/>
                </a:solidFill>
              </a:defRPr>
            </a:lvl1pPr>
          </a:lstStyle>
          <a:p>
            <a:pPr lvl="0"/>
            <a:r>
              <a:rPr lang="en-US"/>
              <a:t>Large size headline </a:t>
            </a:r>
            <a:br>
              <a:rPr lang="en-US"/>
            </a:br>
            <a:r>
              <a:rPr lang="en-US"/>
              <a:t>in sentence case.</a:t>
            </a:r>
          </a:p>
        </p:txBody>
      </p:sp>
      <p:sp>
        <p:nvSpPr>
          <p:cNvPr id="2" name="Slide Number Placeholder 5">
            <a:extLst>
              <a:ext uri="{FF2B5EF4-FFF2-40B4-BE49-F238E27FC236}">
                <a16:creationId xmlns:a16="http://schemas.microsoft.com/office/drawing/2014/main" id="{AD72D5C2-52C8-45DF-2B06-383CAEE70D82}"/>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4" name="Text Placeholder 3">
            <a:extLst>
              <a:ext uri="{FF2B5EF4-FFF2-40B4-BE49-F238E27FC236}">
                <a16:creationId xmlns:a16="http://schemas.microsoft.com/office/drawing/2014/main" id="{A59388F1-D435-1FE2-3215-8029F25FB416}"/>
              </a:ext>
            </a:extLst>
          </p:cNvPr>
          <p:cNvSpPr>
            <a:spLocks noGrp="1"/>
          </p:cNvSpPr>
          <p:nvPr>
            <p:ph type="body" sz="quarter" idx="13" hasCustomPrompt="1"/>
          </p:nvPr>
        </p:nvSpPr>
        <p:spPr>
          <a:xfrm>
            <a:off x="479426" y="3511826"/>
            <a:ext cx="489585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5" name="Text Placeholder 5">
            <a:extLst>
              <a:ext uri="{FF2B5EF4-FFF2-40B4-BE49-F238E27FC236}">
                <a16:creationId xmlns:a16="http://schemas.microsoft.com/office/drawing/2014/main" id="{90542A7A-C98D-CCC3-104A-B796BAB4D6DF}"/>
              </a:ext>
            </a:extLst>
          </p:cNvPr>
          <p:cNvSpPr>
            <a:spLocks noGrp="1"/>
          </p:cNvSpPr>
          <p:nvPr>
            <p:ph type="body" sz="quarter" idx="14" hasCustomPrompt="1"/>
          </p:nvPr>
        </p:nvSpPr>
        <p:spPr>
          <a:xfrm>
            <a:off x="479426" y="3997601"/>
            <a:ext cx="489585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6" name="Text Placeholder 3">
            <a:extLst>
              <a:ext uri="{FF2B5EF4-FFF2-40B4-BE49-F238E27FC236}">
                <a16:creationId xmlns:a16="http://schemas.microsoft.com/office/drawing/2014/main" id="{297DEC03-90D8-44A6-DE9D-008240584654}"/>
              </a:ext>
            </a:extLst>
          </p:cNvPr>
          <p:cNvSpPr>
            <a:spLocks noGrp="1"/>
          </p:cNvSpPr>
          <p:nvPr>
            <p:ph type="body" sz="quarter" idx="15" hasCustomPrompt="1"/>
          </p:nvPr>
        </p:nvSpPr>
        <p:spPr>
          <a:xfrm>
            <a:off x="6111600" y="3511826"/>
            <a:ext cx="489585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1" name="Text Placeholder 5">
            <a:extLst>
              <a:ext uri="{FF2B5EF4-FFF2-40B4-BE49-F238E27FC236}">
                <a16:creationId xmlns:a16="http://schemas.microsoft.com/office/drawing/2014/main" id="{CAE06785-24DE-7C44-D53A-249B0816E9CD}"/>
              </a:ext>
            </a:extLst>
          </p:cNvPr>
          <p:cNvSpPr>
            <a:spLocks noGrp="1"/>
          </p:cNvSpPr>
          <p:nvPr>
            <p:ph type="body" sz="quarter" idx="16" hasCustomPrompt="1"/>
          </p:nvPr>
        </p:nvSpPr>
        <p:spPr>
          <a:xfrm>
            <a:off x="6111600" y="3997601"/>
            <a:ext cx="489585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29474778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Agenda B Light">
    <p:bg>
      <p:bgRef idx="1001">
        <a:schemeClr val="bg1"/>
      </p:bgRef>
    </p:bg>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C6446964-2ACD-CAE7-3722-6473E6347A24}"/>
              </a:ext>
            </a:extLst>
          </p:cNvPr>
          <p:cNvSpPr>
            <a:spLocks noGrp="1"/>
          </p:cNvSpPr>
          <p:nvPr>
            <p:ph type="title" hasCustomPrompt="1"/>
          </p:nvPr>
        </p:nvSpPr>
        <p:spPr>
          <a:xfrm>
            <a:off x="479425" y="1066800"/>
            <a:ext cx="4537076" cy="719138"/>
          </a:xfrm>
          <a:prstGeom prst="rect">
            <a:avLst/>
          </a:prstGeom>
          <a:noFill/>
        </p:spPr>
        <p:txBody>
          <a:bodyPr lIns="0" tIns="0" rIns="0" bIns="0" anchor="ctr" anchorCtr="0">
            <a:noAutofit/>
          </a:bodyPr>
          <a:lstStyle>
            <a:lvl1pPr algn="l">
              <a:lnSpc>
                <a:spcPct val="90000"/>
              </a:lnSpc>
              <a:defRPr sz="4200" b="1">
                <a:solidFill>
                  <a:schemeClr val="tx1"/>
                </a:solidFill>
              </a:defRPr>
            </a:lvl1pPr>
          </a:lstStyle>
          <a:p>
            <a:pPr lvl="0"/>
            <a:r>
              <a:rPr lang="en-US"/>
              <a:t>Content</a:t>
            </a:r>
          </a:p>
        </p:txBody>
      </p:sp>
      <p:sp>
        <p:nvSpPr>
          <p:cNvPr id="2" name="Text Placeholder 2">
            <a:extLst>
              <a:ext uri="{FF2B5EF4-FFF2-40B4-BE49-F238E27FC236}">
                <a16:creationId xmlns:a16="http://schemas.microsoft.com/office/drawing/2014/main" id="{5941C80E-D5E5-F4C3-C75C-5E8549318EEE}"/>
              </a:ext>
            </a:extLst>
          </p:cNvPr>
          <p:cNvSpPr>
            <a:spLocks noGrp="1"/>
          </p:cNvSpPr>
          <p:nvPr>
            <p:ph type="body" sz="quarter" idx="16" hasCustomPrompt="1"/>
          </p:nvPr>
        </p:nvSpPr>
        <p:spPr>
          <a:xfrm>
            <a:off x="1168400" y="3435985"/>
            <a:ext cx="4150661" cy="594360"/>
          </a:xfrm>
          <a:prstGeom prst="rect">
            <a:avLst/>
          </a:prstGeom>
        </p:spPr>
        <p:txBody>
          <a:bodyPr lIns="0" tIns="0" rIns="0" bIns="0" anchor="ctr">
            <a:noAutofit/>
          </a:bodyP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3" name="Text Placeholder 17">
            <a:extLst>
              <a:ext uri="{FF2B5EF4-FFF2-40B4-BE49-F238E27FC236}">
                <a16:creationId xmlns:a16="http://schemas.microsoft.com/office/drawing/2014/main" id="{34F1C7FA-D57A-2A8B-1D81-CF7784A8B576}"/>
              </a:ext>
            </a:extLst>
          </p:cNvPr>
          <p:cNvSpPr>
            <a:spLocks noGrp="1"/>
          </p:cNvSpPr>
          <p:nvPr>
            <p:ph type="body" sz="quarter" idx="19" hasCustomPrompt="1"/>
          </p:nvPr>
        </p:nvSpPr>
        <p:spPr>
          <a:xfrm>
            <a:off x="482600" y="3435985"/>
            <a:ext cx="540000"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01</a:t>
            </a:r>
          </a:p>
        </p:txBody>
      </p:sp>
      <p:sp>
        <p:nvSpPr>
          <p:cNvPr id="4" name="Text Placeholder 2">
            <a:extLst>
              <a:ext uri="{FF2B5EF4-FFF2-40B4-BE49-F238E27FC236}">
                <a16:creationId xmlns:a16="http://schemas.microsoft.com/office/drawing/2014/main" id="{90F90719-5EC5-B504-7FA4-BFA7BD6D3802}"/>
              </a:ext>
            </a:extLst>
          </p:cNvPr>
          <p:cNvSpPr>
            <a:spLocks noGrp="1"/>
          </p:cNvSpPr>
          <p:nvPr>
            <p:ph type="body" sz="quarter" idx="20" hasCustomPrompt="1"/>
          </p:nvPr>
        </p:nvSpPr>
        <p:spPr>
          <a:xfrm>
            <a:off x="1168400" y="4334280"/>
            <a:ext cx="4150661" cy="594360"/>
          </a:xfrm>
          <a:prstGeom prst="rect">
            <a:avLst/>
          </a:prstGeom>
        </p:spPr>
        <p:txBody>
          <a:bodyPr lIns="0" tIns="0" rIns="0" bIns="0" anchor="ctr">
            <a:noAutofit/>
          </a:bodyP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5" name="Text Placeholder 17">
            <a:extLst>
              <a:ext uri="{FF2B5EF4-FFF2-40B4-BE49-F238E27FC236}">
                <a16:creationId xmlns:a16="http://schemas.microsoft.com/office/drawing/2014/main" id="{7B2F778C-E0A8-EB30-2044-1EC94BD7EB8F}"/>
              </a:ext>
            </a:extLst>
          </p:cNvPr>
          <p:cNvSpPr>
            <a:spLocks noGrp="1"/>
          </p:cNvSpPr>
          <p:nvPr>
            <p:ph type="body" sz="quarter" idx="21" hasCustomPrompt="1"/>
          </p:nvPr>
        </p:nvSpPr>
        <p:spPr>
          <a:xfrm>
            <a:off x="482600" y="4334280"/>
            <a:ext cx="540000"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02</a:t>
            </a:r>
          </a:p>
        </p:txBody>
      </p:sp>
      <p:sp>
        <p:nvSpPr>
          <p:cNvPr id="6" name="Text Placeholder 2">
            <a:extLst>
              <a:ext uri="{FF2B5EF4-FFF2-40B4-BE49-F238E27FC236}">
                <a16:creationId xmlns:a16="http://schemas.microsoft.com/office/drawing/2014/main" id="{3E27B95E-32AC-0C2B-8EF5-8B211C48619B}"/>
              </a:ext>
            </a:extLst>
          </p:cNvPr>
          <p:cNvSpPr>
            <a:spLocks noGrp="1"/>
          </p:cNvSpPr>
          <p:nvPr>
            <p:ph type="body" sz="quarter" idx="22" hasCustomPrompt="1"/>
          </p:nvPr>
        </p:nvSpPr>
        <p:spPr>
          <a:xfrm>
            <a:off x="1168400" y="5235980"/>
            <a:ext cx="4150661" cy="594360"/>
          </a:xfrm>
          <a:prstGeom prst="rect">
            <a:avLst/>
          </a:prstGeom>
        </p:spPr>
        <p:txBody>
          <a:bodyPr lIns="0" tIns="0" rIns="0" bIns="0" anchor="ctr">
            <a:noAutofit/>
          </a:bodyP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7" name="Text Placeholder 17">
            <a:extLst>
              <a:ext uri="{FF2B5EF4-FFF2-40B4-BE49-F238E27FC236}">
                <a16:creationId xmlns:a16="http://schemas.microsoft.com/office/drawing/2014/main" id="{B3AD193D-0875-358A-97B6-FB25BBE65ABC}"/>
              </a:ext>
            </a:extLst>
          </p:cNvPr>
          <p:cNvSpPr>
            <a:spLocks noGrp="1"/>
          </p:cNvSpPr>
          <p:nvPr>
            <p:ph type="body" sz="quarter" idx="23" hasCustomPrompt="1"/>
          </p:nvPr>
        </p:nvSpPr>
        <p:spPr>
          <a:xfrm>
            <a:off x="482600" y="5235980"/>
            <a:ext cx="540000"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03</a:t>
            </a:r>
          </a:p>
        </p:txBody>
      </p:sp>
      <p:sp>
        <p:nvSpPr>
          <p:cNvPr id="16" name="Text Placeholder 2">
            <a:extLst>
              <a:ext uri="{FF2B5EF4-FFF2-40B4-BE49-F238E27FC236}">
                <a16:creationId xmlns:a16="http://schemas.microsoft.com/office/drawing/2014/main" id="{86CE8843-B0D1-6DE1-BD60-6066105DC5B0}"/>
              </a:ext>
            </a:extLst>
          </p:cNvPr>
          <p:cNvSpPr>
            <a:spLocks noGrp="1"/>
          </p:cNvSpPr>
          <p:nvPr>
            <p:ph type="body" sz="quarter" idx="24" hasCustomPrompt="1"/>
          </p:nvPr>
        </p:nvSpPr>
        <p:spPr>
          <a:xfrm>
            <a:off x="7508906" y="3435985"/>
            <a:ext cx="4203669" cy="594360"/>
          </a:xfrm>
          <a:prstGeom prst="rect">
            <a:avLst/>
          </a:prstGeom>
        </p:spPr>
        <p:txBody>
          <a:bodyPr lIns="0" tIns="0" rIns="0" bIns="0" anchor="ctr">
            <a:noAutofit/>
          </a:bodyP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17" name="Text Placeholder 17">
            <a:extLst>
              <a:ext uri="{FF2B5EF4-FFF2-40B4-BE49-F238E27FC236}">
                <a16:creationId xmlns:a16="http://schemas.microsoft.com/office/drawing/2014/main" id="{CAC80EC7-3913-C504-9E00-B018128B7C41}"/>
              </a:ext>
            </a:extLst>
          </p:cNvPr>
          <p:cNvSpPr>
            <a:spLocks noGrp="1"/>
          </p:cNvSpPr>
          <p:nvPr>
            <p:ph type="body" sz="quarter" idx="25" hasCustomPrompt="1"/>
          </p:nvPr>
        </p:nvSpPr>
        <p:spPr>
          <a:xfrm>
            <a:off x="6823106" y="3435985"/>
            <a:ext cx="546896"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04</a:t>
            </a:r>
          </a:p>
        </p:txBody>
      </p:sp>
      <p:sp>
        <p:nvSpPr>
          <p:cNvPr id="18" name="Text Placeholder 2">
            <a:extLst>
              <a:ext uri="{FF2B5EF4-FFF2-40B4-BE49-F238E27FC236}">
                <a16:creationId xmlns:a16="http://schemas.microsoft.com/office/drawing/2014/main" id="{F91EFCB9-695B-E371-0652-1B126E35BCD7}"/>
              </a:ext>
            </a:extLst>
          </p:cNvPr>
          <p:cNvSpPr>
            <a:spLocks noGrp="1"/>
          </p:cNvSpPr>
          <p:nvPr>
            <p:ph type="body" sz="quarter" idx="26" hasCustomPrompt="1"/>
          </p:nvPr>
        </p:nvSpPr>
        <p:spPr>
          <a:xfrm>
            <a:off x="7508906" y="4334280"/>
            <a:ext cx="4203669" cy="594360"/>
          </a:xfrm>
          <a:prstGeom prst="rect">
            <a:avLst/>
          </a:prstGeom>
        </p:spPr>
        <p:txBody>
          <a:bodyPr lIns="0" tIns="0" rIns="0" bIns="0" anchor="ctr">
            <a:noAutofit/>
          </a:bodyP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19" name="Text Placeholder 17">
            <a:extLst>
              <a:ext uri="{FF2B5EF4-FFF2-40B4-BE49-F238E27FC236}">
                <a16:creationId xmlns:a16="http://schemas.microsoft.com/office/drawing/2014/main" id="{ED2AF968-5B2F-1998-973D-323B57591860}"/>
              </a:ext>
            </a:extLst>
          </p:cNvPr>
          <p:cNvSpPr>
            <a:spLocks noGrp="1"/>
          </p:cNvSpPr>
          <p:nvPr>
            <p:ph type="body" sz="quarter" idx="27" hasCustomPrompt="1"/>
          </p:nvPr>
        </p:nvSpPr>
        <p:spPr>
          <a:xfrm>
            <a:off x="6823106" y="4334280"/>
            <a:ext cx="546896"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05</a:t>
            </a:r>
          </a:p>
        </p:txBody>
      </p:sp>
      <p:sp>
        <p:nvSpPr>
          <p:cNvPr id="20" name="Text Placeholder 2">
            <a:extLst>
              <a:ext uri="{FF2B5EF4-FFF2-40B4-BE49-F238E27FC236}">
                <a16:creationId xmlns:a16="http://schemas.microsoft.com/office/drawing/2014/main" id="{72B01926-BC8C-1962-A80C-D39A7406E514}"/>
              </a:ext>
            </a:extLst>
          </p:cNvPr>
          <p:cNvSpPr>
            <a:spLocks noGrp="1"/>
          </p:cNvSpPr>
          <p:nvPr>
            <p:ph type="body" sz="quarter" idx="28" hasCustomPrompt="1"/>
          </p:nvPr>
        </p:nvSpPr>
        <p:spPr>
          <a:xfrm>
            <a:off x="7508906" y="5235980"/>
            <a:ext cx="4203669" cy="594360"/>
          </a:xfrm>
          <a:prstGeom prst="rect">
            <a:avLst/>
          </a:prstGeom>
        </p:spPr>
        <p:txBody>
          <a:bodyPr lIns="0" tIns="0" rIns="0" bIns="0" anchor="ctr">
            <a:noAutofit/>
          </a:bodyP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21" name="Text Placeholder 17">
            <a:extLst>
              <a:ext uri="{FF2B5EF4-FFF2-40B4-BE49-F238E27FC236}">
                <a16:creationId xmlns:a16="http://schemas.microsoft.com/office/drawing/2014/main" id="{CBEC835A-6F73-BFD4-E59D-FF59B2FE09D0}"/>
              </a:ext>
            </a:extLst>
          </p:cNvPr>
          <p:cNvSpPr>
            <a:spLocks noGrp="1"/>
          </p:cNvSpPr>
          <p:nvPr>
            <p:ph type="body" sz="quarter" idx="29" hasCustomPrompt="1"/>
          </p:nvPr>
        </p:nvSpPr>
        <p:spPr>
          <a:xfrm>
            <a:off x="6823106" y="5235980"/>
            <a:ext cx="546896"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06</a:t>
            </a:r>
          </a:p>
        </p:txBody>
      </p:sp>
      <p:sp>
        <p:nvSpPr>
          <p:cNvPr id="23" name="Slide Number Placeholder 5">
            <a:extLst>
              <a:ext uri="{FF2B5EF4-FFF2-40B4-BE49-F238E27FC236}">
                <a16:creationId xmlns:a16="http://schemas.microsoft.com/office/drawing/2014/main" id="{899DB8EB-6B8A-1782-C56A-48F30D600AE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3075164142"/>
      </p:ext>
    </p:extLst>
  </p:cSld>
  <p:clrMapOvr>
    <a:overrideClrMapping bg1="lt1" tx1="dk1" bg2="lt2" tx2="dk2" accent1="accent1" accent2="accent2" accent3="accent3" accent4="accent4" accent5="accent5" accent6="accent6" hlink="hlink" folHlink="folHlink"/>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5_Title Large with 3 items">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8208963" cy="2052139"/>
          </a:xfrm>
          <a:prstGeom prst="rect">
            <a:avLst/>
          </a:prstGeom>
          <a:noFill/>
        </p:spPr>
        <p:txBody>
          <a:bodyPr lIns="0" tIns="0" rIns="0" bIns="0" anchor="t" anchorCtr="0">
            <a:noAutofit/>
          </a:bodyPr>
          <a:lstStyle>
            <a:lvl1pPr algn="l">
              <a:lnSpc>
                <a:spcPct val="80000"/>
              </a:lnSpc>
              <a:defRPr sz="5200" b="1">
                <a:solidFill>
                  <a:schemeClr val="tx1"/>
                </a:solidFill>
              </a:defRPr>
            </a:lvl1pPr>
          </a:lstStyle>
          <a:p>
            <a:pPr lvl="0"/>
            <a:r>
              <a:rPr lang="en-US"/>
              <a:t>Large size headline </a:t>
            </a:r>
            <a:br>
              <a:rPr lang="en-US"/>
            </a:br>
            <a:r>
              <a:rPr lang="en-US"/>
              <a:t>in sentence case.</a:t>
            </a:r>
          </a:p>
        </p:txBody>
      </p:sp>
      <p:sp>
        <p:nvSpPr>
          <p:cNvPr id="7" name="Slide Number Placeholder 5">
            <a:extLst>
              <a:ext uri="{FF2B5EF4-FFF2-40B4-BE49-F238E27FC236}">
                <a16:creationId xmlns:a16="http://schemas.microsoft.com/office/drawing/2014/main" id="{23EAEDEC-53D0-37DE-C6C1-3BA401C5568E}"/>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Text Placeholder 3">
            <a:extLst>
              <a:ext uri="{FF2B5EF4-FFF2-40B4-BE49-F238E27FC236}">
                <a16:creationId xmlns:a16="http://schemas.microsoft.com/office/drawing/2014/main" id="{513AECA8-74DB-694B-3A24-920196DBDD3E}"/>
              </a:ext>
            </a:extLst>
          </p:cNvPr>
          <p:cNvSpPr>
            <a:spLocks noGrp="1"/>
          </p:cNvSpPr>
          <p:nvPr>
            <p:ph type="body" sz="quarter" idx="13" hasCustomPrompt="1"/>
          </p:nvPr>
        </p:nvSpPr>
        <p:spPr>
          <a:xfrm>
            <a:off x="479425" y="3518520"/>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9" name="Text Placeholder 5">
            <a:extLst>
              <a:ext uri="{FF2B5EF4-FFF2-40B4-BE49-F238E27FC236}">
                <a16:creationId xmlns:a16="http://schemas.microsoft.com/office/drawing/2014/main" id="{749CC10D-BD97-DC9A-B9BE-802E7DD211E5}"/>
              </a:ext>
            </a:extLst>
          </p:cNvPr>
          <p:cNvSpPr>
            <a:spLocks noGrp="1"/>
          </p:cNvSpPr>
          <p:nvPr>
            <p:ph type="body" sz="quarter" idx="14" hasCustomPrompt="1"/>
          </p:nvPr>
        </p:nvSpPr>
        <p:spPr>
          <a:xfrm>
            <a:off x="479425" y="4004295"/>
            <a:ext cx="3457574"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0" name="Text Placeholder 3">
            <a:extLst>
              <a:ext uri="{FF2B5EF4-FFF2-40B4-BE49-F238E27FC236}">
                <a16:creationId xmlns:a16="http://schemas.microsoft.com/office/drawing/2014/main" id="{B26E6360-EF2B-A4B1-BA69-83E5AD13D072}"/>
              </a:ext>
            </a:extLst>
          </p:cNvPr>
          <p:cNvSpPr>
            <a:spLocks noGrp="1"/>
          </p:cNvSpPr>
          <p:nvPr>
            <p:ph type="body" sz="quarter" idx="15" hasCustomPrompt="1"/>
          </p:nvPr>
        </p:nvSpPr>
        <p:spPr>
          <a:xfrm>
            <a:off x="4380703" y="3518520"/>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3" name="Text Placeholder 5">
            <a:extLst>
              <a:ext uri="{FF2B5EF4-FFF2-40B4-BE49-F238E27FC236}">
                <a16:creationId xmlns:a16="http://schemas.microsoft.com/office/drawing/2014/main" id="{17240202-174F-C366-A40B-C9861287DB5E}"/>
              </a:ext>
            </a:extLst>
          </p:cNvPr>
          <p:cNvSpPr>
            <a:spLocks noGrp="1"/>
          </p:cNvSpPr>
          <p:nvPr>
            <p:ph type="body" sz="quarter" idx="16" hasCustomPrompt="1"/>
          </p:nvPr>
        </p:nvSpPr>
        <p:spPr>
          <a:xfrm>
            <a:off x="4380704" y="4004295"/>
            <a:ext cx="3457574"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4" name="Text Placeholder 3">
            <a:extLst>
              <a:ext uri="{FF2B5EF4-FFF2-40B4-BE49-F238E27FC236}">
                <a16:creationId xmlns:a16="http://schemas.microsoft.com/office/drawing/2014/main" id="{086CCD28-4693-E688-A922-975F3F6B3B15}"/>
              </a:ext>
            </a:extLst>
          </p:cNvPr>
          <p:cNvSpPr>
            <a:spLocks noGrp="1"/>
          </p:cNvSpPr>
          <p:nvPr>
            <p:ph type="body" sz="quarter" idx="17" hasCustomPrompt="1"/>
          </p:nvPr>
        </p:nvSpPr>
        <p:spPr>
          <a:xfrm>
            <a:off x="8237534" y="3518520"/>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5" name="Text Placeholder 5">
            <a:extLst>
              <a:ext uri="{FF2B5EF4-FFF2-40B4-BE49-F238E27FC236}">
                <a16:creationId xmlns:a16="http://schemas.microsoft.com/office/drawing/2014/main" id="{03B21A9E-E5B4-1F0B-D6D3-D9C8B0400E66}"/>
              </a:ext>
            </a:extLst>
          </p:cNvPr>
          <p:cNvSpPr>
            <a:spLocks noGrp="1"/>
          </p:cNvSpPr>
          <p:nvPr>
            <p:ph type="body" sz="quarter" idx="18" hasCustomPrompt="1"/>
          </p:nvPr>
        </p:nvSpPr>
        <p:spPr>
          <a:xfrm>
            <a:off x="8237535" y="4004295"/>
            <a:ext cx="3457574"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199039221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5_Title Large with 3 items in box">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10045700" cy="2052139"/>
          </a:xfrm>
          <a:prstGeom prst="rect">
            <a:avLst/>
          </a:prstGeom>
          <a:noFill/>
        </p:spPr>
        <p:txBody>
          <a:bodyPr lIns="0" tIns="0" rIns="0" bIns="0" anchor="t" anchorCtr="0">
            <a:noAutofit/>
          </a:bodyPr>
          <a:lstStyle>
            <a:lvl1pPr algn="l">
              <a:lnSpc>
                <a:spcPct val="80000"/>
              </a:lnSpc>
              <a:defRPr sz="5200" b="1">
                <a:solidFill>
                  <a:schemeClr val="tx1"/>
                </a:solidFill>
              </a:defRPr>
            </a:lvl1pPr>
          </a:lstStyle>
          <a:p>
            <a:pPr lvl="0"/>
            <a:r>
              <a:rPr lang="en-US"/>
              <a:t>Large size headline </a:t>
            </a:r>
            <a:br>
              <a:rPr lang="en-US"/>
            </a:br>
            <a:r>
              <a:rPr lang="en-US"/>
              <a:t>in sentence case.</a:t>
            </a:r>
          </a:p>
        </p:txBody>
      </p:sp>
      <p:sp>
        <p:nvSpPr>
          <p:cNvPr id="2" name="Rounded Rectangle 1">
            <a:extLst>
              <a:ext uri="{FF2B5EF4-FFF2-40B4-BE49-F238E27FC236}">
                <a16:creationId xmlns:a16="http://schemas.microsoft.com/office/drawing/2014/main" id="{190261C9-B218-BCBC-C043-117DF5DA82B5}"/>
              </a:ext>
            </a:extLst>
          </p:cNvPr>
          <p:cNvSpPr/>
          <p:nvPr userDrawn="1"/>
        </p:nvSpPr>
        <p:spPr>
          <a:xfrm>
            <a:off x="479426" y="2960688"/>
            <a:ext cx="11233150" cy="3059112"/>
          </a:xfrm>
          <a:prstGeom prst="roundRect">
            <a:avLst>
              <a:gd name="adj" fmla="val 2685"/>
            </a:avLst>
          </a:prstGeom>
          <a:solidFill>
            <a:schemeClr val="bg2">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Slide Number Placeholder 5">
            <a:extLst>
              <a:ext uri="{FF2B5EF4-FFF2-40B4-BE49-F238E27FC236}">
                <a16:creationId xmlns:a16="http://schemas.microsoft.com/office/drawing/2014/main" id="{5159365A-CBEC-D358-D25D-836B54CB0847}"/>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7" name="Text Placeholder 3">
            <a:extLst>
              <a:ext uri="{FF2B5EF4-FFF2-40B4-BE49-F238E27FC236}">
                <a16:creationId xmlns:a16="http://schemas.microsoft.com/office/drawing/2014/main" id="{27448B04-F5A2-1278-EBD9-7E930AF618E7}"/>
              </a:ext>
            </a:extLst>
          </p:cNvPr>
          <p:cNvSpPr>
            <a:spLocks noGrp="1"/>
          </p:cNvSpPr>
          <p:nvPr>
            <p:ph type="body" sz="quarter" idx="13" hasCustomPrompt="1"/>
          </p:nvPr>
        </p:nvSpPr>
        <p:spPr>
          <a:xfrm>
            <a:off x="747716" y="3518520"/>
            <a:ext cx="331200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644CC6A-15E3-26CF-E8BE-A151EB66038A}"/>
              </a:ext>
            </a:extLst>
          </p:cNvPr>
          <p:cNvSpPr>
            <a:spLocks noGrp="1"/>
          </p:cNvSpPr>
          <p:nvPr>
            <p:ph type="body" sz="quarter" idx="14" hasCustomPrompt="1"/>
          </p:nvPr>
        </p:nvSpPr>
        <p:spPr>
          <a:xfrm>
            <a:off x="747716" y="4004295"/>
            <a:ext cx="331200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9" name="Text Placeholder 3">
            <a:extLst>
              <a:ext uri="{FF2B5EF4-FFF2-40B4-BE49-F238E27FC236}">
                <a16:creationId xmlns:a16="http://schemas.microsoft.com/office/drawing/2014/main" id="{56878559-2B8F-72AD-9322-1F8C8EC81601}"/>
              </a:ext>
            </a:extLst>
          </p:cNvPr>
          <p:cNvSpPr>
            <a:spLocks noGrp="1"/>
          </p:cNvSpPr>
          <p:nvPr>
            <p:ph type="body" sz="quarter" idx="15" hasCustomPrompt="1"/>
          </p:nvPr>
        </p:nvSpPr>
        <p:spPr>
          <a:xfrm>
            <a:off x="4440000" y="3518520"/>
            <a:ext cx="331200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0" name="Text Placeholder 5">
            <a:extLst>
              <a:ext uri="{FF2B5EF4-FFF2-40B4-BE49-F238E27FC236}">
                <a16:creationId xmlns:a16="http://schemas.microsoft.com/office/drawing/2014/main" id="{A6364843-BD7F-A892-A72A-6CAAA6A718DE}"/>
              </a:ext>
            </a:extLst>
          </p:cNvPr>
          <p:cNvSpPr>
            <a:spLocks noGrp="1"/>
          </p:cNvSpPr>
          <p:nvPr>
            <p:ph type="body" sz="quarter" idx="16" hasCustomPrompt="1"/>
          </p:nvPr>
        </p:nvSpPr>
        <p:spPr>
          <a:xfrm>
            <a:off x="4440001" y="4004295"/>
            <a:ext cx="331200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1" name="Text Placeholder 3">
            <a:extLst>
              <a:ext uri="{FF2B5EF4-FFF2-40B4-BE49-F238E27FC236}">
                <a16:creationId xmlns:a16="http://schemas.microsoft.com/office/drawing/2014/main" id="{E15657D3-7DBE-AD1D-0408-17C095032EB3}"/>
              </a:ext>
            </a:extLst>
          </p:cNvPr>
          <p:cNvSpPr>
            <a:spLocks noGrp="1"/>
          </p:cNvSpPr>
          <p:nvPr>
            <p:ph type="body" sz="quarter" idx="17" hasCustomPrompt="1"/>
          </p:nvPr>
        </p:nvSpPr>
        <p:spPr>
          <a:xfrm>
            <a:off x="8132284" y="3518520"/>
            <a:ext cx="331200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C6CA903F-1180-AA5C-A2C0-576A403C942D}"/>
              </a:ext>
            </a:extLst>
          </p:cNvPr>
          <p:cNvSpPr>
            <a:spLocks noGrp="1"/>
          </p:cNvSpPr>
          <p:nvPr>
            <p:ph type="body" sz="quarter" idx="18" hasCustomPrompt="1"/>
          </p:nvPr>
        </p:nvSpPr>
        <p:spPr>
          <a:xfrm>
            <a:off x="8132285" y="4004295"/>
            <a:ext cx="331200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397010141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5_Title Centered with subhead">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1326"/>
            <a:ext cx="11233150" cy="1269502"/>
          </a:xfrm>
          <a:prstGeom prst="rect">
            <a:avLst/>
          </a:prstGeom>
          <a:noFill/>
        </p:spPr>
        <p:txBody>
          <a:bodyPr lIns="0" tIns="0" rIns="0" bIns="0" anchor="b" anchorCtr="0">
            <a:noAutofit/>
          </a:bodyPr>
          <a:lstStyle>
            <a:lvl1pPr algn="ctr">
              <a:lnSpc>
                <a:spcPct val="80000"/>
              </a:lnSpc>
              <a:defRPr sz="3200" b="1">
                <a:solidFill>
                  <a:schemeClr val="tx1"/>
                </a:solidFill>
              </a:defRPr>
            </a:lvl1pPr>
          </a:lstStyle>
          <a:p>
            <a:pPr lvl="0"/>
            <a:r>
              <a:rPr lang="en-US"/>
              <a:t>Centered headline in sentence case, </a:t>
            </a:r>
            <a:br>
              <a:rPr lang="en-US"/>
            </a:br>
            <a:r>
              <a:rPr lang="en-US"/>
              <a:t>adjust and resize when needed.</a:t>
            </a:r>
          </a:p>
        </p:txBody>
      </p:sp>
      <p:sp>
        <p:nvSpPr>
          <p:cNvPr id="6" name="Text Placeholder 3">
            <a:extLst>
              <a:ext uri="{FF2B5EF4-FFF2-40B4-BE49-F238E27FC236}">
                <a16:creationId xmlns:a16="http://schemas.microsoft.com/office/drawing/2014/main" id="{352A7ECF-0E7B-F6E7-0EAD-BCE83C9CD668}"/>
              </a:ext>
            </a:extLst>
          </p:cNvPr>
          <p:cNvSpPr>
            <a:spLocks noGrp="1"/>
          </p:cNvSpPr>
          <p:nvPr>
            <p:ph type="body" sz="quarter" idx="11" hasCustomPrompt="1"/>
          </p:nvPr>
        </p:nvSpPr>
        <p:spPr>
          <a:xfrm>
            <a:off x="479425" y="1752600"/>
            <a:ext cx="11233150" cy="693049"/>
          </a:xfrm>
        </p:spPr>
        <p:txBody>
          <a:bodyPr>
            <a:noAutofit/>
          </a:bodyPr>
          <a:lstStyle>
            <a:lvl1pPr algn="ctr">
              <a:lnSpc>
                <a:spcPct val="90000"/>
              </a:lnSpc>
              <a:spcBef>
                <a:spcPts val="0"/>
              </a:spcBef>
              <a:spcAft>
                <a:spcPts val="0"/>
              </a:spcAft>
              <a:defRPr sz="2000">
                <a:solidFill>
                  <a:schemeClr val="accent1"/>
                </a:solidFill>
              </a:defRPr>
            </a:lvl1pPr>
          </a:lstStyle>
          <a:p>
            <a:pPr lvl="0"/>
            <a:r>
              <a:rPr lang="en-GB" noProof="1"/>
              <a:t>Subheadline in sentence case; change to Arial Regular </a:t>
            </a:r>
            <a:br>
              <a:rPr lang="en-GB" noProof="1"/>
            </a:br>
            <a:r>
              <a:rPr lang="en-GB" noProof="1"/>
              <a:t>and 18 pt below in black if used as body copy.</a:t>
            </a:r>
          </a:p>
        </p:txBody>
      </p:sp>
      <p:sp>
        <p:nvSpPr>
          <p:cNvPr id="2" name="Slide Number Placeholder 5">
            <a:extLst>
              <a:ext uri="{FF2B5EF4-FFF2-40B4-BE49-F238E27FC236}">
                <a16:creationId xmlns:a16="http://schemas.microsoft.com/office/drawing/2014/main" id="{AF5F7641-7F56-5AE5-D935-8AACA15E49D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181994136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5_Title with subhea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7" name="Text Placeholder 3">
            <a:extLst>
              <a:ext uri="{FF2B5EF4-FFF2-40B4-BE49-F238E27FC236}">
                <a16:creationId xmlns:a16="http://schemas.microsoft.com/office/drawing/2014/main" id="{DA47A671-0FD6-BE40-4973-F4C9FF81E699}"/>
              </a:ext>
            </a:extLst>
          </p:cNvPr>
          <p:cNvSpPr>
            <a:spLocks noGrp="1"/>
          </p:cNvSpPr>
          <p:nvPr>
            <p:ph type="body" sz="quarter" idx="11" hasCustomPrompt="1"/>
          </p:nvPr>
        </p:nvSpPr>
        <p:spPr>
          <a:xfrm>
            <a:off x="479425" y="1409701"/>
            <a:ext cx="6337300" cy="93136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Tree>
    <p:extLst>
      <p:ext uri="{BB962C8B-B14F-4D97-AF65-F5344CB8AC3E}">
        <p14:creationId xmlns:p14="http://schemas.microsoft.com/office/powerpoint/2010/main" val="2473812655"/>
      </p:ext>
    </p:extLst>
  </p:cSld>
  <p:clrMapOvr>
    <a:masterClrMapping/>
  </p:clrMapOvr>
  <p:extLst>
    <p:ext uri="{DCECCB84-F9BA-43D5-87BE-67443E8EF086}">
      <p15:sldGuideLst xmlns:p15="http://schemas.microsoft.com/office/powerpoint/2012/main">
        <p15:guide id="1" orient="horz" pos="3884">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5_Title with subhead dark">
    <p:bg>
      <p:bgPr>
        <a:solidFill>
          <a:schemeClr val="tx2"/>
        </a:solid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9CCD0EDE-39CD-1B1E-88D9-425FB575889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5" name="Graphic 4">
            <a:extLst>
              <a:ext uri="{FF2B5EF4-FFF2-40B4-BE49-F238E27FC236}">
                <a16:creationId xmlns:a16="http://schemas.microsoft.com/office/drawing/2014/main" id="{C0DBD34F-5E7A-2329-3444-F78374C2FB0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6" name="Title Placeholder 1">
            <a:extLst>
              <a:ext uri="{FF2B5EF4-FFF2-40B4-BE49-F238E27FC236}">
                <a16:creationId xmlns:a16="http://schemas.microsoft.com/office/drawing/2014/main" id="{B8EA0738-AD27-A8DD-2821-8C9644288FE6}"/>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80000"/>
              </a:lnSpc>
              <a:defRPr sz="3200" b="1">
                <a:solidFill>
                  <a:schemeClr val="bg1"/>
                </a:solidFill>
              </a:defRPr>
            </a:lvl1pPr>
          </a:lstStyle>
          <a:p>
            <a:pPr lvl="0"/>
            <a:r>
              <a:rPr lang="en-US"/>
              <a:t>Insert headline here </a:t>
            </a:r>
            <a:br>
              <a:rPr lang="en-US"/>
            </a:br>
            <a:r>
              <a:rPr lang="en-US"/>
              <a:t>in sentence case.</a:t>
            </a:r>
          </a:p>
        </p:txBody>
      </p:sp>
      <p:sp>
        <p:nvSpPr>
          <p:cNvPr id="7" name="Text Placeholder 3">
            <a:extLst>
              <a:ext uri="{FF2B5EF4-FFF2-40B4-BE49-F238E27FC236}">
                <a16:creationId xmlns:a16="http://schemas.microsoft.com/office/drawing/2014/main" id="{3B9A757A-E5C5-6CDD-D9F1-8D5B5208291A}"/>
              </a:ext>
            </a:extLst>
          </p:cNvPr>
          <p:cNvSpPr>
            <a:spLocks noGrp="1"/>
          </p:cNvSpPr>
          <p:nvPr>
            <p:ph type="body" sz="quarter" idx="11" hasCustomPrompt="1"/>
          </p:nvPr>
        </p:nvSpPr>
        <p:spPr>
          <a:xfrm>
            <a:off x="479425" y="1409701"/>
            <a:ext cx="6337300" cy="93136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Tree>
    <p:extLst>
      <p:ext uri="{BB962C8B-B14F-4D97-AF65-F5344CB8AC3E}">
        <p14:creationId xmlns:p14="http://schemas.microsoft.com/office/powerpoint/2010/main" val="137912372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5_Title with sub and eyebrow">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838200"/>
            <a:ext cx="66611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10" name="Text Placeholder 3">
            <a:extLst>
              <a:ext uri="{FF2B5EF4-FFF2-40B4-BE49-F238E27FC236}">
                <a16:creationId xmlns:a16="http://schemas.microsoft.com/office/drawing/2014/main" id="{274DBCFF-BFA2-6D2C-08C8-9C653BBE1EE7}"/>
              </a:ext>
            </a:extLst>
          </p:cNvPr>
          <p:cNvSpPr>
            <a:spLocks noGrp="1"/>
          </p:cNvSpPr>
          <p:nvPr>
            <p:ph type="body" sz="quarter" idx="11" hasCustomPrompt="1"/>
          </p:nvPr>
        </p:nvSpPr>
        <p:spPr>
          <a:xfrm>
            <a:off x="479425" y="1807664"/>
            <a:ext cx="6661150" cy="1104899"/>
          </a:xfrm>
        </p:spPr>
        <p:txBody>
          <a:bodyPr>
            <a:noAutofit/>
          </a:bodyPr>
          <a:lstStyle>
            <a:lvl1pPr>
              <a:defRPr sz="2200">
                <a:solidFill>
                  <a:schemeClr val="accent1"/>
                </a:solidFill>
              </a:defRPr>
            </a:lvl1pPr>
          </a:lstStyle>
          <a:p>
            <a:pPr lvl="0"/>
            <a:r>
              <a:rPr lang="en-GB" noProof="1"/>
              <a:t>Subheadline in sentence case; change to</a:t>
            </a:r>
            <a:br>
              <a:rPr lang="en-GB" noProof="1"/>
            </a:br>
            <a:r>
              <a:rPr lang="en-GB" noProof="1"/>
              <a:t>Arial Regular, 18 pt in black if used as a</a:t>
            </a:r>
            <a:br>
              <a:rPr lang="en-GB" noProof="1"/>
            </a:br>
            <a:r>
              <a:rPr lang="en-GB" noProof="1"/>
              <a:t>title description.</a:t>
            </a:r>
          </a:p>
        </p:txBody>
      </p:sp>
      <p:sp>
        <p:nvSpPr>
          <p:cNvPr id="2" name="Text Placeholder 3">
            <a:extLst>
              <a:ext uri="{FF2B5EF4-FFF2-40B4-BE49-F238E27FC236}">
                <a16:creationId xmlns:a16="http://schemas.microsoft.com/office/drawing/2014/main" id="{A919813E-416B-BDDC-799D-A78CD432C570}"/>
              </a:ext>
            </a:extLst>
          </p:cNvPr>
          <p:cNvSpPr>
            <a:spLocks noGrp="1"/>
          </p:cNvSpPr>
          <p:nvPr>
            <p:ph type="body" sz="quarter" idx="12" hasCustomPrompt="1"/>
          </p:nvPr>
        </p:nvSpPr>
        <p:spPr>
          <a:xfrm>
            <a:off x="479425" y="473385"/>
            <a:ext cx="6661150" cy="212415"/>
          </a:xfrm>
        </p:spPr>
        <p:txBody>
          <a:bodyPr>
            <a:noAutofit/>
          </a:bodyPr>
          <a:lstStyle>
            <a:lvl1pPr>
              <a:defRPr sz="1400" b="1" i="0">
                <a:solidFill>
                  <a:schemeClr val="tx1"/>
                </a:solidFill>
                <a:latin typeface="Arial" panose="020B0604020202020204" pitchFamily="34" charset="0"/>
                <a:cs typeface="Arial" panose="020B0604020202020204" pitchFamily="34" charset="0"/>
              </a:defRPr>
            </a:lvl1pPr>
          </a:lstStyle>
          <a:p>
            <a:pPr lvl="0"/>
            <a:r>
              <a:rPr lang="en-GB" noProof="1"/>
              <a:t>Eyebrow</a:t>
            </a:r>
          </a:p>
        </p:txBody>
      </p:sp>
      <p:sp>
        <p:nvSpPr>
          <p:cNvPr id="4" name="Slide Number Placeholder 5">
            <a:extLst>
              <a:ext uri="{FF2B5EF4-FFF2-40B4-BE49-F238E27FC236}">
                <a16:creationId xmlns:a16="http://schemas.microsoft.com/office/drawing/2014/main" id="{3EE40591-08BA-6DBC-D09A-8781116A39B2}"/>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49073034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5_Title with sub and eyebrow dark">
    <p:bg>
      <p:bgPr>
        <a:solidFill>
          <a:schemeClr val="tx2"/>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838200"/>
            <a:ext cx="6661150" cy="931364"/>
          </a:xfrm>
          <a:prstGeom prst="rect">
            <a:avLst/>
          </a:prstGeom>
          <a:noFill/>
        </p:spPr>
        <p:txBody>
          <a:bodyPr lIns="0" tIns="0" rIns="0" bIns="0" anchor="t" anchorCtr="0">
            <a:noAutofit/>
          </a:bodyPr>
          <a:lstStyle>
            <a:lvl1pPr algn="l">
              <a:lnSpc>
                <a:spcPct val="80000"/>
              </a:lnSpc>
              <a:defRPr sz="3200" b="1">
                <a:solidFill>
                  <a:schemeClr val="bg1"/>
                </a:solidFill>
              </a:defRPr>
            </a:lvl1pPr>
          </a:lstStyle>
          <a:p>
            <a:pPr lvl="0"/>
            <a:r>
              <a:rPr lang="en-US"/>
              <a:t>Regular size headline </a:t>
            </a:r>
            <a:br>
              <a:rPr lang="en-US"/>
            </a:br>
            <a:r>
              <a:rPr lang="en-US"/>
              <a:t>in sentence case.</a:t>
            </a:r>
          </a:p>
        </p:txBody>
      </p:sp>
      <p:sp>
        <p:nvSpPr>
          <p:cNvPr id="10" name="Text Placeholder 3">
            <a:extLst>
              <a:ext uri="{FF2B5EF4-FFF2-40B4-BE49-F238E27FC236}">
                <a16:creationId xmlns:a16="http://schemas.microsoft.com/office/drawing/2014/main" id="{274DBCFF-BFA2-6D2C-08C8-9C653BBE1EE7}"/>
              </a:ext>
            </a:extLst>
          </p:cNvPr>
          <p:cNvSpPr>
            <a:spLocks noGrp="1"/>
          </p:cNvSpPr>
          <p:nvPr>
            <p:ph type="body" sz="quarter" idx="11" hasCustomPrompt="1"/>
          </p:nvPr>
        </p:nvSpPr>
        <p:spPr>
          <a:xfrm>
            <a:off x="479425" y="1807664"/>
            <a:ext cx="6661150" cy="1104899"/>
          </a:xfrm>
        </p:spPr>
        <p:txBody>
          <a:bodyPr>
            <a:noAutofit/>
          </a:bodyPr>
          <a:lstStyle>
            <a:lvl1pPr>
              <a:defRPr sz="2200">
                <a:solidFill>
                  <a:schemeClr val="accent1"/>
                </a:solidFill>
              </a:defRPr>
            </a:lvl1pPr>
          </a:lstStyle>
          <a:p>
            <a:pPr lvl="0"/>
            <a:r>
              <a:rPr lang="en-GB" noProof="1"/>
              <a:t>Subheadline in sentence case; change to</a:t>
            </a:r>
            <a:br>
              <a:rPr lang="en-GB" noProof="1"/>
            </a:br>
            <a:r>
              <a:rPr lang="en-GB" noProof="1"/>
              <a:t>Arial Regular, 18 pt in black if used as a</a:t>
            </a:r>
            <a:br>
              <a:rPr lang="en-GB" noProof="1"/>
            </a:br>
            <a:r>
              <a:rPr lang="en-GB" noProof="1"/>
              <a:t>title description.</a:t>
            </a:r>
          </a:p>
        </p:txBody>
      </p:sp>
      <p:sp>
        <p:nvSpPr>
          <p:cNvPr id="2" name="Text Placeholder 3">
            <a:extLst>
              <a:ext uri="{FF2B5EF4-FFF2-40B4-BE49-F238E27FC236}">
                <a16:creationId xmlns:a16="http://schemas.microsoft.com/office/drawing/2014/main" id="{A919813E-416B-BDDC-799D-A78CD432C570}"/>
              </a:ext>
            </a:extLst>
          </p:cNvPr>
          <p:cNvSpPr>
            <a:spLocks noGrp="1"/>
          </p:cNvSpPr>
          <p:nvPr>
            <p:ph type="body" sz="quarter" idx="12" hasCustomPrompt="1"/>
          </p:nvPr>
        </p:nvSpPr>
        <p:spPr>
          <a:xfrm>
            <a:off x="479425" y="473385"/>
            <a:ext cx="6661150" cy="212415"/>
          </a:xfrm>
        </p:spPr>
        <p:txBody>
          <a:bodyPr>
            <a:noAutofit/>
          </a:bodyPr>
          <a:lstStyle>
            <a:lvl1pPr>
              <a:defRPr sz="1400" b="1" i="0">
                <a:solidFill>
                  <a:schemeClr val="bg1"/>
                </a:solidFill>
                <a:latin typeface="Arial" panose="020B0604020202020204" pitchFamily="34" charset="0"/>
                <a:cs typeface="Arial" panose="020B0604020202020204" pitchFamily="34" charset="0"/>
              </a:defRPr>
            </a:lvl1pPr>
          </a:lstStyle>
          <a:p>
            <a:pPr lvl="0"/>
            <a:r>
              <a:rPr lang="en-GB" noProof="1"/>
              <a:t>Eyebrow</a:t>
            </a:r>
          </a:p>
        </p:txBody>
      </p:sp>
      <p:sp>
        <p:nvSpPr>
          <p:cNvPr id="5" name="Slide Number Placeholder 5">
            <a:extLst>
              <a:ext uri="{FF2B5EF4-FFF2-40B4-BE49-F238E27FC236}">
                <a16:creationId xmlns:a16="http://schemas.microsoft.com/office/drawing/2014/main" id="{DBCF8802-FC81-A8E9-993C-71BAFA09B90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6" name="Graphic 5">
            <a:extLst>
              <a:ext uri="{FF2B5EF4-FFF2-40B4-BE49-F238E27FC236}">
                <a16:creationId xmlns:a16="http://schemas.microsoft.com/office/drawing/2014/main" id="{74715487-1BF9-9F35-DF7F-95AA8BBE0F9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252534203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6_Title with img ">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6" y="440236"/>
            <a:ext cx="4895849"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2" name="Text Placeholder 3">
            <a:extLst>
              <a:ext uri="{FF2B5EF4-FFF2-40B4-BE49-F238E27FC236}">
                <a16:creationId xmlns:a16="http://schemas.microsoft.com/office/drawing/2014/main" id="{7E30CD12-F912-9740-2613-8156F0270F1F}"/>
              </a:ext>
            </a:extLst>
          </p:cNvPr>
          <p:cNvSpPr>
            <a:spLocks noGrp="1"/>
          </p:cNvSpPr>
          <p:nvPr>
            <p:ph type="body" sz="quarter" idx="11" hasCustomPrompt="1"/>
          </p:nvPr>
        </p:nvSpPr>
        <p:spPr>
          <a:xfrm>
            <a:off x="4794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9" name="Picture Placeholder 8">
            <a:extLst>
              <a:ext uri="{FF2B5EF4-FFF2-40B4-BE49-F238E27FC236}">
                <a16:creationId xmlns:a16="http://schemas.microsoft.com/office/drawing/2014/main" id="{AE5F57ED-2653-0634-187B-459891BC6DFB}"/>
              </a:ext>
            </a:extLst>
          </p:cNvPr>
          <p:cNvSpPr>
            <a:spLocks noGrp="1"/>
          </p:cNvSpPr>
          <p:nvPr>
            <p:ph type="pic" sz="quarter" idx="16" hasCustomPrompt="1"/>
          </p:nvPr>
        </p:nvSpPr>
        <p:spPr>
          <a:xfrm>
            <a:off x="6096000" y="441325"/>
            <a:ext cx="5616575" cy="5578475"/>
          </a:xfrm>
          <a:custGeom>
            <a:avLst/>
            <a:gdLst>
              <a:gd name="connsiteX0" fmla="*/ 83287 w 5616575"/>
              <a:gd name="connsiteY0" fmla="*/ 0 h 5578475"/>
              <a:gd name="connsiteX1" fmla="*/ 5533288 w 5616575"/>
              <a:gd name="connsiteY1" fmla="*/ 0 h 5578475"/>
              <a:gd name="connsiteX2" fmla="*/ 5616575 w 5616575"/>
              <a:gd name="connsiteY2" fmla="*/ 83287 h 5578475"/>
              <a:gd name="connsiteX3" fmla="*/ 5616575 w 5616575"/>
              <a:gd name="connsiteY3" fmla="*/ 5495188 h 5578475"/>
              <a:gd name="connsiteX4" fmla="*/ 5533288 w 5616575"/>
              <a:gd name="connsiteY4" fmla="*/ 5578475 h 5578475"/>
              <a:gd name="connsiteX5" fmla="*/ 83287 w 5616575"/>
              <a:gd name="connsiteY5" fmla="*/ 5578475 h 5578475"/>
              <a:gd name="connsiteX6" fmla="*/ 0 w 5616575"/>
              <a:gd name="connsiteY6" fmla="*/ 5495188 h 5578475"/>
              <a:gd name="connsiteX7" fmla="*/ 0 w 5616575"/>
              <a:gd name="connsiteY7" fmla="*/ 83287 h 5578475"/>
              <a:gd name="connsiteX8" fmla="*/ 83287 w 5616575"/>
              <a:gd name="connsiteY8" fmla="*/ 0 h 557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16575" h="5578475">
                <a:moveTo>
                  <a:pt x="83287" y="0"/>
                </a:moveTo>
                <a:lnTo>
                  <a:pt x="5533288" y="0"/>
                </a:lnTo>
                <a:cubicBezTo>
                  <a:pt x="5579286" y="0"/>
                  <a:pt x="5616575" y="37289"/>
                  <a:pt x="5616575" y="83287"/>
                </a:cubicBezTo>
                <a:lnTo>
                  <a:pt x="5616575" y="5495188"/>
                </a:lnTo>
                <a:cubicBezTo>
                  <a:pt x="5616575" y="5541186"/>
                  <a:pt x="5579286" y="5578475"/>
                  <a:pt x="5533288" y="5578475"/>
                </a:cubicBezTo>
                <a:lnTo>
                  <a:pt x="83287" y="5578475"/>
                </a:lnTo>
                <a:cubicBezTo>
                  <a:pt x="37289" y="5578475"/>
                  <a:pt x="0" y="5541186"/>
                  <a:pt x="0" y="5495188"/>
                </a:cubicBezTo>
                <a:lnTo>
                  <a:pt x="0" y="83287"/>
                </a:lnTo>
                <a:cubicBezTo>
                  <a:pt x="0" y="37289"/>
                  <a:pt x="37289" y="0"/>
                  <a:pt x="83287"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4" name="Slide Number Placeholder 5">
            <a:extLst>
              <a:ext uri="{FF2B5EF4-FFF2-40B4-BE49-F238E27FC236}">
                <a16:creationId xmlns:a16="http://schemas.microsoft.com/office/drawing/2014/main" id="{55D7675D-EB99-D64D-B72B-712ABEE9A31E}"/>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5" name="Text Placeholder 3">
            <a:extLst>
              <a:ext uri="{FF2B5EF4-FFF2-40B4-BE49-F238E27FC236}">
                <a16:creationId xmlns:a16="http://schemas.microsoft.com/office/drawing/2014/main" id="{B360B0F3-3026-4A10-4F87-4F1043A9B893}"/>
              </a:ext>
            </a:extLst>
          </p:cNvPr>
          <p:cNvSpPr>
            <a:spLocks noGrp="1"/>
          </p:cNvSpPr>
          <p:nvPr>
            <p:ph type="body" sz="quarter" idx="13" hasCustomPrompt="1"/>
          </p:nvPr>
        </p:nvSpPr>
        <p:spPr>
          <a:xfrm>
            <a:off x="4794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E5E14770-DAD7-7416-1876-0292EA4EE6F7}"/>
              </a:ext>
            </a:extLst>
          </p:cNvPr>
          <p:cNvSpPr>
            <a:spLocks noGrp="1"/>
          </p:cNvSpPr>
          <p:nvPr>
            <p:ph type="body" sz="quarter" idx="14"/>
          </p:nvPr>
        </p:nvSpPr>
        <p:spPr>
          <a:xfrm>
            <a:off x="479426" y="4876800"/>
            <a:ext cx="4857103" cy="1114425"/>
          </a:xfrm>
        </p:spPr>
        <p:txBody>
          <a:bodyPr>
            <a:noAutofit/>
          </a:bodyPr>
          <a:lstStyle>
            <a:lvl1pPr>
              <a:spcBef>
                <a:spcPts val="0"/>
              </a:spcBef>
              <a:spcAft>
                <a:spcPts val="0"/>
              </a:spcAft>
              <a:defRPr sz="1400" b="0"/>
            </a:lvl1pPr>
          </a:lstStyle>
          <a:p>
            <a:pPr lvl="0"/>
            <a:r>
              <a:rPr lang="en-US"/>
              <a:t>Click to edit Master text styles</a:t>
            </a:r>
          </a:p>
        </p:txBody>
      </p:sp>
    </p:spTree>
    <p:extLst>
      <p:ext uri="{BB962C8B-B14F-4D97-AF65-F5344CB8AC3E}">
        <p14:creationId xmlns:p14="http://schemas.microsoft.com/office/powerpoint/2010/main" val="239718758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6_Title with img b">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6" y="440236"/>
            <a:ext cx="4895849"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4" name="Picture Placeholder 3">
            <a:extLst>
              <a:ext uri="{FF2B5EF4-FFF2-40B4-BE49-F238E27FC236}">
                <a16:creationId xmlns:a16="http://schemas.microsoft.com/office/drawing/2014/main" id="{6A6E9937-313D-DFD5-5840-F011E5F0666A}"/>
              </a:ext>
            </a:extLst>
          </p:cNvPr>
          <p:cNvSpPr>
            <a:spLocks noGrp="1"/>
          </p:cNvSpPr>
          <p:nvPr>
            <p:ph type="pic" sz="quarter" idx="16" hasCustomPrompt="1"/>
          </p:nvPr>
        </p:nvSpPr>
        <p:spPr>
          <a:xfrm>
            <a:off x="6095999" y="0"/>
            <a:ext cx="6096000" cy="6019800"/>
          </a:xfrm>
          <a:custGeom>
            <a:avLst/>
            <a:gdLst>
              <a:gd name="connsiteX0" fmla="*/ 0 w 6096000"/>
              <a:gd name="connsiteY0" fmla="*/ 0 h 6019800"/>
              <a:gd name="connsiteX1" fmla="*/ 6096000 w 6096000"/>
              <a:gd name="connsiteY1" fmla="*/ 0 h 6019800"/>
              <a:gd name="connsiteX2" fmla="*/ 6096000 w 6096000"/>
              <a:gd name="connsiteY2" fmla="*/ 6019800 h 6019800"/>
              <a:gd name="connsiteX3" fmla="*/ 571038 w 6096000"/>
              <a:gd name="connsiteY3" fmla="*/ 6019800 h 6019800"/>
              <a:gd name="connsiteX4" fmla="*/ 0 w 6096000"/>
              <a:gd name="connsiteY4" fmla="*/ 5448762 h 6019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019800">
                <a:moveTo>
                  <a:pt x="0" y="0"/>
                </a:moveTo>
                <a:lnTo>
                  <a:pt x="6096000" y="0"/>
                </a:lnTo>
                <a:lnTo>
                  <a:pt x="6096000" y="6019800"/>
                </a:lnTo>
                <a:lnTo>
                  <a:pt x="571038" y="6019800"/>
                </a:lnTo>
                <a:cubicBezTo>
                  <a:pt x="255662" y="6019800"/>
                  <a:pt x="0" y="5764138"/>
                  <a:pt x="0" y="5448762"/>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2BC51DBB-FE15-3C0D-B4E2-677A16CDC1CE}"/>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5" name="Text Placeholder 3">
            <a:extLst>
              <a:ext uri="{FF2B5EF4-FFF2-40B4-BE49-F238E27FC236}">
                <a16:creationId xmlns:a16="http://schemas.microsoft.com/office/drawing/2014/main" id="{E1B3C7BF-EBCC-99BF-E534-0E989AA7E773}"/>
              </a:ext>
            </a:extLst>
          </p:cNvPr>
          <p:cNvSpPr>
            <a:spLocks noGrp="1"/>
          </p:cNvSpPr>
          <p:nvPr>
            <p:ph type="body" sz="quarter" idx="11" hasCustomPrompt="1"/>
          </p:nvPr>
        </p:nvSpPr>
        <p:spPr>
          <a:xfrm>
            <a:off x="4794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8" name="Text Placeholder 3">
            <a:extLst>
              <a:ext uri="{FF2B5EF4-FFF2-40B4-BE49-F238E27FC236}">
                <a16:creationId xmlns:a16="http://schemas.microsoft.com/office/drawing/2014/main" id="{43FDF2FC-E800-D494-51A2-B731D68F85F3}"/>
              </a:ext>
            </a:extLst>
          </p:cNvPr>
          <p:cNvSpPr>
            <a:spLocks noGrp="1"/>
          </p:cNvSpPr>
          <p:nvPr>
            <p:ph type="body" sz="quarter" idx="13" hasCustomPrompt="1"/>
          </p:nvPr>
        </p:nvSpPr>
        <p:spPr>
          <a:xfrm>
            <a:off x="4794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9" name="Text Placeholder 5">
            <a:extLst>
              <a:ext uri="{FF2B5EF4-FFF2-40B4-BE49-F238E27FC236}">
                <a16:creationId xmlns:a16="http://schemas.microsoft.com/office/drawing/2014/main" id="{190FBE7F-9A97-31BB-09CF-58B8CE0618A8}"/>
              </a:ext>
            </a:extLst>
          </p:cNvPr>
          <p:cNvSpPr>
            <a:spLocks noGrp="1"/>
          </p:cNvSpPr>
          <p:nvPr>
            <p:ph type="body" sz="quarter" idx="14"/>
          </p:nvPr>
        </p:nvSpPr>
        <p:spPr>
          <a:xfrm>
            <a:off x="479426" y="4876800"/>
            <a:ext cx="4857103" cy="1114425"/>
          </a:xfrm>
        </p:spPr>
        <p:txBody>
          <a:bodyPr>
            <a:noAutofit/>
          </a:bodyPr>
          <a:lstStyle>
            <a:lvl1pPr>
              <a:spcBef>
                <a:spcPts val="0"/>
              </a:spcBef>
              <a:spcAft>
                <a:spcPts val="0"/>
              </a:spcAft>
              <a:defRPr sz="1400" b="0"/>
            </a:lvl1pPr>
          </a:lstStyle>
          <a:p>
            <a:pPr lvl="0"/>
            <a:r>
              <a:rPr lang="en-US"/>
              <a:t>Click to edit Master text styles</a:t>
            </a:r>
          </a:p>
        </p:txBody>
      </p:sp>
    </p:spTree>
    <p:extLst>
      <p:ext uri="{BB962C8B-B14F-4D97-AF65-F5344CB8AC3E}">
        <p14:creationId xmlns:p14="http://schemas.microsoft.com/office/powerpoint/2010/main" val="117740326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6_Title with img c">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6" y="440236"/>
            <a:ext cx="4895849"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4" name="Picture Placeholder 3">
            <a:extLst>
              <a:ext uri="{FF2B5EF4-FFF2-40B4-BE49-F238E27FC236}">
                <a16:creationId xmlns:a16="http://schemas.microsoft.com/office/drawing/2014/main" id="{B25A72EA-4BBB-BE20-8AE9-77B682A3337B}"/>
              </a:ext>
            </a:extLst>
          </p:cNvPr>
          <p:cNvSpPr>
            <a:spLocks noGrp="1"/>
          </p:cNvSpPr>
          <p:nvPr>
            <p:ph type="pic" sz="quarter" idx="17" hasCustomPrompt="1"/>
          </p:nvPr>
        </p:nvSpPr>
        <p:spPr>
          <a:xfrm>
            <a:off x="6317319" y="441324"/>
            <a:ext cx="5395256" cy="5578475"/>
          </a:xfrm>
          <a:custGeom>
            <a:avLst/>
            <a:gdLst>
              <a:gd name="connsiteX0" fmla="*/ 0 w 5395256"/>
              <a:gd name="connsiteY0" fmla="*/ 0 h 5578475"/>
              <a:gd name="connsiteX1" fmla="*/ 4695545 w 5395256"/>
              <a:gd name="connsiteY1" fmla="*/ 0 h 5578475"/>
              <a:gd name="connsiteX2" fmla="*/ 5395256 w 5395256"/>
              <a:gd name="connsiteY2" fmla="*/ 699711 h 5578475"/>
              <a:gd name="connsiteX3" fmla="*/ 5395256 w 5395256"/>
              <a:gd name="connsiteY3" fmla="*/ 5578475 h 5578475"/>
              <a:gd name="connsiteX4" fmla="*/ 0 w 5395256"/>
              <a:gd name="connsiteY4" fmla="*/ 5578475 h 5578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5256" h="5578475">
                <a:moveTo>
                  <a:pt x="0" y="0"/>
                </a:moveTo>
                <a:lnTo>
                  <a:pt x="4695545" y="0"/>
                </a:lnTo>
                <a:cubicBezTo>
                  <a:pt x="5081985" y="0"/>
                  <a:pt x="5395256" y="313271"/>
                  <a:pt x="5395256" y="699711"/>
                </a:cubicBezTo>
                <a:lnTo>
                  <a:pt x="5395256" y="5578475"/>
                </a:lnTo>
                <a:lnTo>
                  <a:pt x="0" y="5578475"/>
                </a:ln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9531C087-4D8C-BFDE-3176-B4FC38D8736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9" name="Text Placeholder 3">
            <a:extLst>
              <a:ext uri="{FF2B5EF4-FFF2-40B4-BE49-F238E27FC236}">
                <a16:creationId xmlns:a16="http://schemas.microsoft.com/office/drawing/2014/main" id="{7717DDE9-C2AA-B2FB-E5CA-E4204762AF82}"/>
              </a:ext>
            </a:extLst>
          </p:cNvPr>
          <p:cNvSpPr>
            <a:spLocks noGrp="1"/>
          </p:cNvSpPr>
          <p:nvPr>
            <p:ph type="body" sz="quarter" idx="11" hasCustomPrompt="1"/>
          </p:nvPr>
        </p:nvSpPr>
        <p:spPr>
          <a:xfrm>
            <a:off x="4794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11" name="Text Placeholder 3">
            <a:extLst>
              <a:ext uri="{FF2B5EF4-FFF2-40B4-BE49-F238E27FC236}">
                <a16:creationId xmlns:a16="http://schemas.microsoft.com/office/drawing/2014/main" id="{E60F1658-C27D-169B-2422-38F289EB07B6}"/>
              </a:ext>
            </a:extLst>
          </p:cNvPr>
          <p:cNvSpPr>
            <a:spLocks noGrp="1"/>
          </p:cNvSpPr>
          <p:nvPr>
            <p:ph type="body" sz="quarter" idx="13" hasCustomPrompt="1"/>
          </p:nvPr>
        </p:nvSpPr>
        <p:spPr>
          <a:xfrm>
            <a:off x="4794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66B37EE1-71F2-DD97-3135-44D81A2EE39C}"/>
              </a:ext>
            </a:extLst>
          </p:cNvPr>
          <p:cNvSpPr>
            <a:spLocks noGrp="1"/>
          </p:cNvSpPr>
          <p:nvPr>
            <p:ph type="body" sz="quarter" idx="14"/>
          </p:nvPr>
        </p:nvSpPr>
        <p:spPr>
          <a:xfrm>
            <a:off x="479426" y="4876800"/>
            <a:ext cx="4857103" cy="1114425"/>
          </a:xfrm>
        </p:spPr>
        <p:txBody>
          <a:bodyPr>
            <a:noAutofit/>
          </a:bodyPr>
          <a:lstStyle>
            <a:lvl1pPr>
              <a:spcBef>
                <a:spcPts val="0"/>
              </a:spcBef>
              <a:spcAft>
                <a:spcPts val="0"/>
              </a:spcAft>
              <a:defRPr sz="1400" b="0"/>
            </a:lvl1pPr>
          </a:lstStyle>
          <a:p>
            <a:pPr lvl="0"/>
            <a:r>
              <a:rPr lang="en-US"/>
              <a:t>Click to edit Master text styles</a:t>
            </a:r>
          </a:p>
        </p:txBody>
      </p:sp>
    </p:spTree>
    <p:extLst>
      <p:ext uri="{BB962C8B-B14F-4D97-AF65-F5344CB8AC3E}">
        <p14:creationId xmlns:p14="http://schemas.microsoft.com/office/powerpoint/2010/main" val="30247952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Agenda B Dark">
    <p:bg>
      <p:bgPr>
        <a:solidFill>
          <a:schemeClr val="tx2"/>
        </a:solidFill>
        <a:effectLst/>
      </p:bgPr>
    </p:bg>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C6446964-2ACD-CAE7-3722-6473E6347A24}"/>
              </a:ext>
            </a:extLst>
          </p:cNvPr>
          <p:cNvSpPr>
            <a:spLocks noGrp="1"/>
          </p:cNvSpPr>
          <p:nvPr>
            <p:ph type="title" hasCustomPrompt="1"/>
          </p:nvPr>
        </p:nvSpPr>
        <p:spPr>
          <a:xfrm>
            <a:off x="479425" y="1066800"/>
            <a:ext cx="4537076" cy="719138"/>
          </a:xfrm>
          <a:prstGeom prst="rect">
            <a:avLst/>
          </a:prstGeom>
          <a:noFill/>
        </p:spPr>
        <p:txBody>
          <a:bodyPr lIns="0" tIns="0" rIns="0" bIns="0" anchor="ctr" anchorCtr="0">
            <a:noAutofit/>
          </a:bodyPr>
          <a:lstStyle>
            <a:lvl1pPr algn="l">
              <a:lnSpc>
                <a:spcPct val="90000"/>
              </a:lnSpc>
              <a:defRPr sz="4200" b="1">
                <a:solidFill>
                  <a:schemeClr val="bg1"/>
                </a:solidFill>
              </a:defRPr>
            </a:lvl1pPr>
          </a:lstStyle>
          <a:p>
            <a:pPr lvl="0"/>
            <a:r>
              <a:rPr lang="en-US"/>
              <a:t>Content</a:t>
            </a:r>
          </a:p>
        </p:txBody>
      </p:sp>
      <p:sp>
        <p:nvSpPr>
          <p:cNvPr id="2" name="Text Placeholder 2">
            <a:extLst>
              <a:ext uri="{FF2B5EF4-FFF2-40B4-BE49-F238E27FC236}">
                <a16:creationId xmlns:a16="http://schemas.microsoft.com/office/drawing/2014/main" id="{5941C80E-D5E5-F4C3-C75C-5E8549318EEE}"/>
              </a:ext>
            </a:extLst>
          </p:cNvPr>
          <p:cNvSpPr>
            <a:spLocks noGrp="1"/>
          </p:cNvSpPr>
          <p:nvPr>
            <p:ph type="body" sz="quarter" idx="16" hasCustomPrompt="1"/>
          </p:nvPr>
        </p:nvSpPr>
        <p:spPr>
          <a:xfrm>
            <a:off x="1168400" y="3435985"/>
            <a:ext cx="4150661" cy="594360"/>
          </a:xfrm>
          <a:prstGeom prst="rect">
            <a:avLst/>
          </a:prstGeom>
        </p:spPr>
        <p:txBody>
          <a:bodyPr lIns="0" tIns="0" rIns="0" bIns="0" anchor="ctr">
            <a:noAutofit/>
          </a:bodyP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3" name="Text Placeholder 17">
            <a:extLst>
              <a:ext uri="{FF2B5EF4-FFF2-40B4-BE49-F238E27FC236}">
                <a16:creationId xmlns:a16="http://schemas.microsoft.com/office/drawing/2014/main" id="{34F1C7FA-D57A-2A8B-1D81-CF7784A8B576}"/>
              </a:ext>
            </a:extLst>
          </p:cNvPr>
          <p:cNvSpPr>
            <a:spLocks noGrp="1"/>
          </p:cNvSpPr>
          <p:nvPr>
            <p:ph type="body" sz="quarter" idx="19" hasCustomPrompt="1"/>
          </p:nvPr>
        </p:nvSpPr>
        <p:spPr>
          <a:xfrm>
            <a:off x="482600" y="3435985"/>
            <a:ext cx="540000"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01</a:t>
            </a:r>
          </a:p>
        </p:txBody>
      </p:sp>
      <p:sp>
        <p:nvSpPr>
          <p:cNvPr id="4" name="Text Placeholder 2">
            <a:extLst>
              <a:ext uri="{FF2B5EF4-FFF2-40B4-BE49-F238E27FC236}">
                <a16:creationId xmlns:a16="http://schemas.microsoft.com/office/drawing/2014/main" id="{90F90719-5EC5-B504-7FA4-BFA7BD6D3802}"/>
              </a:ext>
            </a:extLst>
          </p:cNvPr>
          <p:cNvSpPr>
            <a:spLocks noGrp="1"/>
          </p:cNvSpPr>
          <p:nvPr>
            <p:ph type="body" sz="quarter" idx="20" hasCustomPrompt="1"/>
          </p:nvPr>
        </p:nvSpPr>
        <p:spPr>
          <a:xfrm>
            <a:off x="1168400" y="4334280"/>
            <a:ext cx="4150661" cy="594360"/>
          </a:xfrm>
          <a:prstGeom prst="rect">
            <a:avLst/>
          </a:prstGeom>
        </p:spPr>
        <p:txBody>
          <a:bodyPr lIns="0" tIns="0" rIns="0" bIns="0" anchor="ctr">
            <a:noAutofit/>
          </a:bodyP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5" name="Text Placeholder 17">
            <a:extLst>
              <a:ext uri="{FF2B5EF4-FFF2-40B4-BE49-F238E27FC236}">
                <a16:creationId xmlns:a16="http://schemas.microsoft.com/office/drawing/2014/main" id="{7B2F778C-E0A8-EB30-2044-1EC94BD7EB8F}"/>
              </a:ext>
            </a:extLst>
          </p:cNvPr>
          <p:cNvSpPr>
            <a:spLocks noGrp="1"/>
          </p:cNvSpPr>
          <p:nvPr>
            <p:ph type="body" sz="quarter" idx="21" hasCustomPrompt="1"/>
          </p:nvPr>
        </p:nvSpPr>
        <p:spPr>
          <a:xfrm>
            <a:off x="482600" y="4334280"/>
            <a:ext cx="540000"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02</a:t>
            </a:r>
          </a:p>
        </p:txBody>
      </p:sp>
      <p:sp>
        <p:nvSpPr>
          <p:cNvPr id="6" name="Text Placeholder 2">
            <a:extLst>
              <a:ext uri="{FF2B5EF4-FFF2-40B4-BE49-F238E27FC236}">
                <a16:creationId xmlns:a16="http://schemas.microsoft.com/office/drawing/2014/main" id="{3E27B95E-32AC-0C2B-8EF5-8B211C48619B}"/>
              </a:ext>
            </a:extLst>
          </p:cNvPr>
          <p:cNvSpPr>
            <a:spLocks noGrp="1"/>
          </p:cNvSpPr>
          <p:nvPr>
            <p:ph type="body" sz="quarter" idx="22" hasCustomPrompt="1"/>
          </p:nvPr>
        </p:nvSpPr>
        <p:spPr>
          <a:xfrm>
            <a:off x="1168400" y="5235980"/>
            <a:ext cx="4150661" cy="594360"/>
          </a:xfrm>
          <a:prstGeom prst="rect">
            <a:avLst/>
          </a:prstGeom>
        </p:spPr>
        <p:txBody>
          <a:bodyPr lIns="0" tIns="0" rIns="0" bIns="0" anchor="ctr">
            <a:noAutofit/>
          </a:bodyP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7" name="Text Placeholder 17">
            <a:extLst>
              <a:ext uri="{FF2B5EF4-FFF2-40B4-BE49-F238E27FC236}">
                <a16:creationId xmlns:a16="http://schemas.microsoft.com/office/drawing/2014/main" id="{B3AD193D-0875-358A-97B6-FB25BBE65ABC}"/>
              </a:ext>
            </a:extLst>
          </p:cNvPr>
          <p:cNvSpPr>
            <a:spLocks noGrp="1"/>
          </p:cNvSpPr>
          <p:nvPr>
            <p:ph type="body" sz="quarter" idx="23" hasCustomPrompt="1"/>
          </p:nvPr>
        </p:nvSpPr>
        <p:spPr>
          <a:xfrm>
            <a:off x="482600" y="5235980"/>
            <a:ext cx="540000"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03</a:t>
            </a:r>
          </a:p>
        </p:txBody>
      </p:sp>
      <p:sp>
        <p:nvSpPr>
          <p:cNvPr id="16" name="Text Placeholder 2">
            <a:extLst>
              <a:ext uri="{FF2B5EF4-FFF2-40B4-BE49-F238E27FC236}">
                <a16:creationId xmlns:a16="http://schemas.microsoft.com/office/drawing/2014/main" id="{86CE8843-B0D1-6DE1-BD60-6066105DC5B0}"/>
              </a:ext>
            </a:extLst>
          </p:cNvPr>
          <p:cNvSpPr>
            <a:spLocks noGrp="1"/>
          </p:cNvSpPr>
          <p:nvPr>
            <p:ph type="body" sz="quarter" idx="24" hasCustomPrompt="1"/>
          </p:nvPr>
        </p:nvSpPr>
        <p:spPr>
          <a:xfrm>
            <a:off x="7508906" y="3435985"/>
            <a:ext cx="4203669" cy="594360"/>
          </a:xfrm>
          <a:prstGeom prst="rect">
            <a:avLst/>
          </a:prstGeom>
        </p:spPr>
        <p:txBody>
          <a:bodyPr lIns="0" tIns="0" rIns="0" bIns="0" anchor="ctr">
            <a:noAutofit/>
          </a:bodyP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17" name="Text Placeholder 17">
            <a:extLst>
              <a:ext uri="{FF2B5EF4-FFF2-40B4-BE49-F238E27FC236}">
                <a16:creationId xmlns:a16="http://schemas.microsoft.com/office/drawing/2014/main" id="{CAC80EC7-3913-C504-9E00-B018128B7C41}"/>
              </a:ext>
            </a:extLst>
          </p:cNvPr>
          <p:cNvSpPr>
            <a:spLocks noGrp="1"/>
          </p:cNvSpPr>
          <p:nvPr>
            <p:ph type="body" sz="quarter" idx="25" hasCustomPrompt="1"/>
          </p:nvPr>
        </p:nvSpPr>
        <p:spPr>
          <a:xfrm>
            <a:off x="6823106" y="3435985"/>
            <a:ext cx="546896"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04</a:t>
            </a:r>
          </a:p>
        </p:txBody>
      </p:sp>
      <p:sp>
        <p:nvSpPr>
          <p:cNvPr id="18" name="Text Placeholder 2">
            <a:extLst>
              <a:ext uri="{FF2B5EF4-FFF2-40B4-BE49-F238E27FC236}">
                <a16:creationId xmlns:a16="http://schemas.microsoft.com/office/drawing/2014/main" id="{F91EFCB9-695B-E371-0652-1B126E35BCD7}"/>
              </a:ext>
            </a:extLst>
          </p:cNvPr>
          <p:cNvSpPr>
            <a:spLocks noGrp="1"/>
          </p:cNvSpPr>
          <p:nvPr>
            <p:ph type="body" sz="quarter" idx="26" hasCustomPrompt="1"/>
          </p:nvPr>
        </p:nvSpPr>
        <p:spPr>
          <a:xfrm>
            <a:off x="7508906" y="4334280"/>
            <a:ext cx="4203669" cy="594360"/>
          </a:xfrm>
          <a:prstGeom prst="rect">
            <a:avLst/>
          </a:prstGeom>
        </p:spPr>
        <p:txBody>
          <a:bodyPr lIns="0" tIns="0" rIns="0" bIns="0" anchor="ctr">
            <a:noAutofit/>
          </a:bodyP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19" name="Text Placeholder 17">
            <a:extLst>
              <a:ext uri="{FF2B5EF4-FFF2-40B4-BE49-F238E27FC236}">
                <a16:creationId xmlns:a16="http://schemas.microsoft.com/office/drawing/2014/main" id="{ED2AF968-5B2F-1998-973D-323B57591860}"/>
              </a:ext>
            </a:extLst>
          </p:cNvPr>
          <p:cNvSpPr>
            <a:spLocks noGrp="1"/>
          </p:cNvSpPr>
          <p:nvPr>
            <p:ph type="body" sz="quarter" idx="27" hasCustomPrompt="1"/>
          </p:nvPr>
        </p:nvSpPr>
        <p:spPr>
          <a:xfrm>
            <a:off x="6823106" y="4334280"/>
            <a:ext cx="546896"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05</a:t>
            </a:r>
          </a:p>
        </p:txBody>
      </p:sp>
      <p:sp>
        <p:nvSpPr>
          <p:cNvPr id="20" name="Text Placeholder 2">
            <a:extLst>
              <a:ext uri="{FF2B5EF4-FFF2-40B4-BE49-F238E27FC236}">
                <a16:creationId xmlns:a16="http://schemas.microsoft.com/office/drawing/2014/main" id="{72B01926-BC8C-1962-A80C-D39A7406E514}"/>
              </a:ext>
            </a:extLst>
          </p:cNvPr>
          <p:cNvSpPr>
            <a:spLocks noGrp="1"/>
          </p:cNvSpPr>
          <p:nvPr>
            <p:ph type="body" sz="quarter" idx="28" hasCustomPrompt="1"/>
          </p:nvPr>
        </p:nvSpPr>
        <p:spPr>
          <a:xfrm>
            <a:off x="7508906" y="5235980"/>
            <a:ext cx="4203669" cy="594360"/>
          </a:xfrm>
          <a:prstGeom prst="rect">
            <a:avLst/>
          </a:prstGeom>
        </p:spPr>
        <p:txBody>
          <a:bodyPr lIns="0" tIns="0" rIns="0" bIns="0" anchor="ctr">
            <a:noAutofit/>
          </a:bodyP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21" name="Text Placeholder 17">
            <a:extLst>
              <a:ext uri="{FF2B5EF4-FFF2-40B4-BE49-F238E27FC236}">
                <a16:creationId xmlns:a16="http://schemas.microsoft.com/office/drawing/2014/main" id="{CBEC835A-6F73-BFD4-E59D-FF59B2FE09D0}"/>
              </a:ext>
            </a:extLst>
          </p:cNvPr>
          <p:cNvSpPr>
            <a:spLocks noGrp="1"/>
          </p:cNvSpPr>
          <p:nvPr>
            <p:ph type="body" sz="quarter" idx="29" hasCustomPrompt="1"/>
          </p:nvPr>
        </p:nvSpPr>
        <p:spPr>
          <a:xfrm>
            <a:off x="6823106" y="5235980"/>
            <a:ext cx="546896" cy="596981"/>
          </a:xfrm>
          <a:prstGeom prst="rect">
            <a:avLst/>
          </a:prstGeom>
        </p:spPr>
        <p:txBody>
          <a:bodyPr lIns="0" tIns="0" rIns="0" bIns="0" anchor="ctr">
            <a:noAutofit/>
          </a:bodyPr>
          <a:lstStyle>
            <a:lvl1pPr marL="0" indent="0" algn="l">
              <a:lnSpc>
                <a:spcPct val="110000"/>
              </a:lnSpc>
              <a:spcBef>
                <a:spcPts val="0"/>
              </a:spcBef>
              <a:buNone/>
              <a:defRPr sz="2800" b="1">
                <a:solidFill>
                  <a:schemeClr val="accent1"/>
                </a:solidFill>
              </a:defRPr>
            </a:lvl1pPr>
          </a:lstStyle>
          <a:p>
            <a:pPr lvl="0"/>
            <a:r>
              <a:rPr lang="en-US"/>
              <a:t>06</a:t>
            </a:r>
          </a:p>
        </p:txBody>
      </p:sp>
      <p:sp>
        <p:nvSpPr>
          <p:cNvPr id="23" name="Slide Number Placeholder 5">
            <a:extLst>
              <a:ext uri="{FF2B5EF4-FFF2-40B4-BE49-F238E27FC236}">
                <a16:creationId xmlns:a16="http://schemas.microsoft.com/office/drawing/2014/main" id="{899DB8EB-6B8A-1782-C56A-48F30D600AE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24" name="Graphic 23">
            <a:extLst>
              <a:ext uri="{FF2B5EF4-FFF2-40B4-BE49-F238E27FC236}">
                <a16:creationId xmlns:a16="http://schemas.microsoft.com/office/drawing/2014/main" id="{4DCCDC9E-56B2-183B-BE9F-7DDC3A86F9A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1260391997"/>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6_Title with img d">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6" y="440236"/>
            <a:ext cx="4895849"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2" name="Slide Number Placeholder 5">
            <a:extLst>
              <a:ext uri="{FF2B5EF4-FFF2-40B4-BE49-F238E27FC236}">
                <a16:creationId xmlns:a16="http://schemas.microsoft.com/office/drawing/2014/main" id="{9531C087-4D8C-BFDE-3176-B4FC38D8736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9" name="Text Placeholder 3">
            <a:extLst>
              <a:ext uri="{FF2B5EF4-FFF2-40B4-BE49-F238E27FC236}">
                <a16:creationId xmlns:a16="http://schemas.microsoft.com/office/drawing/2014/main" id="{7717DDE9-C2AA-B2FB-E5CA-E4204762AF82}"/>
              </a:ext>
            </a:extLst>
          </p:cNvPr>
          <p:cNvSpPr>
            <a:spLocks noGrp="1"/>
          </p:cNvSpPr>
          <p:nvPr>
            <p:ph type="body" sz="quarter" idx="11" hasCustomPrompt="1"/>
          </p:nvPr>
        </p:nvSpPr>
        <p:spPr>
          <a:xfrm>
            <a:off x="4794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11" name="Text Placeholder 3">
            <a:extLst>
              <a:ext uri="{FF2B5EF4-FFF2-40B4-BE49-F238E27FC236}">
                <a16:creationId xmlns:a16="http://schemas.microsoft.com/office/drawing/2014/main" id="{E60F1658-C27D-169B-2422-38F289EB07B6}"/>
              </a:ext>
            </a:extLst>
          </p:cNvPr>
          <p:cNvSpPr>
            <a:spLocks noGrp="1"/>
          </p:cNvSpPr>
          <p:nvPr>
            <p:ph type="body" sz="quarter" idx="13" hasCustomPrompt="1"/>
          </p:nvPr>
        </p:nvSpPr>
        <p:spPr>
          <a:xfrm>
            <a:off x="4794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66B37EE1-71F2-DD97-3135-44D81A2EE39C}"/>
              </a:ext>
            </a:extLst>
          </p:cNvPr>
          <p:cNvSpPr>
            <a:spLocks noGrp="1"/>
          </p:cNvSpPr>
          <p:nvPr>
            <p:ph type="body" sz="quarter" idx="14"/>
          </p:nvPr>
        </p:nvSpPr>
        <p:spPr>
          <a:xfrm>
            <a:off x="479426" y="4876800"/>
            <a:ext cx="4857103" cy="1114425"/>
          </a:xfrm>
        </p:spPr>
        <p:txBody>
          <a:bodyPr>
            <a:noAutofit/>
          </a:bodyPr>
          <a:lstStyle>
            <a:lvl1pPr>
              <a:spcBef>
                <a:spcPts val="0"/>
              </a:spcBef>
              <a:spcAft>
                <a:spcPts val="0"/>
              </a:spcAft>
              <a:defRPr sz="1400" b="0"/>
            </a:lvl1pPr>
          </a:lstStyle>
          <a:p>
            <a:pPr lvl="0"/>
            <a:r>
              <a:rPr lang="en-US"/>
              <a:t>Click to edit Master text styles</a:t>
            </a:r>
          </a:p>
        </p:txBody>
      </p:sp>
      <p:sp>
        <p:nvSpPr>
          <p:cNvPr id="5" name="Rounded Rectangle 4">
            <a:extLst>
              <a:ext uri="{FF2B5EF4-FFF2-40B4-BE49-F238E27FC236}">
                <a16:creationId xmlns:a16="http://schemas.microsoft.com/office/drawing/2014/main" id="{606F5F2A-6896-C220-851F-AFAA765C8E59}"/>
              </a:ext>
            </a:extLst>
          </p:cNvPr>
          <p:cNvSpPr/>
          <p:nvPr userDrawn="1"/>
        </p:nvSpPr>
        <p:spPr>
          <a:xfrm>
            <a:off x="6096000" y="441325"/>
            <a:ext cx="5616575" cy="5549900"/>
          </a:xfrm>
          <a:prstGeom prst="roundRect">
            <a:avLst>
              <a:gd name="adj" fmla="val 1784"/>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ext Placeholder 4">
            <a:extLst>
              <a:ext uri="{FF2B5EF4-FFF2-40B4-BE49-F238E27FC236}">
                <a16:creationId xmlns:a16="http://schemas.microsoft.com/office/drawing/2014/main" id="{27448EDD-D3E6-FD1D-8DBA-7CDBCB4E6FA6}"/>
              </a:ext>
            </a:extLst>
          </p:cNvPr>
          <p:cNvSpPr>
            <a:spLocks noGrp="1"/>
          </p:cNvSpPr>
          <p:nvPr>
            <p:ph type="body" sz="quarter" idx="10" hasCustomPrompt="1"/>
          </p:nvPr>
        </p:nvSpPr>
        <p:spPr>
          <a:xfrm>
            <a:off x="6318914" y="3857557"/>
            <a:ext cx="5063319" cy="1920875"/>
          </a:xfrm>
        </p:spPr>
        <p:txBody>
          <a:bodyPr>
            <a:noAutofit/>
          </a:bodyPr>
          <a:lstStyle>
            <a:lvl1pPr>
              <a:defRPr sz="16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13" name="Picture Placeholder 12">
            <a:extLst>
              <a:ext uri="{FF2B5EF4-FFF2-40B4-BE49-F238E27FC236}">
                <a16:creationId xmlns:a16="http://schemas.microsoft.com/office/drawing/2014/main" id="{EDEDF5AB-AB63-FAEA-2104-61A6D9BC3ADA}"/>
              </a:ext>
            </a:extLst>
          </p:cNvPr>
          <p:cNvSpPr>
            <a:spLocks noGrp="1"/>
          </p:cNvSpPr>
          <p:nvPr>
            <p:ph type="pic" sz="quarter" idx="15" hasCustomPrompt="1"/>
          </p:nvPr>
        </p:nvSpPr>
        <p:spPr>
          <a:xfrm>
            <a:off x="6296356" y="627797"/>
            <a:ext cx="5215863" cy="3029803"/>
          </a:xfrm>
          <a:custGeom>
            <a:avLst/>
            <a:gdLst>
              <a:gd name="connsiteX0" fmla="*/ 83532 w 5215863"/>
              <a:gd name="connsiteY0" fmla="*/ 0 h 3029803"/>
              <a:gd name="connsiteX1" fmla="*/ 5132331 w 5215863"/>
              <a:gd name="connsiteY1" fmla="*/ 0 h 3029803"/>
              <a:gd name="connsiteX2" fmla="*/ 5215863 w 5215863"/>
              <a:gd name="connsiteY2" fmla="*/ 83532 h 3029803"/>
              <a:gd name="connsiteX3" fmla="*/ 5215863 w 5215863"/>
              <a:gd name="connsiteY3" fmla="*/ 2946271 h 3029803"/>
              <a:gd name="connsiteX4" fmla="*/ 5132331 w 5215863"/>
              <a:gd name="connsiteY4" fmla="*/ 3029803 h 3029803"/>
              <a:gd name="connsiteX5" fmla="*/ 83532 w 5215863"/>
              <a:gd name="connsiteY5" fmla="*/ 3029803 h 3029803"/>
              <a:gd name="connsiteX6" fmla="*/ 0 w 5215863"/>
              <a:gd name="connsiteY6" fmla="*/ 2946271 h 3029803"/>
              <a:gd name="connsiteX7" fmla="*/ 0 w 5215863"/>
              <a:gd name="connsiteY7" fmla="*/ 83532 h 3029803"/>
              <a:gd name="connsiteX8" fmla="*/ 83532 w 5215863"/>
              <a:gd name="connsiteY8" fmla="*/ 0 h 302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15863" h="3029803">
                <a:moveTo>
                  <a:pt x="83532" y="0"/>
                </a:moveTo>
                <a:lnTo>
                  <a:pt x="5132331" y="0"/>
                </a:lnTo>
                <a:cubicBezTo>
                  <a:pt x="5178464" y="0"/>
                  <a:pt x="5215863" y="37399"/>
                  <a:pt x="5215863" y="83532"/>
                </a:cubicBezTo>
                <a:lnTo>
                  <a:pt x="5215863" y="2946271"/>
                </a:lnTo>
                <a:cubicBezTo>
                  <a:pt x="5215863" y="2992404"/>
                  <a:pt x="5178464" y="3029803"/>
                  <a:pt x="5132331" y="3029803"/>
                </a:cubicBezTo>
                <a:lnTo>
                  <a:pt x="83532" y="3029803"/>
                </a:lnTo>
                <a:cubicBezTo>
                  <a:pt x="37399" y="3029803"/>
                  <a:pt x="0" y="2992404"/>
                  <a:pt x="0" y="2946271"/>
                </a:cubicBezTo>
                <a:lnTo>
                  <a:pt x="0" y="83532"/>
                </a:lnTo>
                <a:cubicBezTo>
                  <a:pt x="0" y="37399"/>
                  <a:pt x="37399" y="0"/>
                  <a:pt x="83532" y="0"/>
                </a:cubicBezTo>
                <a:close/>
              </a:path>
            </a:pathLst>
          </a:custGeom>
          <a:solidFill>
            <a:schemeClr val="bg1"/>
          </a:solidFill>
        </p:spPr>
        <p:txBody>
          <a:bodyPr wrap="square" anchor="ctr">
            <a:noAutofit/>
          </a:bodyPr>
          <a:lstStyle>
            <a:lvl1pPr algn="ctr">
              <a:defRPr sz="1100" b="0"/>
            </a:lvl1pPr>
          </a:lstStyle>
          <a:p>
            <a:r>
              <a:rPr lang="en-GB"/>
              <a:t>Insert photo here</a:t>
            </a:r>
          </a:p>
        </p:txBody>
      </p:sp>
    </p:spTree>
    <p:extLst>
      <p:ext uri="{BB962C8B-B14F-4D97-AF65-F5344CB8AC3E}">
        <p14:creationId xmlns:p14="http://schemas.microsoft.com/office/powerpoint/2010/main" val="281058766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6_Title with img e">
    <p:spTree>
      <p:nvGrpSpPr>
        <p:cNvPr id="1" name=""/>
        <p:cNvGrpSpPr/>
        <p:nvPr/>
      </p:nvGrpSpPr>
      <p:grpSpPr>
        <a:xfrm>
          <a:off x="0" y="0"/>
          <a:ext cx="0" cy="0"/>
          <a:chOff x="0" y="0"/>
          <a:chExt cx="0" cy="0"/>
        </a:xfrm>
      </p:grpSpPr>
      <p:sp>
        <p:nvSpPr>
          <p:cNvPr id="2" name="Text Placeholder 4">
            <a:extLst>
              <a:ext uri="{FF2B5EF4-FFF2-40B4-BE49-F238E27FC236}">
                <a16:creationId xmlns:a16="http://schemas.microsoft.com/office/drawing/2014/main" id="{91B5A75B-5069-BF25-B92B-9CD4964809BD}"/>
              </a:ext>
            </a:extLst>
          </p:cNvPr>
          <p:cNvSpPr>
            <a:spLocks noGrp="1"/>
          </p:cNvSpPr>
          <p:nvPr>
            <p:ph type="body" sz="quarter" idx="10" hasCustomPrompt="1"/>
          </p:nvPr>
        </p:nvSpPr>
        <p:spPr>
          <a:xfrm>
            <a:off x="6096000" y="3857557"/>
            <a:ext cx="5581650" cy="1920875"/>
          </a:xfrm>
        </p:spPr>
        <p:txBody>
          <a:bodyPr>
            <a:noAutofit/>
          </a:bodyPr>
          <a:lstStyle>
            <a:lvl1pPr>
              <a:defRPr sz="16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5" name="Text Placeholder 3">
            <a:extLst>
              <a:ext uri="{FF2B5EF4-FFF2-40B4-BE49-F238E27FC236}">
                <a16:creationId xmlns:a16="http://schemas.microsoft.com/office/drawing/2014/main" id="{FA0A20DE-647F-3353-91A2-EBBA9F9929C0}"/>
              </a:ext>
            </a:extLst>
          </p:cNvPr>
          <p:cNvSpPr>
            <a:spLocks noGrp="1"/>
          </p:cNvSpPr>
          <p:nvPr>
            <p:ph type="body" sz="quarter" idx="11" hasCustomPrompt="1"/>
          </p:nvPr>
        </p:nvSpPr>
        <p:spPr>
          <a:xfrm>
            <a:off x="479425" y="1616075"/>
            <a:ext cx="5003800" cy="11430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4" name="Title Placeholder 1">
            <a:extLst>
              <a:ext uri="{FF2B5EF4-FFF2-40B4-BE49-F238E27FC236}">
                <a16:creationId xmlns:a16="http://schemas.microsoft.com/office/drawing/2014/main" id="{3203324F-3392-4A5B-18F5-DD7C70065DC0}"/>
              </a:ext>
            </a:extLst>
          </p:cNvPr>
          <p:cNvSpPr>
            <a:spLocks noGrp="1"/>
          </p:cNvSpPr>
          <p:nvPr>
            <p:ph type="title" hasCustomPrompt="1"/>
          </p:nvPr>
        </p:nvSpPr>
        <p:spPr>
          <a:xfrm>
            <a:off x="479425" y="440235"/>
            <a:ext cx="5003800" cy="1188539"/>
          </a:xfrm>
          <a:prstGeom prst="rect">
            <a:avLst/>
          </a:prstGeom>
          <a:noFill/>
        </p:spPr>
        <p:txBody>
          <a:bodyPr lIns="0" tIns="0" rIns="0" bIns="0" anchor="t" anchorCtr="0">
            <a:noAutofit/>
          </a:bodyPr>
          <a:lstStyle>
            <a:lvl1pPr algn="l">
              <a:lnSpc>
                <a:spcPct val="80000"/>
              </a:lnSpc>
              <a:defRPr sz="4200" b="1">
                <a:solidFill>
                  <a:schemeClr val="tx1"/>
                </a:solidFill>
              </a:defRPr>
            </a:lvl1pPr>
          </a:lstStyle>
          <a:p>
            <a:pPr lvl="0"/>
            <a:r>
              <a:rPr lang="en-US"/>
              <a:t>Mid-size headline </a:t>
            </a:r>
            <a:br>
              <a:rPr lang="en-US"/>
            </a:br>
            <a:r>
              <a:rPr lang="en-US"/>
              <a:t>in sentence case.</a:t>
            </a:r>
          </a:p>
        </p:txBody>
      </p:sp>
      <p:sp>
        <p:nvSpPr>
          <p:cNvPr id="3" name="Slide Number Placeholder 5">
            <a:extLst>
              <a:ext uri="{FF2B5EF4-FFF2-40B4-BE49-F238E27FC236}">
                <a16:creationId xmlns:a16="http://schemas.microsoft.com/office/drawing/2014/main" id="{49604370-6386-9A1F-5C7F-E5C372CB46D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11" name="Picture Placeholder 10">
            <a:extLst>
              <a:ext uri="{FF2B5EF4-FFF2-40B4-BE49-F238E27FC236}">
                <a16:creationId xmlns:a16="http://schemas.microsoft.com/office/drawing/2014/main" id="{72B191FA-950D-3584-8F8C-B7E0B409E28C}"/>
              </a:ext>
            </a:extLst>
          </p:cNvPr>
          <p:cNvSpPr>
            <a:spLocks noGrp="1"/>
          </p:cNvSpPr>
          <p:nvPr>
            <p:ph type="pic" sz="quarter" idx="12" hasCustomPrompt="1"/>
          </p:nvPr>
        </p:nvSpPr>
        <p:spPr>
          <a:xfrm>
            <a:off x="6096000" y="-2"/>
            <a:ext cx="6095998" cy="3428999"/>
          </a:xfrm>
          <a:custGeom>
            <a:avLst/>
            <a:gdLst>
              <a:gd name="connsiteX0" fmla="*/ 0 w 6095998"/>
              <a:gd name="connsiteY0" fmla="*/ 0 h 3428999"/>
              <a:gd name="connsiteX1" fmla="*/ 6095998 w 6095998"/>
              <a:gd name="connsiteY1" fmla="*/ 0 h 3428999"/>
              <a:gd name="connsiteX2" fmla="*/ 6095998 w 6095998"/>
              <a:gd name="connsiteY2" fmla="*/ 3428999 h 3428999"/>
              <a:gd name="connsiteX3" fmla="*/ 521791 w 6095998"/>
              <a:gd name="connsiteY3" fmla="*/ 3428999 h 3428999"/>
              <a:gd name="connsiteX4" fmla="*/ 0 w 6095998"/>
              <a:gd name="connsiteY4" fmla="*/ 2907208 h 3428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5998" h="3428999">
                <a:moveTo>
                  <a:pt x="0" y="0"/>
                </a:moveTo>
                <a:lnTo>
                  <a:pt x="6095998" y="0"/>
                </a:lnTo>
                <a:lnTo>
                  <a:pt x="6095998" y="3428999"/>
                </a:lnTo>
                <a:lnTo>
                  <a:pt x="521791" y="3428999"/>
                </a:lnTo>
                <a:cubicBezTo>
                  <a:pt x="233614" y="3428999"/>
                  <a:pt x="0" y="3195385"/>
                  <a:pt x="0" y="2907208"/>
                </a:cubicBezTo>
                <a:close/>
              </a:path>
            </a:pathLst>
          </a:custGeom>
          <a:solidFill>
            <a:schemeClr val="bg2"/>
          </a:solidFill>
        </p:spPr>
        <p:txBody>
          <a:bodyPr wrap="square" anchor="ctr">
            <a:noAutofit/>
          </a:bodyPr>
          <a:lstStyle>
            <a:lvl1pPr algn="ctr">
              <a:defRPr sz="1100" b="0"/>
            </a:lvl1pPr>
          </a:lstStyle>
          <a:p>
            <a:r>
              <a:rPr lang="en-GB"/>
              <a:t>Insert photo here</a:t>
            </a:r>
          </a:p>
        </p:txBody>
      </p:sp>
    </p:spTree>
    <p:extLst>
      <p:ext uri="{BB962C8B-B14F-4D97-AF65-F5344CB8AC3E}">
        <p14:creationId xmlns:p14="http://schemas.microsoft.com/office/powerpoint/2010/main" val="365254890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6_Title with img f">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7286053-4914-B6B4-963F-7C52447BE7B1}"/>
              </a:ext>
            </a:extLst>
          </p:cNvPr>
          <p:cNvSpPr>
            <a:spLocks noGrp="1"/>
          </p:cNvSpPr>
          <p:nvPr>
            <p:ph type="pic" sz="quarter" idx="16" hasCustomPrompt="1"/>
          </p:nvPr>
        </p:nvSpPr>
        <p:spPr>
          <a:xfrm>
            <a:off x="479425" y="441325"/>
            <a:ext cx="5616575" cy="5578475"/>
          </a:xfrm>
          <a:custGeom>
            <a:avLst/>
            <a:gdLst>
              <a:gd name="connsiteX0" fmla="*/ 83287 w 5616575"/>
              <a:gd name="connsiteY0" fmla="*/ 0 h 5578475"/>
              <a:gd name="connsiteX1" fmla="*/ 5533288 w 5616575"/>
              <a:gd name="connsiteY1" fmla="*/ 0 h 5578475"/>
              <a:gd name="connsiteX2" fmla="*/ 5616575 w 5616575"/>
              <a:gd name="connsiteY2" fmla="*/ 83287 h 5578475"/>
              <a:gd name="connsiteX3" fmla="*/ 5616575 w 5616575"/>
              <a:gd name="connsiteY3" fmla="*/ 5495188 h 5578475"/>
              <a:gd name="connsiteX4" fmla="*/ 5533288 w 5616575"/>
              <a:gd name="connsiteY4" fmla="*/ 5578475 h 5578475"/>
              <a:gd name="connsiteX5" fmla="*/ 83287 w 5616575"/>
              <a:gd name="connsiteY5" fmla="*/ 5578475 h 5578475"/>
              <a:gd name="connsiteX6" fmla="*/ 0 w 5616575"/>
              <a:gd name="connsiteY6" fmla="*/ 5495188 h 5578475"/>
              <a:gd name="connsiteX7" fmla="*/ 0 w 5616575"/>
              <a:gd name="connsiteY7" fmla="*/ 83287 h 5578475"/>
              <a:gd name="connsiteX8" fmla="*/ 83287 w 5616575"/>
              <a:gd name="connsiteY8" fmla="*/ 0 h 557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16575" h="5578475">
                <a:moveTo>
                  <a:pt x="83287" y="0"/>
                </a:moveTo>
                <a:lnTo>
                  <a:pt x="5533288" y="0"/>
                </a:lnTo>
                <a:cubicBezTo>
                  <a:pt x="5579286" y="0"/>
                  <a:pt x="5616575" y="37289"/>
                  <a:pt x="5616575" y="83287"/>
                </a:cubicBezTo>
                <a:lnTo>
                  <a:pt x="5616575" y="5495188"/>
                </a:lnTo>
                <a:cubicBezTo>
                  <a:pt x="5616575" y="5541186"/>
                  <a:pt x="5579286" y="5578475"/>
                  <a:pt x="5533288" y="5578475"/>
                </a:cubicBezTo>
                <a:lnTo>
                  <a:pt x="83287" y="5578475"/>
                </a:lnTo>
                <a:cubicBezTo>
                  <a:pt x="37289" y="5578475"/>
                  <a:pt x="0" y="5541186"/>
                  <a:pt x="0" y="5495188"/>
                </a:cubicBezTo>
                <a:lnTo>
                  <a:pt x="0" y="83287"/>
                </a:lnTo>
                <a:cubicBezTo>
                  <a:pt x="0" y="37289"/>
                  <a:pt x="37289" y="0"/>
                  <a:pt x="83287"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4" name="Slide Number Placeholder 5">
            <a:extLst>
              <a:ext uri="{FF2B5EF4-FFF2-40B4-BE49-F238E27FC236}">
                <a16:creationId xmlns:a16="http://schemas.microsoft.com/office/drawing/2014/main" id="{D08611EE-9AAF-B477-A7F7-40FCEF056106}"/>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Title Placeholder 1">
            <a:extLst>
              <a:ext uri="{FF2B5EF4-FFF2-40B4-BE49-F238E27FC236}">
                <a16:creationId xmlns:a16="http://schemas.microsoft.com/office/drawing/2014/main" id="{7D914E9D-59D6-62F9-013F-EA795AD139AB}"/>
              </a:ext>
            </a:extLst>
          </p:cNvPr>
          <p:cNvSpPr>
            <a:spLocks noGrp="1"/>
          </p:cNvSpPr>
          <p:nvPr>
            <p:ph type="title" hasCustomPrompt="1"/>
          </p:nvPr>
        </p:nvSpPr>
        <p:spPr>
          <a:xfrm>
            <a:off x="6816726" y="440236"/>
            <a:ext cx="4895849"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9" name="Text Placeholder 3">
            <a:extLst>
              <a:ext uri="{FF2B5EF4-FFF2-40B4-BE49-F238E27FC236}">
                <a16:creationId xmlns:a16="http://schemas.microsoft.com/office/drawing/2014/main" id="{42C682C6-5516-E703-566A-C9D62F4DF3E3}"/>
              </a:ext>
            </a:extLst>
          </p:cNvPr>
          <p:cNvSpPr>
            <a:spLocks noGrp="1"/>
          </p:cNvSpPr>
          <p:nvPr>
            <p:ph type="body" sz="quarter" idx="11" hasCustomPrompt="1"/>
          </p:nvPr>
        </p:nvSpPr>
        <p:spPr>
          <a:xfrm>
            <a:off x="68167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10" name="Text Placeholder 3">
            <a:extLst>
              <a:ext uri="{FF2B5EF4-FFF2-40B4-BE49-F238E27FC236}">
                <a16:creationId xmlns:a16="http://schemas.microsoft.com/office/drawing/2014/main" id="{8E443528-3079-9C7F-D223-789A204C9913}"/>
              </a:ext>
            </a:extLst>
          </p:cNvPr>
          <p:cNvSpPr>
            <a:spLocks noGrp="1"/>
          </p:cNvSpPr>
          <p:nvPr>
            <p:ph type="body" sz="quarter" idx="13" hasCustomPrompt="1"/>
          </p:nvPr>
        </p:nvSpPr>
        <p:spPr>
          <a:xfrm>
            <a:off x="68167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1" name="Text Placeholder 5">
            <a:extLst>
              <a:ext uri="{FF2B5EF4-FFF2-40B4-BE49-F238E27FC236}">
                <a16:creationId xmlns:a16="http://schemas.microsoft.com/office/drawing/2014/main" id="{EC99F363-A1B1-189F-C001-2E9850E55B69}"/>
              </a:ext>
            </a:extLst>
          </p:cNvPr>
          <p:cNvSpPr>
            <a:spLocks noGrp="1"/>
          </p:cNvSpPr>
          <p:nvPr>
            <p:ph type="body" sz="quarter" idx="14"/>
          </p:nvPr>
        </p:nvSpPr>
        <p:spPr>
          <a:xfrm>
            <a:off x="6816726" y="4876800"/>
            <a:ext cx="4857103" cy="1114425"/>
          </a:xfrm>
        </p:spPr>
        <p:txBody>
          <a:bodyPr>
            <a:noAutofit/>
          </a:bodyPr>
          <a:lstStyle>
            <a:lvl1pPr>
              <a:spcBef>
                <a:spcPts val="0"/>
              </a:spcBef>
              <a:spcAft>
                <a:spcPts val="0"/>
              </a:spcAft>
              <a:defRPr sz="1400" b="0"/>
            </a:lvl1pPr>
          </a:lstStyle>
          <a:p>
            <a:pPr lvl="0"/>
            <a:r>
              <a:rPr lang="en-US"/>
              <a:t>Click to edit Master text styles</a:t>
            </a:r>
          </a:p>
        </p:txBody>
      </p:sp>
    </p:spTree>
    <p:extLst>
      <p:ext uri="{BB962C8B-B14F-4D97-AF65-F5344CB8AC3E}">
        <p14:creationId xmlns:p14="http://schemas.microsoft.com/office/powerpoint/2010/main" val="291611205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6_Title with img 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19502B7-CD5D-A5E1-F066-0E8AE7D3A25D}"/>
              </a:ext>
            </a:extLst>
          </p:cNvPr>
          <p:cNvSpPr>
            <a:spLocks noGrp="1"/>
          </p:cNvSpPr>
          <p:nvPr>
            <p:ph type="pic" sz="quarter" idx="17" hasCustomPrompt="1"/>
          </p:nvPr>
        </p:nvSpPr>
        <p:spPr>
          <a:xfrm>
            <a:off x="0" y="0"/>
            <a:ext cx="6091152" cy="6019800"/>
          </a:xfrm>
          <a:custGeom>
            <a:avLst/>
            <a:gdLst>
              <a:gd name="connsiteX0" fmla="*/ 0 w 6091152"/>
              <a:gd name="connsiteY0" fmla="*/ 0 h 6019800"/>
              <a:gd name="connsiteX1" fmla="*/ 6091152 w 6091152"/>
              <a:gd name="connsiteY1" fmla="*/ 0 h 6019800"/>
              <a:gd name="connsiteX2" fmla="*/ 6091152 w 6091152"/>
              <a:gd name="connsiteY2" fmla="*/ 5016480 h 6019800"/>
              <a:gd name="connsiteX3" fmla="*/ 5087832 w 6091152"/>
              <a:gd name="connsiteY3" fmla="*/ 6019800 h 6019800"/>
              <a:gd name="connsiteX4" fmla="*/ 0 w 6091152"/>
              <a:gd name="connsiteY4" fmla="*/ 6019800 h 6019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1152" h="6019800">
                <a:moveTo>
                  <a:pt x="0" y="0"/>
                </a:moveTo>
                <a:lnTo>
                  <a:pt x="6091152" y="0"/>
                </a:lnTo>
                <a:lnTo>
                  <a:pt x="6091152" y="5016480"/>
                </a:lnTo>
                <a:cubicBezTo>
                  <a:pt x="6091152" y="5570598"/>
                  <a:pt x="5641950" y="6019800"/>
                  <a:pt x="5087832" y="6019800"/>
                </a:cubicBezTo>
                <a:lnTo>
                  <a:pt x="0" y="6019800"/>
                </a:ln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753D679D-1403-5CA9-AC11-968B71E328E9}"/>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4" name="Title Placeholder 1">
            <a:extLst>
              <a:ext uri="{FF2B5EF4-FFF2-40B4-BE49-F238E27FC236}">
                <a16:creationId xmlns:a16="http://schemas.microsoft.com/office/drawing/2014/main" id="{98356A9F-4EB1-3E1C-83BE-93584A751AE9}"/>
              </a:ext>
            </a:extLst>
          </p:cNvPr>
          <p:cNvSpPr>
            <a:spLocks noGrp="1"/>
          </p:cNvSpPr>
          <p:nvPr>
            <p:ph type="title" hasCustomPrompt="1"/>
          </p:nvPr>
        </p:nvSpPr>
        <p:spPr>
          <a:xfrm>
            <a:off x="6816726" y="440236"/>
            <a:ext cx="4895849"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11" name="Text Placeholder 3">
            <a:extLst>
              <a:ext uri="{FF2B5EF4-FFF2-40B4-BE49-F238E27FC236}">
                <a16:creationId xmlns:a16="http://schemas.microsoft.com/office/drawing/2014/main" id="{9235F346-EC52-8FDB-3095-5507F57B4258}"/>
              </a:ext>
            </a:extLst>
          </p:cNvPr>
          <p:cNvSpPr>
            <a:spLocks noGrp="1"/>
          </p:cNvSpPr>
          <p:nvPr>
            <p:ph type="body" sz="quarter" idx="13" hasCustomPrompt="1"/>
          </p:nvPr>
        </p:nvSpPr>
        <p:spPr>
          <a:xfrm>
            <a:off x="68167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D5E0DBE2-303B-CAE9-C68C-B61A6B0B5615}"/>
              </a:ext>
            </a:extLst>
          </p:cNvPr>
          <p:cNvSpPr>
            <a:spLocks noGrp="1"/>
          </p:cNvSpPr>
          <p:nvPr>
            <p:ph type="body" sz="quarter" idx="14"/>
          </p:nvPr>
        </p:nvSpPr>
        <p:spPr>
          <a:xfrm>
            <a:off x="6816726" y="4876800"/>
            <a:ext cx="4857103" cy="1114425"/>
          </a:xfrm>
        </p:spPr>
        <p:txBody>
          <a:bodyPr>
            <a:noAutofit/>
          </a:bodyPr>
          <a:lstStyle>
            <a:lvl1pPr>
              <a:spcBef>
                <a:spcPts val="0"/>
              </a:spcBef>
              <a:spcAft>
                <a:spcPts val="0"/>
              </a:spcAft>
              <a:defRPr sz="1400" b="0"/>
            </a:lvl1pPr>
          </a:lstStyle>
          <a:p>
            <a:pPr lvl="0"/>
            <a:r>
              <a:rPr lang="en-US"/>
              <a:t>Click to edit Master text styles</a:t>
            </a:r>
          </a:p>
        </p:txBody>
      </p:sp>
      <p:sp>
        <p:nvSpPr>
          <p:cNvPr id="17" name="Text Placeholder 3">
            <a:extLst>
              <a:ext uri="{FF2B5EF4-FFF2-40B4-BE49-F238E27FC236}">
                <a16:creationId xmlns:a16="http://schemas.microsoft.com/office/drawing/2014/main" id="{77801C01-B02A-2BC3-E6EA-B18F61A6F5C6}"/>
              </a:ext>
            </a:extLst>
          </p:cNvPr>
          <p:cNvSpPr>
            <a:spLocks noGrp="1"/>
          </p:cNvSpPr>
          <p:nvPr>
            <p:ph type="body" sz="quarter" idx="11" hasCustomPrompt="1"/>
          </p:nvPr>
        </p:nvSpPr>
        <p:spPr>
          <a:xfrm>
            <a:off x="68167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Tree>
    <p:extLst>
      <p:ext uri="{BB962C8B-B14F-4D97-AF65-F5344CB8AC3E}">
        <p14:creationId xmlns:p14="http://schemas.microsoft.com/office/powerpoint/2010/main" val="148838601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6_Title with img h">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A155189-7DAE-BBF1-65E1-4B06E9B2AF72}"/>
              </a:ext>
            </a:extLst>
          </p:cNvPr>
          <p:cNvSpPr>
            <a:spLocks noGrp="1"/>
          </p:cNvSpPr>
          <p:nvPr>
            <p:ph type="pic" sz="quarter" idx="17" hasCustomPrompt="1"/>
          </p:nvPr>
        </p:nvSpPr>
        <p:spPr>
          <a:xfrm>
            <a:off x="457199" y="440235"/>
            <a:ext cx="5400105" cy="5550989"/>
          </a:xfrm>
          <a:custGeom>
            <a:avLst/>
            <a:gdLst>
              <a:gd name="connsiteX0" fmla="*/ 900036 w 5400105"/>
              <a:gd name="connsiteY0" fmla="*/ 0 h 5550989"/>
              <a:gd name="connsiteX1" fmla="*/ 5400105 w 5400105"/>
              <a:gd name="connsiteY1" fmla="*/ 0 h 5550989"/>
              <a:gd name="connsiteX2" fmla="*/ 5400105 w 5400105"/>
              <a:gd name="connsiteY2" fmla="*/ 5550989 h 5550989"/>
              <a:gd name="connsiteX3" fmla="*/ 0 w 5400105"/>
              <a:gd name="connsiteY3" fmla="*/ 5550989 h 5550989"/>
              <a:gd name="connsiteX4" fmla="*/ 0 w 5400105"/>
              <a:gd name="connsiteY4" fmla="*/ 900036 h 5550989"/>
              <a:gd name="connsiteX5" fmla="*/ 900036 w 5400105"/>
              <a:gd name="connsiteY5" fmla="*/ 0 h 5550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105" h="5550989">
                <a:moveTo>
                  <a:pt x="900036" y="0"/>
                </a:moveTo>
                <a:lnTo>
                  <a:pt x="5400105" y="0"/>
                </a:lnTo>
                <a:lnTo>
                  <a:pt x="5400105" y="5550989"/>
                </a:lnTo>
                <a:lnTo>
                  <a:pt x="0" y="5550989"/>
                </a:lnTo>
                <a:lnTo>
                  <a:pt x="0" y="900036"/>
                </a:lnTo>
                <a:cubicBezTo>
                  <a:pt x="0" y="402960"/>
                  <a:pt x="402960" y="0"/>
                  <a:pt x="900036"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82303CFF-98E4-B45D-4E30-7EC502C67C77}"/>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4" name="Title Placeholder 1">
            <a:extLst>
              <a:ext uri="{FF2B5EF4-FFF2-40B4-BE49-F238E27FC236}">
                <a16:creationId xmlns:a16="http://schemas.microsoft.com/office/drawing/2014/main" id="{B8DCCBAE-EA0F-5F69-A33D-B693BD9CCBCF}"/>
              </a:ext>
            </a:extLst>
          </p:cNvPr>
          <p:cNvSpPr>
            <a:spLocks noGrp="1"/>
          </p:cNvSpPr>
          <p:nvPr>
            <p:ph type="title" hasCustomPrompt="1"/>
          </p:nvPr>
        </p:nvSpPr>
        <p:spPr>
          <a:xfrm>
            <a:off x="6816726" y="440236"/>
            <a:ext cx="4895849"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9" name="Text Placeholder 3">
            <a:extLst>
              <a:ext uri="{FF2B5EF4-FFF2-40B4-BE49-F238E27FC236}">
                <a16:creationId xmlns:a16="http://schemas.microsoft.com/office/drawing/2014/main" id="{85785993-20D9-C1A7-365C-49DBEEFC8F57}"/>
              </a:ext>
            </a:extLst>
          </p:cNvPr>
          <p:cNvSpPr>
            <a:spLocks noGrp="1"/>
          </p:cNvSpPr>
          <p:nvPr>
            <p:ph type="body" sz="quarter" idx="13" hasCustomPrompt="1"/>
          </p:nvPr>
        </p:nvSpPr>
        <p:spPr>
          <a:xfrm>
            <a:off x="68167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0" name="Text Placeholder 5">
            <a:extLst>
              <a:ext uri="{FF2B5EF4-FFF2-40B4-BE49-F238E27FC236}">
                <a16:creationId xmlns:a16="http://schemas.microsoft.com/office/drawing/2014/main" id="{4A8F4D0F-966F-C34F-237E-C1B883102A4F}"/>
              </a:ext>
            </a:extLst>
          </p:cNvPr>
          <p:cNvSpPr>
            <a:spLocks noGrp="1"/>
          </p:cNvSpPr>
          <p:nvPr>
            <p:ph type="body" sz="quarter" idx="14"/>
          </p:nvPr>
        </p:nvSpPr>
        <p:spPr>
          <a:xfrm>
            <a:off x="6816726" y="4876800"/>
            <a:ext cx="4857103" cy="1114425"/>
          </a:xfrm>
        </p:spPr>
        <p:txBody>
          <a:bodyPr>
            <a:noAutofit/>
          </a:bodyPr>
          <a:lstStyle>
            <a:lvl1pPr>
              <a:spcBef>
                <a:spcPts val="0"/>
              </a:spcBef>
              <a:spcAft>
                <a:spcPts val="0"/>
              </a:spcAft>
              <a:defRPr sz="1400" b="0"/>
            </a:lvl1pPr>
          </a:lstStyle>
          <a:p>
            <a:pPr lvl="0"/>
            <a:r>
              <a:rPr lang="en-US"/>
              <a:t>Click to edit Master text styles</a:t>
            </a:r>
          </a:p>
        </p:txBody>
      </p:sp>
      <p:sp>
        <p:nvSpPr>
          <p:cNvPr id="11" name="Text Placeholder 3">
            <a:extLst>
              <a:ext uri="{FF2B5EF4-FFF2-40B4-BE49-F238E27FC236}">
                <a16:creationId xmlns:a16="http://schemas.microsoft.com/office/drawing/2014/main" id="{94275F49-3480-090F-8DA0-C46AE6741FC4}"/>
              </a:ext>
            </a:extLst>
          </p:cNvPr>
          <p:cNvSpPr>
            <a:spLocks noGrp="1"/>
          </p:cNvSpPr>
          <p:nvPr>
            <p:ph type="body" sz="quarter" idx="11" hasCustomPrompt="1"/>
          </p:nvPr>
        </p:nvSpPr>
        <p:spPr>
          <a:xfrm>
            <a:off x="68167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Tree>
    <p:extLst>
      <p:ext uri="{BB962C8B-B14F-4D97-AF65-F5344CB8AC3E}">
        <p14:creationId xmlns:p14="http://schemas.microsoft.com/office/powerpoint/2010/main" val="4203532269"/>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6_Title with img i">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4" name="Text Placeholder 4">
            <a:extLst>
              <a:ext uri="{FF2B5EF4-FFF2-40B4-BE49-F238E27FC236}">
                <a16:creationId xmlns:a16="http://schemas.microsoft.com/office/drawing/2014/main" id="{797273A4-0078-BDFA-3C8E-299E8C0A9D4A}"/>
              </a:ext>
            </a:extLst>
          </p:cNvPr>
          <p:cNvSpPr>
            <a:spLocks noGrp="1"/>
          </p:cNvSpPr>
          <p:nvPr>
            <p:ph type="body" sz="quarter" idx="10" hasCustomPrompt="1"/>
          </p:nvPr>
        </p:nvSpPr>
        <p:spPr>
          <a:xfrm>
            <a:off x="6816724" y="440237"/>
            <a:ext cx="4860925" cy="931364"/>
          </a:xfrm>
        </p:spPr>
        <p:txBody>
          <a:bodyPr>
            <a:no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endParaRPr lang="en-GB"/>
          </a:p>
        </p:txBody>
      </p:sp>
      <p:sp>
        <p:nvSpPr>
          <p:cNvPr id="5" name="Picture Placeholder 4">
            <a:extLst>
              <a:ext uri="{FF2B5EF4-FFF2-40B4-BE49-F238E27FC236}">
                <a16:creationId xmlns:a16="http://schemas.microsoft.com/office/drawing/2014/main" id="{4FE687F9-58F0-A2B6-60E0-4B737CCA1FA8}"/>
              </a:ext>
            </a:extLst>
          </p:cNvPr>
          <p:cNvSpPr>
            <a:spLocks noGrp="1"/>
          </p:cNvSpPr>
          <p:nvPr>
            <p:ph type="pic" sz="quarter" idx="17" hasCustomPrompt="1"/>
          </p:nvPr>
        </p:nvSpPr>
        <p:spPr>
          <a:xfrm>
            <a:off x="479425" y="1628775"/>
            <a:ext cx="11233151" cy="4391025"/>
          </a:xfrm>
          <a:custGeom>
            <a:avLst/>
            <a:gdLst>
              <a:gd name="connsiteX0" fmla="*/ 0 w 11233151"/>
              <a:gd name="connsiteY0" fmla="*/ 0 h 4391025"/>
              <a:gd name="connsiteX1" fmla="*/ 11233151 w 11233151"/>
              <a:gd name="connsiteY1" fmla="*/ 0 h 4391025"/>
              <a:gd name="connsiteX2" fmla="*/ 11233151 w 11233151"/>
              <a:gd name="connsiteY2" fmla="*/ 2867025 h 4391025"/>
              <a:gd name="connsiteX3" fmla="*/ 11233150 w 11233151"/>
              <a:gd name="connsiteY3" fmla="*/ 2867025 h 4391025"/>
              <a:gd name="connsiteX4" fmla="*/ 11233150 w 11233151"/>
              <a:gd name="connsiteY4" fmla="*/ 3457843 h 4391025"/>
              <a:gd name="connsiteX5" fmla="*/ 10299968 w 11233151"/>
              <a:gd name="connsiteY5" fmla="*/ 4391025 h 4391025"/>
              <a:gd name="connsiteX6" fmla="*/ 1 w 11233151"/>
              <a:gd name="connsiteY6" fmla="*/ 4391025 h 4391025"/>
              <a:gd name="connsiteX7" fmla="*/ 1 w 11233151"/>
              <a:gd name="connsiteY7" fmla="*/ 2867025 h 4391025"/>
              <a:gd name="connsiteX8" fmla="*/ 0 w 11233151"/>
              <a:gd name="connsiteY8" fmla="*/ 2867025 h 4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33151" h="4391025">
                <a:moveTo>
                  <a:pt x="0" y="0"/>
                </a:moveTo>
                <a:lnTo>
                  <a:pt x="11233151" y="0"/>
                </a:lnTo>
                <a:lnTo>
                  <a:pt x="11233151" y="2867025"/>
                </a:lnTo>
                <a:lnTo>
                  <a:pt x="11233150" y="2867025"/>
                </a:lnTo>
                <a:lnTo>
                  <a:pt x="11233150" y="3457843"/>
                </a:lnTo>
                <a:cubicBezTo>
                  <a:pt x="11233150" y="3973225"/>
                  <a:pt x="10815350" y="4391025"/>
                  <a:pt x="10299968" y="4391025"/>
                </a:cubicBezTo>
                <a:lnTo>
                  <a:pt x="1" y="4391025"/>
                </a:lnTo>
                <a:lnTo>
                  <a:pt x="1" y="2867025"/>
                </a:lnTo>
                <a:lnTo>
                  <a:pt x="0" y="2867025"/>
                </a:ln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09383851-318D-2A1B-05A9-B5CC651A17AA}"/>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40362871"/>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6_Title with img j">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4" name="Text Placeholder 4">
            <a:extLst>
              <a:ext uri="{FF2B5EF4-FFF2-40B4-BE49-F238E27FC236}">
                <a16:creationId xmlns:a16="http://schemas.microsoft.com/office/drawing/2014/main" id="{797273A4-0078-BDFA-3C8E-299E8C0A9D4A}"/>
              </a:ext>
            </a:extLst>
          </p:cNvPr>
          <p:cNvSpPr>
            <a:spLocks noGrp="1"/>
          </p:cNvSpPr>
          <p:nvPr>
            <p:ph type="body" sz="quarter" idx="10" hasCustomPrompt="1"/>
          </p:nvPr>
        </p:nvSpPr>
        <p:spPr>
          <a:xfrm>
            <a:off x="6816724" y="440236"/>
            <a:ext cx="4860925" cy="2074363"/>
          </a:xfrm>
        </p:spPr>
        <p:txBody>
          <a:bodyPr>
            <a:no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7" name="Text Placeholder 3">
            <a:extLst>
              <a:ext uri="{FF2B5EF4-FFF2-40B4-BE49-F238E27FC236}">
                <a16:creationId xmlns:a16="http://schemas.microsoft.com/office/drawing/2014/main" id="{3F47F323-695B-5164-CE2E-96B20659E9EA}"/>
              </a:ext>
            </a:extLst>
          </p:cNvPr>
          <p:cNvSpPr>
            <a:spLocks noGrp="1"/>
          </p:cNvSpPr>
          <p:nvPr>
            <p:ph type="body" sz="quarter" idx="11" hasCustomPrompt="1"/>
          </p:nvPr>
        </p:nvSpPr>
        <p:spPr>
          <a:xfrm>
            <a:off x="479426" y="1409701"/>
            <a:ext cx="5616574"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5" name="Picture Placeholder 4">
            <a:extLst>
              <a:ext uri="{FF2B5EF4-FFF2-40B4-BE49-F238E27FC236}">
                <a16:creationId xmlns:a16="http://schemas.microsoft.com/office/drawing/2014/main" id="{BEB6B355-B423-C826-FE1D-1A98249DE4D8}"/>
              </a:ext>
            </a:extLst>
          </p:cNvPr>
          <p:cNvSpPr>
            <a:spLocks noGrp="1"/>
          </p:cNvSpPr>
          <p:nvPr>
            <p:ph type="pic" sz="quarter" idx="17" hasCustomPrompt="1"/>
          </p:nvPr>
        </p:nvSpPr>
        <p:spPr>
          <a:xfrm>
            <a:off x="479426" y="2960688"/>
            <a:ext cx="11233150" cy="3059112"/>
          </a:xfrm>
          <a:custGeom>
            <a:avLst/>
            <a:gdLst>
              <a:gd name="connsiteX0" fmla="*/ 0 w 11233150"/>
              <a:gd name="connsiteY0" fmla="*/ 0 h 3059112"/>
              <a:gd name="connsiteX1" fmla="*/ 11233150 w 11233150"/>
              <a:gd name="connsiteY1" fmla="*/ 0 h 3059112"/>
              <a:gd name="connsiteX2" fmla="*/ 11233150 w 11233150"/>
              <a:gd name="connsiteY2" fmla="*/ 2125930 h 3059112"/>
              <a:gd name="connsiteX3" fmla="*/ 10299968 w 11233150"/>
              <a:gd name="connsiteY3" fmla="*/ 3059112 h 3059112"/>
              <a:gd name="connsiteX4" fmla="*/ 0 w 11233150"/>
              <a:gd name="connsiteY4" fmla="*/ 3059112 h 3059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33150" h="3059112">
                <a:moveTo>
                  <a:pt x="0" y="0"/>
                </a:moveTo>
                <a:lnTo>
                  <a:pt x="11233150" y="0"/>
                </a:lnTo>
                <a:lnTo>
                  <a:pt x="11233150" y="2125930"/>
                </a:lnTo>
                <a:cubicBezTo>
                  <a:pt x="11233150" y="2641312"/>
                  <a:pt x="10815350" y="3059112"/>
                  <a:pt x="10299968" y="3059112"/>
                </a:cubicBezTo>
                <a:lnTo>
                  <a:pt x="0" y="3059112"/>
                </a:ln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C44A1BC0-5CA9-5A5A-9EEB-F2219C9FC3F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96011619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6_Text with img half 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1A6DD24-1BBA-176E-FBF6-22AAE99B11D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12" name="Picture Placeholder 11">
            <a:extLst>
              <a:ext uri="{FF2B5EF4-FFF2-40B4-BE49-F238E27FC236}">
                <a16:creationId xmlns:a16="http://schemas.microsoft.com/office/drawing/2014/main" id="{091D5762-549A-D637-7E82-0355A61059AC}"/>
              </a:ext>
            </a:extLst>
          </p:cNvPr>
          <p:cNvSpPr>
            <a:spLocks noGrp="1"/>
          </p:cNvSpPr>
          <p:nvPr>
            <p:ph type="pic" sz="quarter" idx="11" hasCustomPrompt="1"/>
          </p:nvPr>
        </p:nvSpPr>
        <p:spPr>
          <a:xfrm>
            <a:off x="479424" y="1948069"/>
            <a:ext cx="11233150" cy="4071728"/>
          </a:xfrm>
          <a:custGeom>
            <a:avLst/>
            <a:gdLst>
              <a:gd name="connsiteX0" fmla="*/ 104725 w 11233150"/>
              <a:gd name="connsiteY0" fmla="*/ 0 h 4071728"/>
              <a:gd name="connsiteX1" fmla="*/ 11128425 w 11233150"/>
              <a:gd name="connsiteY1" fmla="*/ 0 h 4071728"/>
              <a:gd name="connsiteX2" fmla="*/ 11233150 w 11233150"/>
              <a:gd name="connsiteY2" fmla="*/ 104725 h 4071728"/>
              <a:gd name="connsiteX3" fmla="*/ 11233150 w 11233150"/>
              <a:gd name="connsiteY3" fmla="*/ 3967003 h 4071728"/>
              <a:gd name="connsiteX4" fmla="*/ 11128425 w 11233150"/>
              <a:gd name="connsiteY4" fmla="*/ 4071728 h 4071728"/>
              <a:gd name="connsiteX5" fmla="*/ 104725 w 11233150"/>
              <a:gd name="connsiteY5" fmla="*/ 4071728 h 4071728"/>
              <a:gd name="connsiteX6" fmla="*/ 0 w 11233150"/>
              <a:gd name="connsiteY6" fmla="*/ 3967003 h 4071728"/>
              <a:gd name="connsiteX7" fmla="*/ 0 w 11233150"/>
              <a:gd name="connsiteY7" fmla="*/ 104725 h 4071728"/>
              <a:gd name="connsiteX8" fmla="*/ 104725 w 11233150"/>
              <a:gd name="connsiteY8" fmla="*/ 0 h 4071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33150" h="4071728">
                <a:moveTo>
                  <a:pt x="104725" y="0"/>
                </a:moveTo>
                <a:lnTo>
                  <a:pt x="11128425" y="0"/>
                </a:lnTo>
                <a:cubicBezTo>
                  <a:pt x="11186263" y="0"/>
                  <a:pt x="11233150" y="46887"/>
                  <a:pt x="11233150" y="104725"/>
                </a:cubicBezTo>
                <a:lnTo>
                  <a:pt x="11233150" y="3967003"/>
                </a:lnTo>
                <a:cubicBezTo>
                  <a:pt x="11233150" y="4024841"/>
                  <a:pt x="11186263" y="4071728"/>
                  <a:pt x="11128425" y="4071728"/>
                </a:cubicBezTo>
                <a:lnTo>
                  <a:pt x="104725" y="4071728"/>
                </a:lnTo>
                <a:cubicBezTo>
                  <a:pt x="46887" y="4071728"/>
                  <a:pt x="0" y="4024841"/>
                  <a:pt x="0" y="3967003"/>
                </a:cubicBezTo>
                <a:lnTo>
                  <a:pt x="0" y="104725"/>
                </a:lnTo>
                <a:cubicBezTo>
                  <a:pt x="0" y="46887"/>
                  <a:pt x="46887" y="0"/>
                  <a:pt x="104725" y="0"/>
                </a:cubicBezTo>
                <a:close/>
              </a:path>
            </a:pathLst>
          </a:custGeom>
          <a:solidFill>
            <a:schemeClr val="bg2"/>
          </a:solidFill>
        </p:spPr>
        <p:txBody>
          <a:bodyPr wrap="square" anchor="ctr">
            <a:noAutofit/>
          </a:bodyPr>
          <a:lstStyle>
            <a:lvl1pPr algn="ctr">
              <a:defRPr sz="1100" b="0"/>
            </a:lvl1pPr>
          </a:lstStyle>
          <a:p>
            <a:r>
              <a:rPr lang="en-GB"/>
              <a:t>Insert a photo here</a:t>
            </a:r>
          </a:p>
        </p:txBody>
      </p:sp>
      <p:sp>
        <p:nvSpPr>
          <p:cNvPr id="13" name="Title Placeholder 1">
            <a:extLst>
              <a:ext uri="{FF2B5EF4-FFF2-40B4-BE49-F238E27FC236}">
                <a16:creationId xmlns:a16="http://schemas.microsoft.com/office/drawing/2014/main" id="{46B514DF-9BFA-FEB7-959B-2FCDAA14C200}"/>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14" name="Text Placeholder 4">
            <a:extLst>
              <a:ext uri="{FF2B5EF4-FFF2-40B4-BE49-F238E27FC236}">
                <a16:creationId xmlns:a16="http://schemas.microsoft.com/office/drawing/2014/main" id="{89C88AA7-BB4A-F528-371C-F2AC887FE5CF}"/>
              </a:ext>
            </a:extLst>
          </p:cNvPr>
          <p:cNvSpPr>
            <a:spLocks noGrp="1"/>
          </p:cNvSpPr>
          <p:nvPr>
            <p:ph type="body" sz="quarter" idx="10" hasCustomPrompt="1"/>
          </p:nvPr>
        </p:nvSpPr>
        <p:spPr>
          <a:xfrm>
            <a:off x="6816724" y="440237"/>
            <a:ext cx="4860925" cy="931364"/>
          </a:xfrm>
        </p:spPr>
        <p:txBody>
          <a:bodyPr>
            <a:no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endParaRPr lang="en-GB"/>
          </a:p>
        </p:txBody>
      </p:sp>
    </p:spTree>
    <p:extLst>
      <p:ext uri="{BB962C8B-B14F-4D97-AF65-F5344CB8AC3E}">
        <p14:creationId xmlns:p14="http://schemas.microsoft.com/office/powerpoint/2010/main" val="2148044699"/>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6_Title with 2 img ">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ACC46A6E-98CE-E6F7-0C62-B12532F8296B}"/>
              </a:ext>
            </a:extLst>
          </p:cNvPr>
          <p:cNvSpPr>
            <a:spLocks noGrp="1"/>
          </p:cNvSpPr>
          <p:nvPr>
            <p:ph type="body" sz="quarter" idx="13" hasCustomPrompt="1"/>
          </p:nvPr>
        </p:nvSpPr>
        <p:spPr>
          <a:xfrm>
            <a:off x="523874" y="2997198"/>
            <a:ext cx="5491597" cy="355603"/>
          </a:xfrm>
        </p:spPr>
        <p:txBody>
          <a:bodyPr anchor="b">
            <a:noAutofit/>
          </a:bodyPr>
          <a:lstStyle>
            <a:lvl1pPr>
              <a:defRPr sz="1800">
                <a:solidFill>
                  <a:schemeClr val="tx1"/>
                </a:solidFill>
              </a:defRPr>
            </a:lvl1pPr>
          </a:lstStyle>
          <a:p>
            <a:pPr lvl="0"/>
            <a:r>
              <a:rPr lang="en-GB" noProof="1"/>
              <a:t>Subtitle in sentence case</a:t>
            </a:r>
          </a:p>
        </p:txBody>
      </p:sp>
      <p:sp>
        <p:nvSpPr>
          <p:cNvPr id="15" name="Text Placeholder 3">
            <a:extLst>
              <a:ext uri="{FF2B5EF4-FFF2-40B4-BE49-F238E27FC236}">
                <a16:creationId xmlns:a16="http://schemas.microsoft.com/office/drawing/2014/main" id="{8C9D34B7-C79E-DE27-0E83-BA324B050208}"/>
              </a:ext>
            </a:extLst>
          </p:cNvPr>
          <p:cNvSpPr>
            <a:spLocks noGrp="1"/>
          </p:cNvSpPr>
          <p:nvPr>
            <p:ph type="body" sz="quarter" idx="18" hasCustomPrompt="1"/>
          </p:nvPr>
        </p:nvSpPr>
        <p:spPr>
          <a:xfrm>
            <a:off x="6176529" y="2997198"/>
            <a:ext cx="5491597" cy="355603"/>
          </a:xfrm>
        </p:spPr>
        <p:txBody>
          <a:bodyPr anchor="b">
            <a:noAutofit/>
          </a:bodyPr>
          <a:lstStyle>
            <a:lvl1pPr>
              <a:defRPr sz="1800">
                <a:solidFill>
                  <a:schemeClr val="tx1"/>
                </a:solidFill>
              </a:defRPr>
            </a:lvl1pPr>
          </a:lstStyle>
          <a:p>
            <a:pPr lvl="0"/>
            <a:r>
              <a:rPr lang="en-GB" noProof="1"/>
              <a:t>Subtitle in sentence case</a:t>
            </a:r>
          </a:p>
        </p:txBody>
      </p:sp>
      <p:sp>
        <p:nvSpPr>
          <p:cNvPr id="5" name="Picture Placeholder 4">
            <a:extLst>
              <a:ext uri="{FF2B5EF4-FFF2-40B4-BE49-F238E27FC236}">
                <a16:creationId xmlns:a16="http://schemas.microsoft.com/office/drawing/2014/main" id="{B079FDAA-B6F2-5077-B9A5-276568FE8F32}"/>
              </a:ext>
            </a:extLst>
          </p:cNvPr>
          <p:cNvSpPr>
            <a:spLocks noGrp="1"/>
          </p:cNvSpPr>
          <p:nvPr>
            <p:ph type="pic" sz="quarter" idx="19" hasCustomPrompt="1"/>
          </p:nvPr>
        </p:nvSpPr>
        <p:spPr>
          <a:xfrm>
            <a:off x="479425" y="3428999"/>
            <a:ext cx="5540375" cy="2590799"/>
          </a:xfrm>
          <a:custGeom>
            <a:avLst/>
            <a:gdLst>
              <a:gd name="connsiteX0" fmla="*/ 91533 w 5540375"/>
              <a:gd name="connsiteY0" fmla="*/ 0 h 2590799"/>
              <a:gd name="connsiteX1" fmla="*/ 5448842 w 5540375"/>
              <a:gd name="connsiteY1" fmla="*/ 0 h 2590799"/>
              <a:gd name="connsiteX2" fmla="*/ 5540375 w 5540375"/>
              <a:gd name="connsiteY2" fmla="*/ 91533 h 2590799"/>
              <a:gd name="connsiteX3" fmla="*/ 5540375 w 5540375"/>
              <a:gd name="connsiteY3" fmla="*/ 2499266 h 2590799"/>
              <a:gd name="connsiteX4" fmla="*/ 5448842 w 5540375"/>
              <a:gd name="connsiteY4" fmla="*/ 2590799 h 2590799"/>
              <a:gd name="connsiteX5" fmla="*/ 91533 w 5540375"/>
              <a:gd name="connsiteY5" fmla="*/ 2590799 h 2590799"/>
              <a:gd name="connsiteX6" fmla="*/ 0 w 5540375"/>
              <a:gd name="connsiteY6" fmla="*/ 2499266 h 2590799"/>
              <a:gd name="connsiteX7" fmla="*/ 0 w 5540375"/>
              <a:gd name="connsiteY7" fmla="*/ 91533 h 2590799"/>
              <a:gd name="connsiteX8" fmla="*/ 91533 w 5540375"/>
              <a:gd name="connsiteY8" fmla="*/ 0 h 2590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40375" h="2590799">
                <a:moveTo>
                  <a:pt x="91533" y="0"/>
                </a:moveTo>
                <a:lnTo>
                  <a:pt x="5448842" y="0"/>
                </a:lnTo>
                <a:cubicBezTo>
                  <a:pt x="5499394" y="0"/>
                  <a:pt x="5540375" y="40981"/>
                  <a:pt x="5540375" y="91533"/>
                </a:cubicBezTo>
                <a:lnTo>
                  <a:pt x="5540375" y="2499266"/>
                </a:lnTo>
                <a:cubicBezTo>
                  <a:pt x="5540375" y="2549818"/>
                  <a:pt x="5499394" y="2590799"/>
                  <a:pt x="5448842" y="2590799"/>
                </a:cubicBezTo>
                <a:lnTo>
                  <a:pt x="91533" y="2590799"/>
                </a:lnTo>
                <a:cubicBezTo>
                  <a:pt x="40981" y="2590799"/>
                  <a:pt x="0" y="2549818"/>
                  <a:pt x="0" y="2499266"/>
                </a:cubicBezTo>
                <a:lnTo>
                  <a:pt x="0" y="91533"/>
                </a:lnTo>
                <a:cubicBezTo>
                  <a:pt x="0" y="40981"/>
                  <a:pt x="40981" y="0"/>
                  <a:pt x="91533"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8" name="Picture Placeholder 7">
            <a:extLst>
              <a:ext uri="{FF2B5EF4-FFF2-40B4-BE49-F238E27FC236}">
                <a16:creationId xmlns:a16="http://schemas.microsoft.com/office/drawing/2014/main" id="{C1BB3C6E-5E7A-7A63-CC54-8E22C22D396F}"/>
              </a:ext>
            </a:extLst>
          </p:cNvPr>
          <p:cNvSpPr>
            <a:spLocks noGrp="1"/>
          </p:cNvSpPr>
          <p:nvPr>
            <p:ph type="pic" sz="quarter" idx="20" hasCustomPrompt="1"/>
          </p:nvPr>
        </p:nvSpPr>
        <p:spPr>
          <a:xfrm>
            <a:off x="6173643" y="3428999"/>
            <a:ext cx="5540375" cy="2590799"/>
          </a:xfrm>
          <a:custGeom>
            <a:avLst/>
            <a:gdLst>
              <a:gd name="connsiteX0" fmla="*/ 91533 w 5540375"/>
              <a:gd name="connsiteY0" fmla="*/ 0 h 2590799"/>
              <a:gd name="connsiteX1" fmla="*/ 5448842 w 5540375"/>
              <a:gd name="connsiteY1" fmla="*/ 0 h 2590799"/>
              <a:gd name="connsiteX2" fmla="*/ 5540375 w 5540375"/>
              <a:gd name="connsiteY2" fmla="*/ 91533 h 2590799"/>
              <a:gd name="connsiteX3" fmla="*/ 5540375 w 5540375"/>
              <a:gd name="connsiteY3" fmla="*/ 2499266 h 2590799"/>
              <a:gd name="connsiteX4" fmla="*/ 5448842 w 5540375"/>
              <a:gd name="connsiteY4" fmla="*/ 2590799 h 2590799"/>
              <a:gd name="connsiteX5" fmla="*/ 91533 w 5540375"/>
              <a:gd name="connsiteY5" fmla="*/ 2590799 h 2590799"/>
              <a:gd name="connsiteX6" fmla="*/ 0 w 5540375"/>
              <a:gd name="connsiteY6" fmla="*/ 2499266 h 2590799"/>
              <a:gd name="connsiteX7" fmla="*/ 0 w 5540375"/>
              <a:gd name="connsiteY7" fmla="*/ 91533 h 2590799"/>
              <a:gd name="connsiteX8" fmla="*/ 91533 w 5540375"/>
              <a:gd name="connsiteY8" fmla="*/ 0 h 2590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40375" h="2590799">
                <a:moveTo>
                  <a:pt x="91533" y="0"/>
                </a:moveTo>
                <a:lnTo>
                  <a:pt x="5448842" y="0"/>
                </a:lnTo>
                <a:cubicBezTo>
                  <a:pt x="5499394" y="0"/>
                  <a:pt x="5540375" y="40981"/>
                  <a:pt x="5540375" y="91533"/>
                </a:cubicBezTo>
                <a:lnTo>
                  <a:pt x="5540375" y="2499266"/>
                </a:lnTo>
                <a:cubicBezTo>
                  <a:pt x="5540375" y="2549818"/>
                  <a:pt x="5499394" y="2590799"/>
                  <a:pt x="5448842" y="2590799"/>
                </a:cubicBezTo>
                <a:lnTo>
                  <a:pt x="91533" y="2590799"/>
                </a:lnTo>
                <a:cubicBezTo>
                  <a:pt x="40981" y="2590799"/>
                  <a:pt x="0" y="2549818"/>
                  <a:pt x="0" y="2499266"/>
                </a:cubicBezTo>
                <a:lnTo>
                  <a:pt x="0" y="91533"/>
                </a:lnTo>
                <a:cubicBezTo>
                  <a:pt x="0" y="40981"/>
                  <a:pt x="40981" y="0"/>
                  <a:pt x="91533"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76532EE3-F6E9-69E6-A73C-D5878998C900}"/>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7" name="Title Placeholder 1">
            <a:extLst>
              <a:ext uri="{FF2B5EF4-FFF2-40B4-BE49-F238E27FC236}">
                <a16:creationId xmlns:a16="http://schemas.microsoft.com/office/drawing/2014/main" id="{AE1B5C0C-D94D-739A-F930-C0EB720DA7B5}"/>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9" name="Text Placeholder 4">
            <a:extLst>
              <a:ext uri="{FF2B5EF4-FFF2-40B4-BE49-F238E27FC236}">
                <a16:creationId xmlns:a16="http://schemas.microsoft.com/office/drawing/2014/main" id="{EDDEFA0B-FCF4-4B23-4051-B9AA2A6C22CA}"/>
              </a:ext>
            </a:extLst>
          </p:cNvPr>
          <p:cNvSpPr>
            <a:spLocks noGrp="1"/>
          </p:cNvSpPr>
          <p:nvPr>
            <p:ph type="body" sz="quarter" idx="10" hasCustomPrompt="1"/>
          </p:nvPr>
        </p:nvSpPr>
        <p:spPr>
          <a:xfrm>
            <a:off x="6816724" y="440236"/>
            <a:ext cx="4860925" cy="2074363"/>
          </a:xfrm>
        </p:spPr>
        <p:txBody>
          <a:bodyPr>
            <a:no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10" name="Text Placeholder 3">
            <a:extLst>
              <a:ext uri="{FF2B5EF4-FFF2-40B4-BE49-F238E27FC236}">
                <a16:creationId xmlns:a16="http://schemas.microsoft.com/office/drawing/2014/main" id="{B95B9A1F-49DA-6AD8-F79A-B48FD3A56BB5}"/>
              </a:ext>
            </a:extLst>
          </p:cNvPr>
          <p:cNvSpPr>
            <a:spLocks noGrp="1"/>
          </p:cNvSpPr>
          <p:nvPr>
            <p:ph type="body" sz="quarter" idx="11" hasCustomPrompt="1"/>
          </p:nvPr>
        </p:nvSpPr>
        <p:spPr>
          <a:xfrm>
            <a:off x="479426" y="1409701"/>
            <a:ext cx="5616574"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Tree>
    <p:extLst>
      <p:ext uri="{BB962C8B-B14F-4D97-AF65-F5344CB8AC3E}">
        <p14:creationId xmlns:p14="http://schemas.microsoft.com/office/powerpoint/2010/main" val="1286443288"/>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6_Title with 3 img ">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7398856"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11" name="Text Placeholder 3">
            <a:extLst>
              <a:ext uri="{FF2B5EF4-FFF2-40B4-BE49-F238E27FC236}">
                <a16:creationId xmlns:a16="http://schemas.microsoft.com/office/drawing/2014/main" id="{49D199CF-6A70-9B07-21B2-7D53D1B3E334}"/>
              </a:ext>
            </a:extLst>
          </p:cNvPr>
          <p:cNvSpPr>
            <a:spLocks noGrp="1"/>
          </p:cNvSpPr>
          <p:nvPr userDrawn="1">
            <p:ph type="body" sz="quarter" idx="13" hasCustomPrompt="1"/>
          </p:nvPr>
        </p:nvSpPr>
        <p:spPr>
          <a:xfrm>
            <a:off x="523875" y="5229225"/>
            <a:ext cx="3558260" cy="212287"/>
          </a:xfrm>
        </p:spPr>
        <p:txBody>
          <a:bodyPr anchor="t">
            <a:noAutofit/>
          </a:bodyPr>
          <a:lstStyle>
            <a:lvl1pPr>
              <a:defRPr sz="1600">
                <a:solidFill>
                  <a:schemeClr val="tx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B77BF2EA-6498-476F-73DA-2688537DD6CB}"/>
              </a:ext>
            </a:extLst>
          </p:cNvPr>
          <p:cNvSpPr>
            <a:spLocks noGrp="1"/>
          </p:cNvSpPr>
          <p:nvPr userDrawn="1">
            <p:ph type="body" sz="quarter" idx="14"/>
          </p:nvPr>
        </p:nvSpPr>
        <p:spPr>
          <a:xfrm>
            <a:off x="523876" y="5503352"/>
            <a:ext cx="3558260" cy="530080"/>
          </a:xfrm>
        </p:spPr>
        <p:txBody>
          <a:bodyPr>
            <a:noAutofit/>
          </a:bodyPr>
          <a:lstStyle>
            <a:lvl1pPr>
              <a:defRPr sz="1200" b="0"/>
            </a:lvl1pPr>
          </a:lstStyle>
          <a:p>
            <a:pPr lvl="0"/>
            <a:r>
              <a:rPr lang="en-US"/>
              <a:t>Click to edit Master text styles</a:t>
            </a:r>
          </a:p>
        </p:txBody>
      </p:sp>
      <p:sp>
        <p:nvSpPr>
          <p:cNvPr id="16" name="Text Placeholder 3">
            <a:extLst>
              <a:ext uri="{FF2B5EF4-FFF2-40B4-BE49-F238E27FC236}">
                <a16:creationId xmlns:a16="http://schemas.microsoft.com/office/drawing/2014/main" id="{70DE41E1-D1BA-C07D-9751-F77B45BDD0FF}"/>
              </a:ext>
            </a:extLst>
          </p:cNvPr>
          <p:cNvSpPr>
            <a:spLocks noGrp="1"/>
          </p:cNvSpPr>
          <p:nvPr userDrawn="1">
            <p:ph type="body" sz="quarter" idx="16" hasCustomPrompt="1"/>
          </p:nvPr>
        </p:nvSpPr>
        <p:spPr>
          <a:xfrm>
            <a:off x="4320021" y="5229225"/>
            <a:ext cx="3558260" cy="212287"/>
          </a:xfrm>
        </p:spPr>
        <p:txBody>
          <a:bodyPr anchor="t">
            <a:noAutofit/>
          </a:bodyPr>
          <a:lstStyle>
            <a:lvl1pPr>
              <a:defRPr sz="1600">
                <a:solidFill>
                  <a:schemeClr val="tx1"/>
                </a:solidFill>
              </a:defRPr>
            </a:lvl1pPr>
          </a:lstStyle>
          <a:p>
            <a:pPr lvl="0"/>
            <a:r>
              <a:rPr lang="en-GB" noProof="1"/>
              <a:t>Subtitle in sentence case</a:t>
            </a:r>
          </a:p>
        </p:txBody>
      </p:sp>
      <p:sp>
        <p:nvSpPr>
          <p:cNvPr id="17" name="Text Placeholder 5">
            <a:extLst>
              <a:ext uri="{FF2B5EF4-FFF2-40B4-BE49-F238E27FC236}">
                <a16:creationId xmlns:a16="http://schemas.microsoft.com/office/drawing/2014/main" id="{7E7C8F69-B2F1-D675-1E9E-A85854BE8510}"/>
              </a:ext>
            </a:extLst>
          </p:cNvPr>
          <p:cNvSpPr>
            <a:spLocks noGrp="1"/>
          </p:cNvSpPr>
          <p:nvPr userDrawn="1">
            <p:ph type="body" sz="quarter" idx="17"/>
          </p:nvPr>
        </p:nvSpPr>
        <p:spPr>
          <a:xfrm>
            <a:off x="4320022" y="5503352"/>
            <a:ext cx="3558260" cy="530080"/>
          </a:xfrm>
        </p:spPr>
        <p:txBody>
          <a:bodyPr>
            <a:noAutofit/>
          </a:bodyPr>
          <a:lstStyle>
            <a:lvl1pPr>
              <a:defRPr sz="1200" b="0"/>
            </a:lvl1pPr>
          </a:lstStyle>
          <a:p>
            <a:pPr lvl="0"/>
            <a:r>
              <a:rPr lang="en-US"/>
              <a:t>Click to edit Master text styles</a:t>
            </a:r>
          </a:p>
        </p:txBody>
      </p:sp>
      <p:sp>
        <p:nvSpPr>
          <p:cNvPr id="18" name="Text Placeholder 3">
            <a:extLst>
              <a:ext uri="{FF2B5EF4-FFF2-40B4-BE49-F238E27FC236}">
                <a16:creationId xmlns:a16="http://schemas.microsoft.com/office/drawing/2014/main" id="{B9785C9E-D2B0-BF97-74B6-3768DF5E9937}"/>
              </a:ext>
            </a:extLst>
          </p:cNvPr>
          <p:cNvSpPr>
            <a:spLocks noGrp="1"/>
          </p:cNvSpPr>
          <p:nvPr userDrawn="1">
            <p:ph type="body" sz="quarter" idx="18" hasCustomPrompt="1"/>
          </p:nvPr>
        </p:nvSpPr>
        <p:spPr>
          <a:xfrm>
            <a:off x="8143875" y="5229225"/>
            <a:ext cx="3558260" cy="212287"/>
          </a:xfrm>
        </p:spPr>
        <p:txBody>
          <a:bodyPr anchor="t">
            <a:noAutofit/>
          </a:bodyPr>
          <a:lstStyle>
            <a:lvl1pPr>
              <a:defRPr sz="1600">
                <a:solidFill>
                  <a:schemeClr val="tx1"/>
                </a:solidFill>
              </a:defRPr>
            </a:lvl1pPr>
          </a:lstStyle>
          <a:p>
            <a:pPr lvl="0"/>
            <a:r>
              <a:rPr lang="en-GB" noProof="1"/>
              <a:t>Subtitle in sentence case</a:t>
            </a:r>
          </a:p>
        </p:txBody>
      </p:sp>
      <p:sp>
        <p:nvSpPr>
          <p:cNvPr id="19" name="Text Placeholder 5">
            <a:extLst>
              <a:ext uri="{FF2B5EF4-FFF2-40B4-BE49-F238E27FC236}">
                <a16:creationId xmlns:a16="http://schemas.microsoft.com/office/drawing/2014/main" id="{63DCF79B-D6BA-ACFA-45CC-A76A48CF6023}"/>
              </a:ext>
            </a:extLst>
          </p:cNvPr>
          <p:cNvSpPr>
            <a:spLocks noGrp="1"/>
          </p:cNvSpPr>
          <p:nvPr userDrawn="1">
            <p:ph type="body" sz="quarter" idx="19"/>
          </p:nvPr>
        </p:nvSpPr>
        <p:spPr>
          <a:xfrm>
            <a:off x="8143876" y="5503352"/>
            <a:ext cx="3558260" cy="530080"/>
          </a:xfrm>
        </p:spPr>
        <p:txBody>
          <a:bodyPr>
            <a:noAutofit/>
          </a:bodyPr>
          <a:lstStyle>
            <a:lvl1pPr>
              <a:defRPr sz="1200" b="0"/>
            </a:lvl1pPr>
          </a:lstStyle>
          <a:p>
            <a:pPr lvl="0"/>
            <a:r>
              <a:rPr lang="en-US"/>
              <a:t>Click to edit Master text styles</a:t>
            </a:r>
          </a:p>
        </p:txBody>
      </p:sp>
      <p:sp>
        <p:nvSpPr>
          <p:cNvPr id="4" name="Picture Placeholder 3">
            <a:extLst>
              <a:ext uri="{FF2B5EF4-FFF2-40B4-BE49-F238E27FC236}">
                <a16:creationId xmlns:a16="http://schemas.microsoft.com/office/drawing/2014/main" id="{27F636B1-003E-4425-B3AC-A184DDA52603}"/>
              </a:ext>
            </a:extLst>
          </p:cNvPr>
          <p:cNvSpPr>
            <a:spLocks noGrp="1"/>
          </p:cNvSpPr>
          <p:nvPr>
            <p:ph type="pic" sz="quarter" idx="22" hasCustomPrompt="1"/>
          </p:nvPr>
        </p:nvSpPr>
        <p:spPr>
          <a:xfrm>
            <a:off x="510020" y="1628774"/>
            <a:ext cx="3572115" cy="3400425"/>
          </a:xfrm>
          <a:custGeom>
            <a:avLst/>
            <a:gdLst>
              <a:gd name="connsiteX0" fmla="*/ 130338 w 3572115"/>
              <a:gd name="connsiteY0" fmla="*/ 0 h 3400425"/>
              <a:gd name="connsiteX1" fmla="*/ 3441777 w 3572115"/>
              <a:gd name="connsiteY1" fmla="*/ 0 h 3400425"/>
              <a:gd name="connsiteX2" fmla="*/ 3572115 w 3572115"/>
              <a:gd name="connsiteY2" fmla="*/ 130338 h 3400425"/>
              <a:gd name="connsiteX3" fmla="*/ 3572115 w 3572115"/>
              <a:gd name="connsiteY3" fmla="*/ 3270087 h 3400425"/>
              <a:gd name="connsiteX4" fmla="*/ 3441777 w 3572115"/>
              <a:gd name="connsiteY4" fmla="*/ 3400425 h 3400425"/>
              <a:gd name="connsiteX5" fmla="*/ 130338 w 3572115"/>
              <a:gd name="connsiteY5" fmla="*/ 3400425 h 3400425"/>
              <a:gd name="connsiteX6" fmla="*/ 0 w 3572115"/>
              <a:gd name="connsiteY6" fmla="*/ 3270087 h 3400425"/>
              <a:gd name="connsiteX7" fmla="*/ 0 w 3572115"/>
              <a:gd name="connsiteY7" fmla="*/ 130338 h 3400425"/>
              <a:gd name="connsiteX8" fmla="*/ 130338 w 3572115"/>
              <a:gd name="connsiteY8" fmla="*/ 0 h 340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72115" h="3400425">
                <a:moveTo>
                  <a:pt x="130338" y="0"/>
                </a:moveTo>
                <a:lnTo>
                  <a:pt x="3441777" y="0"/>
                </a:lnTo>
                <a:cubicBezTo>
                  <a:pt x="3513761" y="0"/>
                  <a:pt x="3572115" y="58354"/>
                  <a:pt x="3572115" y="130338"/>
                </a:cubicBezTo>
                <a:lnTo>
                  <a:pt x="3572115" y="3270087"/>
                </a:lnTo>
                <a:cubicBezTo>
                  <a:pt x="3572115" y="3342071"/>
                  <a:pt x="3513761" y="3400425"/>
                  <a:pt x="3441777" y="3400425"/>
                </a:cubicBezTo>
                <a:lnTo>
                  <a:pt x="130338" y="3400425"/>
                </a:lnTo>
                <a:cubicBezTo>
                  <a:pt x="58354" y="3400425"/>
                  <a:pt x="0" y="3342071"/>
                  <a:pt x="0" y="3270087"/>
                </a:cubicBezTo>
                <a:lnTo>
                  <a:pt x="0" y="130338"/>
                </a:lnTo>
                <a:cubicBezTo>
                  <a:pt x="0" y="58354"/>
                  <a:pt x="58354" y="0"/>
                  <a:pt x="130338"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6" name="Picture Placeholder 5">
            <a:extLst>
              <a:ext uri="{FF2B5EF4-FFF2-40B4-BE49-F238E27FC236}">
                <a16:creationId xmlns:a16="http://schemas.microsoft.com/office/drawing/2014/main" id="{F59484AD-2892-F6F2-3019-7C94F91B2110}"/>
              </a:ext>
            </a:extLst>
          </p:cNvPr>
          <p:cNvSpPr>
            <a:spLocks noGrp="1"/>
          </p:cNvSpPr>
          <p:nvPr>
            <p:ph type="pic" sz="quarter" idx="23" hasCustomPrompt="1"/>
          </p:nvPr>
        </p:nvSpPr>
        <p:spPr>
          <a:xfrm>
            <a:off x="4320020" y="1628774"/>
            <a:ext cx="3572115" cy="3400425"/>
          </a:xfrm>
          <a:custGeom>
            <a:avLst/>
            <a:gdLst>
              <a:gd name="connsiteX0" fmla="*/ 130338 w 3572115"/>
              <a:gd name="connsiteY0" fmla="*/ 0 h 3400425"/>
              <a:gd name="connsiteX1" fmla="*/ 3441777 w 3572115"/>
              <a:gd name="connsiteY1" fmla="*/ 0 h 3400425"/>
              <a:gd name="connsiteX2" fmla="*/ 3572115 w 3572115"/>
              <a:gd name="connsiteY2" fmla="*/ 130338 h 3400425"/>
              <a:gd name="connsiteX3" fmla="*/ 3572115 w 3572115"/>
              <a:gd name="connsiteY3" fmla="*/ 3270087 h 3400425"/>
              <a:gd name="connsiteX4" fmla="*/ 3441777 w 3572115"/>
              <a:gd name="connsiteY4" fmla="*/ 3400425 h 3400425"/>
              <a:gd name="connsiteX5" fmla="*/ 130338 w 3572115"/>
              <a:gd name="connsiteY5" fmla="*/ 3400425 h 3400425"/>
              <a:gd name="connsiteX6" fmla="*/ 0 w 3572115"/>
              <a:gd name="connsiteY6" fmla="*/ 3270087 h 3400425"/>
              <a:gd name="connsiteX7" fmla="*/ 0 w 3572115"/>
              <a:gd name="connsiteY7" fmla="*/ 130338 h 3400425"/>
              <a:gd name="connsiteX8" fmla="*/ 130338 w 3572115"/>
              <a:gd name="connsiteY8" fmla="*/ 0 h 340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72115" h="3400425">
                <a:moveTo>
                  <a:pt x="130338" y="0"/>
                </a:moveTo>
                <a:lnTo>
                  <a:pt x="3441777" y="0"/>
                </a:lnTo>
                <a:cubicBezTo>
                  <a:pt x="3513761" y="0"/>
                  <a:pt x="3572115" y="58354"/>
                  <a:pt x="3572115" y="130338"/>
                </a:cubicBezTo>
                <a:lnTo>
                  <a:pt x="3572115" y="3270087"/>
                </a:lnTo>
                <a:cubicBezTo>
                  <a:pt x="3572115" y="3342071"/>
                  <a:pt x="3513761" y="3400425"/>
                  <a:pt x="3441777" y="3400425"/>
                </a:cubicBezTo>
                <a:lnTo>
                  <a:pt x="130338" y="3400425"/>
                </a:lnTo>
                <a:cubicBezTo>
                  <a:pt x="58354" y="3400425"/>
                  <a:pt x="0" y="3342071"/>
                  <a:pt x="0" y="3270087"/>
                </a:cubicBezTo>
                <a:lnTo>
                  <a:pt x="0" y="130338"/>
                </a:lnTo>
                <a:cubicBezTo>
                  <a:pt x="0" y="58354"/>
                  <a:pt x="58354" y="0"/>
                  <a:pt x="130338"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8" name="Picture Placeholder 7">
            <a:extLst>
              <a:ext uri="{FF2B5EF4-FFF2-40B4-BE49-F238E27FC236}">
                <a16:creationId xmlns:a16="http://schemas.microsoft.com/office/drawing/2014/main" id="{57D114DE-0EB2-76BB-6436-844E3C2BA1D0}"/>
              </a:ext>
            </a:extLst>
          </p:cNvPr>
          <p:cNvSpPr>
            <a:spLocks noGrp="1"/>
          </p:cNvSpPr>
          <p:nvPr>
            <p:ph type="pic" sz="quarter" idx="24" hasCustomPrompt="1"/>
          </p:nvPr>
        </p:nvSpPr>
        <p:spPr>
          <a:xfrm>
            <a:off x="8130020" y="1628774"/>
            <a:ext cx="3572115" cy="3400425"/>
          </a:xfrm>
          <a:custGeom>
            <a:avLst/>
            <a:gdLst>
              <a:gd name="connsiteX0" fmla="*/ 130338 w 3572115"/>
              <a:gd name="connsiteY0" fmla="*/ 0 h 3400425"/>
              <a:gd name="connsiteX1" fmla="*/ 3441777 w 3572115"/>
              <a:gd name="connsiteY1" fmla="*/ 0 h 3400425"/>
              <a:gd name="connsiteX2" fmla="*/ 3572115 w 3572115"/>
              <a:gd name="connsiteY2" fmla="*/ 130338 h 3400425"/>
              <a:gd name="connsiteX3" fmla="*/ 3572115 w 3572115"/>
              <a:gd name="connsiteY3" fmla="*/ 3270087 h 3400425"/>
              <a:gd name="connsiteX4" fmla="*/ 3441777 w 3572115"/>
              <a:gd name="connsiteY4" fmla="*/ 3400425 h 3400425"/>
              <a:gd name="connsiteX5" fmla="*/ 130338 w 3572115"/>
              <a:gd name="connsiteY5" fmla="*/ 3400425 h 3400425"/>
              <a:gd name="connsiteX6" fmla="*/ 0 w 3572115"/>
              <a:gd name="connsiteY6" fmla="*/ 3270087 h 3400425"/>
              <a:gd name="connsiteX7" fmla="*/ 0 w 3572115"/>
              <a:gd name="connsiteY7" fmla="*/ 130338 h 3400425"/>
              <a:gd name="connsiteX8" fmla="*/ 130338 w 3572115"/>
              <a:gd name="connsiteY8" fmla="*/ 0 h 340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72115" h="3400425">
                <a:moveTo>
                  <a:pt x="130338" y="0"/>
                </a:moveTo>
                <a:lnTo>
                  <a:pt x="3441777" y="0"/>
                </a:lnTo>
                <a:cubicBezTo>
                  <a:pt x="3513761" y="0"/>
                  <a:pt x="3572115" y="58354"/>
                  <a:pt x="3572115" y="130338"/>
                </a:cubicBezTo>
                <a:lnTo>
                  <a:pt x="3572115" y="3270087"/>
                </a:lnTo>
                <a:cubicBezTo>
                  <a:pt x="3572115" y="3342071"/>
                  <a:pt x="3513761" y="3400425"/>
                  <a:pt x="3441777" y="3400425"/>
                </a:cubicBezTo>
                <a:lnTo>
                  <a:pt x="130338" y="3400425"/>
                </a:lnTo>
                <a:cubicBezTo>
                  <a:pt x="58354" y="3400425"/>
                  <a:pt x="0" y="3342071"/>
                  <a:pt x="0" y="3270087"/>
                </a:cubicBezTo>
                <a:lnTo>
                  <a:pt x="0" y="130338"/>
                </a:lnTo>
                <a:cubicBezTo>
                  <a:pt x="0" y="58354"/>
                  <a:pt x="58354" y="0"/>
                  <a:pt x="130338"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505C2DC6-7D82-6947-B738-C2473514F77A}"/>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4139411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Section Title Sea100">
    <p:bg>
      <p:bgRef idx="1001">
        <a:schemeClr val="bg1"/>
      </p:bgRef>
    </p:bg>
    <p:spTree>
      <p:nvGrpSpPr>
        <p:cNvPr id="1" name=""/>
        <p:cNvGrpSpPr/>
        <p:nvPr/>
      </p:nvGrpSpPr>
      <p:grpSpPr>
        <a:xfrm>
          <a:off x="0" y="0"/>
          <a:ext cx="0" cy="0"/>
          <a:chOff x="0" y="0"/>
          <a:chExt cx="0" cy="0"/>
        </a:xfrm>
      </p:grpSpPr>
      <p:sp>
        <p:nvSpPr>
          <p:cNvPr id="6" name="Title Placeholder 1">
            <a:extLst>
              <a:ext uri="{FF2B5EF4-FFF2-40B4-BE49-F238E27FC236}">
                <a16:creationId xmlns:a16="http://schemas.microsoft.com/office/drawing/2014/main" id="{629525C3-7904-981F-421B-D4480D5EE5F2}"/>
              </a:ext>
            </a:extLst>
          </p:cNvPr>
          <p:cNvSpPr>
            <a:spLocks noGrp="1"/>
          </p:cNvSpPr>
          <p:nvPr>
            <p:ph type="title" hasCustomPrompt="1"/>
          </p:nvPr>
        </p:nvSpPr>
        <p:spPr>
          <a:xfrm>
            <a:off x="479424" y="4202600"/>
            <a:ext cx="6229351" cy="1947234"/>
          </a:xfrm>
          <a:prstGeom prst="rect">
            <a:avLst/>
          </a:prstGeom>
          <a:noFill/>
        </p:spPr>
        <p:txBody>
          <a:bodyPr lIns="0" tIns="0" rIns="0" bIns="0" anchor="b" anchorCtr="0">
            <a:noAutofit/>
          </a:bodyPr>
          <a:lstStyle>
            <a:lvl1pPr algn="l">
              <a:lnSpc>
                <a:spcPct val="90000"/>
              </a:lnSpc>
              <a:defRPr sz="5400" b="1">
                <a:solidFill>
                  <a:schemeClr val="tx1"/>
                </a:solidFill>
              </a:defRPr>
            </a:lvl1pPr>
          </a:lstStyle>
          <a:p>
            <a:pPr lvl="0"/>
            <a:r>
              <a:rPr lang="en-US"/>
              <a:t>Add section title</a:t>
            </a:r>
          </a:p>
        </p:txBody>
      </p:sp>
      <p:sp>
        <p:nvSpPr>
          <p:cNvPr id="7" name="Text Placeholder 17">
            <a:extLst>
              <a:ext uri="{FF2B5EF4-FFF2-40B4-BE49-F238E27FC236}">
                <a16:creationId xmlns:a16="http://schemas.microsoft.com/office/drawing/2014/main" id="{131A5826-1B01-BEFA-58E9-3C45336C1FC5}"/>
              </a:ext>
            </a:extLst>
          </p:cNvPr>
          <p:cNvSpPr>
            <a:spLocks noGrp="1"/>
          </p:cNvSpPr>
          <p:nvPr>
            <p:ph type="body" sz="quarter" idx="19" hasCustomPrompt="1"/>
          </p:nvPr>
        </p:nvSpPr>
        <p:spPr>
          <a:xfrm>
            <a:off x="457200" y="469819"/>
            <a:ext cx="900000"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
        <p:nvSpPr>
          <p:cNvPr id="2" name="Slide Number Placeholder 5">
            <a:extLst>
              <a:ext uri="{FF2B5EF4-FFF2-40B4-BE49-F238E27FC236}">
                <a16:creationId xmlns:a16="http://schemas.microsoft.com/office/drawing/2014/main" id="{77808419-05FC-E1BE-6C9A-56ACA5736E5E}"/>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12006811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6_Title with 3 img overlay">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1DCE5C8C-F3A4-2768-3E99-3D83A4EBFA89}"/>
              </a:ext>
            </a:extLst>
          </p:cNvPr>
          <p:cNvSpPr>
            <a:spLocks noGrp="1"/>
          </p:cNvSpPr>
          <p:nvPr>
            <p:ph type="pic" sz="quarter" idx="17" hasCustomPrompt="1"/>
          </p:nvPr>
        </p:nvSpPr>
        <p:spPr>
          <a:xfrm>
            <a:off x="4317134" y="1628773"/>
            <a:ext cx="3602710" cy="4404658"/>
          </a:xfrm>
          <a:custGeom>
            <a:avLst/>
            <a:gdLst>
              <a:gd name="connsiteX0" fmla="*/ 91761 w 3602710"/>
              <a:gd name="connsiteY0" fmla="*/ 0 h 4404658"/>
              <a:gd name="connsiteX1" fmla="*/ 3510949 w 3602710"/>
              <a:gd name="connsiteY1" fmla="*/ 0 h 4404658"/>
              <a:gd name="connsiteX2" fmla="*/ 3602710 w 3602710"/>
              <a:gd name="connsiteY2" fmla="*/ 91761 h 4404658"/>
              <a:gd name="connsiteX3" fmla="*/ 3602710 w 3602710"/>
              <a:gd name="connsiteY3" fmla="*/ 4312897 h 4404658"/>
              <a:gd name="connsiteX4" fmla="*/ 3510949 w 3602710"/>
              <a:gd name="connsiteY4" fmla="*/ 4404658 h 4404658"/>
              <a:gd name="connsiteX5" fmla="*/ 91761 w 3602710"/>
              <a:gd name="connsiteY5" fmla="*/ 4404658 h 4404658"/>
              <a:gd name="connsiteX6" fmla="*/ 0 w 3602710"/>
              <a:gd name="connsiteY6" fmla="*/ 4312897 h 4404658"/>
              <a:gd name="connsiteX7" fmla="*/ 0 w 3602710"/>
              <a:gd name="connsiteY7" fmla="*/ 91761 h 4404658"/>
              <a:gd name="connsiteX8" fmla="*/ 91761 w 3602710"/>
              <a:gd name="connsiteY8" fmla="*/ 0 h 4404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2710" h="4404658">
                <a:moveTo>
                  <a:pt x="91761" y="0"/>
                </a:moveTo>
                <a:lnTo>
                  <a:pt x="3510949" y="0"/>
                </a:lnTo>
                <a:cubicBezTo>
                  <a:pt x="3561627" y="0"/>
                  <a:pt x="3602710" y="41083"/>
                  <a:pt x="3602710" y="91761"/>
                </a:cubicBezTo>
                <a:lnTo>
                  <a:pt x="3602710" y="4312897"/>
                </a:lnTo>
                <a:cubicBezTo>
                  <a:pt x="3602710" y="4363575"/>
                  <a:pt x="3561627" y="4404658"/>
                  <a:pt x="3510949" y="4404658"/>
                </a:cubicBezTo>
                <a:lnTo>
                  <a:pt x="91761" y="4404658"/>
                </a:lnTo>
                <a:cubicBezTo>
                  <a:pt x="41083" y="4404658"/>
                  <a:pt x="0" y="4363575"/>
                  <a:pt x="0" y="4312897"/>
                </a:cubicBezTo>
                <a:lnTo>
                  <a:pt x="0" y="91761"/>
                </a:lnTo>
                <a:cubicBezTo>
                  <a:pt x="0" y="41083"/>
                  <a:pt x="41083" y="0"/>
                  <a:pt x="91761" y="0"/>
                </a:cubicBez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17" name="Picture Placeholder 16">
            <a:extLst>
              <a:ext uri="{FF2B5EF4-FFF2-40B4-BE49-F238E27FC236}">
                <a16:creationId xmlns:a16="http://schemas.microsoft.com/office/drawing/2014/main" id="{01605634-09F6-2183-312F-0298553DFD74}"/>
              </a:ext>
            </a:extLst>
          </p:cNvPr>
          <p:cNvSpPr>
            <a:spLocks noGrp="1"/>
          </p:cNvSpPr>
          <p:nvPr>
            <p:ph type="pic" sz="quarter" idx="28" hasCustomPrompt="1"/>
          </p:nvPr>
        </p:nvSpPr>
        <p:spPr>
          <a:xfrm>
            <a:off x="8154843" y="1628773"/>
            <a:ext cx="3602710" cy="4404658"/>
          </a:xfrm>
          <a:custGeom>
            <a:avLst/>
            <a:gdLst>
              <a:gd name="connsiteX0" fmla="*/ 91761 w 3602710"/>
              <a:gd name="connsiteY0" fmla="*/ 0 h 4404658"/>
              <a:gd name="connsiteX1" fmla="*/ 3510949 w 3602710"/>
              <a:gd name="connsiteY1" fmla="*/ 0 h 4404658"/>
              <a:gd name="connsiteX2" fmla="*/ 3602710 w 3602710"/>
              <a:gd name="connsiteY2" fmla="*/ 91761 h 4404658"/>
              <a:gd name="connsiteX3" fmla="*/ 3602710 w 3602710"/>
              <a:gd name="connsiteY3" fmla="*/ 4312897 h 4404658"/>
              <a:gd name="connsiteX4" fmla="*/ 3510949 w 3602710"/>
              <a:gd name="connsiteY4" fmla="*/ 4404658 h 4404658"/>
              <a:gd name="connsiteX5" fmla="*/ 91761 w 3602710"/>
              <a:gd name="connsiteY5" fmla="*/ 4404658 h 4404658"/>
              <a:gd name="connsiteX6" fmla="*/ 0 w 3602710"/>
              <a:gd name="connsiteY6" fmla="*/ 4312897 h 4404658"/>
              <a:gd name="connsiteX7" fmla="*/ 0 w 3602710"/>
              <a:gd name="connsiteY7" fmla="*/ 91761 h 4404658"/>
              <a:gd name="connsiteX8" fmla="*/ 91761 w 3602710"/>
              <a:gd name="connsiteY8" fmla="*/ 0 h 4404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2710" h="4404658">
                <a:moveTo>
                  <a:pt x="91761" y="0"/>
                </a:moveTo>
                <a:lnTo>
                  <a:pt x="3510949" y="0"/>
                </a:lnTo>
                <a:cubicBezTo>
                  <a:pt x="3561627" y="0"/>
                  <a:pt x="3602710" y="41083"/>
                  <a:pt x="3602710" y="91761"/>
                </a:cubicBezTo>
                <a:lnTo>
                  <a:pt x="3602710" y="4312897"/>
                </a:lnTo>
                <a:cubicBezTo>
                  <a:pt x="3602710" y="4363575"/>
                  <a:pt x="3561627" y="4404658"/>
                  <a:pt x="3510949" y="4404658"/>
                </a:cubicBezTo>
                <a:lnTo>
                  <a:pt x="91761" y="4404658"/>
                </a:lnTo>
                <a:cubicBezTo>
                  <a:pt x="41083" y="4404658"/>
                  <a:pt x="0" y="4363575"/>
                  <a:pt x="0" y="4312897"/>
                </a:cubicBezTo>
                <a:lnTo>
                  <a:pt x="0" y="91761"/>
                </a:lnTo>
                <a:cubicBezTo>
                  <a:pt x="0" y="41083"/>
                  <a:pt x="41083" y="0"/>
                  <a:pt x="91761" y="0"/>
                </a:cubicBez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6" name="Text Placeholder 3">
            <a:extLst>
              <a:ext uri="{FF2B5EF4-FFF2-40B4-BE49-F238E27FC236}">
                <a16:creationId xmlns:a16="http://schemas.microsoft.com/office/drawing/2014/main" id="{E48EB4A4-45B2-EFF4-960E-782AA9914586}"/>
              </a:ext>
            </a:extLst>
          </p:cNvPr>
          <p:cNvSpPr>
            <a:spLocks noGrp="1"/>
          </p:cNvSpPr>
          <p:nvPr>
            <p:ph type="body" sz="quarter" idx="23" hasCustomPrompt="1"/>
          </p:nvPr>
        </p:nvSpPr>
        <p:spPr>
          <a:xfrm>
            <a:off x="4560498" y="5049115"/>
            <a:ext cx="3115982" cy="212287"/>
          </a:xfrm>
        </p:spPr>
        <p:txBody>
          <a:bodyPr anchor="t">
            <a:noAutofit/>
          </a:bodyPr>
          <a:lstStyle>
            <a:lvl1pPr algn="ctr">
              <a:defRPr sz="1600">
                <a:solidFill>
                  <a:schemeClr val="accent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3E7EC5AD-A37F-1E94-E7A3-0C6F5E9B670B}"/>
              </a:ext>
            </a:extLst>
          </p:cNvPr>
          <p:cNvSpPr>
            <a:spLocks noGrp="1"/>
          </p:cNvSpPr>
          <p:nvPr>
            <p:ph type="body" sz="quarter" idx="24"/>
          </p:nvPr>
        </p:nvSpPr>
        <p:spPr>
          <a:xfrm>
            <a:off x="4560498" y="5323242"/>
            <a:ext cx="3115982" cy="530080"/>
          </a:xfrm>
        </p:spPr>
        <p:txBody>
          <a:bodyPr>
            <a:noAutofit/>
          </a:bodyPr>
          <a:lstStyle>
            <a:lvl1pPr algn="ctr">
              <a:defRPr sz="1200" b="0">
                <a:solidFill>
                  <a:schemeClr val="bg1"/>
                </a:solidFill>
              </a:defRPr>
            </a:lvl1pPr>
          </a:lstStyle>
          <a:p>
            <a:pPr lvl="0"/>
            <a:r>
              <a:rPr lang="en-US"/>
              <a:t>Click to edit Master text styles</a:t>
            </a:r>
          </a:p>
        </p:txBody>
      </p:sp>
      <p:sp>
        <p:nvSpPr>
          <p:cNvPr id="13" name="Picture Placeholder 12">
            <a:extLst>
              <a:ext uri="{FF2B5EF4-FFF2-40B4-BE49-F238E27FC236}">
                <a16:creationId xmlns:a16="http://schemas.microsoft.com/office/drawing/2014/main" id="{696FA0D6-59BA-655C-6E1B-C8A0D2BA3863}"/>
              </a:ext>
            </a:extLst>
          </p:cNvPr>
          <p:cNvSpPr>
            <a:spLocks noGrp="1"/>
          </p:cNvSpPr>
          <p:nvPr userDrawn="1">
            <p:ph type="pic" sz="quarter" idx="15" hasCustomPrompt="1"/>
          </p:nvPr>
        </p:nvSpPr>
        <p:spPr>
          <a:xfrm flipH="1">
            <a:off x="479425" y="1628773"/>
            <a:ext cx="3602710" cy="4404658"/>
          </a:xfrm>
          <a:custGeom>
            <a:avLst/>
            <a:gdLst>
              <a:gd name="connsiteX0" fmla="*/ 3510949 w 3602710"/>
              <a:gd name="connsiteY0" fmla="*/ 0 h 4404658"/>
              <a:gd name="connsiteX1" fmla="*/ 91761 w 3602710"/>
              <a:gd name="connsiteY1" fmla="*/ 0 h 4404658"/>
              <a:gd name="connsiteX2" fmla="*/ 0 w 3602710"/>
              <a:gd name="connsiteY2" fmla="*/ 91761 h 4404658"/>
              <a:gd name="connsiteX3" fmla="*/ 0 w 3602710"/>
              <a:gd name="connsiteY3" fmla="*/ 4312897 h 4404658"/>
              <a:gd name="connsiteX4" fmla="*/ 91761 w 3602710"/>
              <a:gd name="connsiteY4" fmla="*/ 4404658 h 4404658"/>
              <a:gd name="connsiteX5" fmla="*/ 3510949 w 3602710"/>
              <a:gd name="connsiteY5" fmla="*/ 4404658 h 4404658"/>
              <a:gd name="connsiteX6" fmla="*/ 3602710 w 3602710"/>
              <a:gd name="connsiteY6" fmla="*/ 4312897 h 4404658"/>
              <a:gd name="connsiteX7" fmla="*/ 3602710 w 3602710"/>
              <a:gd name="connsiteY7" fmla="*/ 91761 h 4404658"/>
              <a:gd name="connsiteX8" fmla="*/ 3510949 w 3602710"/>
              <a:gd name="connsiteY8" fmla="*/ 0 h 4404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2710" h="4404658">
                <a:moveTo>
                  <a:pt x="3510949" y="0"/>
                </a:moveTo>
                <a:lnTo>
                  <a:pt x="91761" y="0"/>
                </a:lnTo>
                <a:cubicBezTo>
                  <a:pt x="41083" y="0"/>
                  <a:pt x="0" y="41083"/>
                  <a:pt x="0" y="91761"/>
                </a:cubicBezTo>
                <a:lnTo>
                  <a:pt x="0" y="4312897"/>
                </a:lnTo>
                <a:cubicBezTo>
                  <a:pt x="0" y="4363575"/>
                  <a:pt x="41083" y="4404658"/>
                  <a:pt x="91761" y="4404658"/>
                </a:cubicBezTo>
                <a:lnTo>
                  <a:pt x="3510949" y="4404658"/>
                </a:lnTo>
                <a:cubicBezTo>
                  <a:pt x="3561627" y="4404658"/>
                  <a:pt x="3602710" y="4363575"/>
                  <a:pt x="3602710" y="4312897"/>
                </a:cubicBezTo>
                <a:lnTo>
                  <a:pt x="3602710" y="91761"/>
                </a:lnTo>
                <a:cubicBezTo>
                  <a:pt x="3602710" y="41083"/>
                  <a:pt x="3561627" y="0"/>
                  <a:pt x="3510949" y="0"/>
                </a:cubicBez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7398856"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11" name="Text Placeholder 3">
            <a:extLst>
              <a:ext uri="{FF2B5EF4-FFF2-40B4-BE49-F238E27FC236}">
                <a16:creationId xmlns:a16="http://schemas.microsoft.com/office/drawing/2014/main" id="{49D199CF-6A70-9B07-21B2-7D53D1B3E334}"/>
              </a:ext>
            </a:extLst>
          </p:cNvPr>
          <p:cNvSpPr>
            <a:spLocks noGrp="1"/>
          </p:cNvSpPr>
          <p:nvPr userDrawn="1">
            <p:ph type="body" sz="quarter" idx="13" hasCustomPrompt="1"/>
          </p:nvPr>
        </p:nvSpPr>
        <p:spPr>
          <a:xfrm>
            <a:off x="722789" y="5049115"/>
            <a:ext cx="3115982" cy="212287"/>
          </a:xfrm>
        </p:spPr>
        <p:txBody>
          <a:bodyPr anchor="t">
            <a:noAutofit/>
          </a:bodyPr>
          <a:lstStyle>
            <a:lvl1pPr algn="ctr">
              <a:defRPr sz="1600">
                <a:solidFill>
                  <a:schemeClr val="accent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B77BF2EA-6498-476F-73DA-2688537DD6CB}"/>
              </a:ext>
            </a:extLst>
          </p:cNvPr>
          <p:cNvSpPr>
            <a:spLocks noGrp="1"/>
          </p:cNvSpPr>
          <p:nvPr userDrawn="1">
            <p:ph type="body" sz="quarter" idx="14"/>
          </p:nvPr>
        </p:nvSpPr>
        <p:spPr>
          <a:xfrm>
            <a:off x="722789" y="5323242"/>
            <a:ext cx="3115982" cy="530080"/>
          </a:xfrm>
        </p:spPr>
        <p:txBody>
          <a:bodyPr>
            <a:noAutofit/>
          </a:bodyPr>
          <a:lstStyle>
            <a:lvl1pPr algn="ctr">
              <a:defRPr sz="1200" b="0">
                <a:solidFill>
                  <a:schemeClr val="bg1"/>
                </a:solidFill>
              </a:defRPr>
            </a:lvl1pPr>
          </a:lstStyle>
          <a:p>
            <a:pPr lvl="0"/>
            <a:r>
              <a:rPr lang="en-US"/>
              <a:t>Click to edit Master text styles</a:t>
            </a:r>
          </a:p>
        </p:txBody>
      </p:sp>
      <p:sp>
        <p:nvSpPr>
          <p:cNvPr id="9" name="Text Placeholder 3">
            <a:extLst>
              <a:ext uri="{FF2B5EF4-FFF2-40B4-BE49-F238E27FC236}">
                <a16:creationId xmlns:a16="http://schemas.microsoft.com/office/drawing/2014/main" id="{626FCED4-D833-59E8-2B6C-ECC18C9441E8}"/>
              </a:ext>
            </a:extLst>
          </p:cNvPr>
          <p:cNvSpPr>
            <a:spLocks noGrp="1"/>
          </p:cNvSpPr>
          <p:nvPr>
            <p:ph type="body" sz="quarter" idx="26" hasCustomPrompt="1"/>
          </p:nvPr>
        </p:nvSpPr>
        <p:spPr>
          <a:xfrm>
            <a:off x="8398207" y="5049115"/>
            <a:ext cx="3115982" cy="212287"/>
          </a:xfrm>
        </p:spPr>
        <p:txBody>
          <a:bodyPr anchor="t">
            <a:noAutofit/>
          </a:bodyPr>
          <a:lstStyle>
            <a:lvl1pPr algn="ctr">
              <a:defRPr sz="1600">
                <a:solidFill>
                  <a:schemeClr val="accent1"/>
                </a:solidFill>
              </a:defRPr>
            </a:lvl1pPr>
          </a:lstStyle>
          <a:p>
            <a:pPr lvl="0"/>
            <a:r>
              <a:rPr lang="en-GB" noProof="1"/>
              <a:t>Subtitle in sentence case</a:t>
            </a:r>
          </a:p>
        </p:txBody>
      </p:sp>
      <p:sp>
        <p:nvSpPr>
          <p:cNvPr id="10" name="Text Placeholder 5">
            <a:extLst>
              <a:ext uri="{FF2B5EF4-FFF2-40B4-BE49-F238E27FC236}">
                <a16:creationId xmlns:a16="http://schemas.microsoft.com/office/drawing/2014/main" id="{3F2D1F0F-140B-05D5-08F3-8FA7BE169DAE}"/>
              </a:ext>
            </a:extLst>
          </p:cNvPr>
          <p:cNvSpPr>
            <a:spLocks noGrp="1"/>
          </p:cNvSpPr>
          <p:nvPr>
            <p:ph type="body" sz="quarter" idx="27"/>
          </p:nvPr>
        </p:nvSpPr>
        <p:spPr>
          <a:xfrm>
            <a:off x="8398207" y="5323242"/>
            <a:ext cx="3115982" cy="530080"/>
          </a:xfrm>
        </p:spPr>
        <p:txBody>
          <a:bodyPr>
            <a:noAutofit/>
          </a:bodyPr>
          <a:lstStyle>
            <a:lvl1pPr algn="ctr">
              <a:defRPr sz="1200" b="0">
                <a:solidFill>
                  <a:schemeClr val="bg1"/>
                </a:solidFill>
              </a:defRPr>
            </a:lvl1pPr>
          </a:lstStyle>
          <a:p>
            <a:pPr lvl="0"/>
            <a:r>
              <a:rPr lang="en-US"/>
              <a:t>Click to edit Master text styles</a:t>
            </a:r>
          </a:p>
        </p:txBody>
      </p:sp>
      <p:sp>
        <p:nvSpPr>
          <p:cNvPr id="2" name="Slide Number Placeholder 5">
            <a:extLst>
              <a:ext uri="{FF2B5EF4-FFF2-40B4-BE49-F238E27FC236}">
                <a16:creationId xmlns:a16="http://schemas.microsoft.com/office/drawing/2014/main" id="{39B60196-8DF4-8EAE-13D7-868C954C53D5}"/>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327084652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6_Title with Icons and Imag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6553200" cy="720227"/>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2" name="Slide Number Placeholder 5">
            <a:extLst>
              <a:ext uri="{FF2B5EF4-FFF2-40B4-BE49-F238E27FC236}">
                <a16:creationId xmlns:a16="http://schemas.microsoft.com/office/drawing/2014/main" id="{39B60196-8DF4-8EAE-13D7-868C954C53D5}"/>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Text Placeholder 4">
            <a:extLst>
              <a:ext uri="{FF2B5EF4-FFF2-40B4-BE49-F238E27FC236}">
                <a16:creationId xmlns:a16="http://schemas.microsoft.com/office/drawing/2014/main" id="{2E510515-E3F3-6D8C-0AB3-EC496F2916EA}"/>
              </a:ext>
            </a:extLst>
          </p:cNvPr>
          <p:cNvSpPr>
            <a:spLocks noGrp="1"/>
          </p:cNvSpPr>
          <p:nvPr>
            <p:ph type="body" sz="quarter" idx="10" hasCustomPrompt="1"/>
          </p:nvPr>
        </p:nvSpPr>
        <p:spPr>
          <a:xfrm>
            <a:off x="514350" y="1744118"/>
            <a:ext cx="6518275" cy="1037181"/>
          </a:xfrm>
        </p:spPr>
        <p:txBody>
          <a:bodyPr>
            <a:no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18" name="Text Placeholder 3">
            <a:extLst>
              <a:ext uri="{FF2B5EF4-FFF2-40B4-BE49-F238E27FC236}">
                <a16:creationId xmlns:a16="http://schemas.microsoft.com/office/drawing/2014/main" id="{823D6DDC-9C2B-A6C3-4C93-8F364E7DC3FE}"/>
              </a:ext>
            </a:extLst>
          </p:cNvPr>
          <p:cNvSpPr>
            <a:spLocks noGrp="1"/>
          </p:cNvSpPr>
          <p:nvPr>
            <p:ph type="body" sz="quarter" idx="13" hasCustomPrompt="1"/>
          </p:nvPr>
        </p:nvSpPr>
        <p:spPr>
          <a:xfrm>
            <a:off x="1100754" y="3248890"/>
            <a:ext cx="2342386" cy="212287"/>
          </a:xfrm>
        </p:spPr>
        <p:txBody>
          <a:bodyPr anchor="t">
            <a:noAutofit/>
          </a:bodyPr>
          <a:lstStyle>
            <a:lvl1pPr algn="l">
              <a:defRPr sz="1600">
                <a:solidFill>
                  <a:schemeClr val="accent1"/>
                </a:solidFill>
              </a:defRPr>
            </a:lvl1pPr>
          </a:lstStyle>
          <a:p>
            <a:pPr lvl="0"/>
            <a:r>
              <a:rPr lang="en-GB" noProof="1"/>
              <a:t>Point A</a:t>
            </a:r>
          </a:p>
        </p:txBody>
      </p:sp>
      <p:sp>
        <p:nvSpPr>
          <p:cNvPr id="19" name="Text Placeholder 5">
            <a:extLst>
              <a:ext uri="{FF2B5EF4-FFF2-40B4-BE49-F238E27FC236}">
                <a16:creationId xmlns:a16="http://schemas.microsoft.com/office/drawing/2014/main" id="{CF07C360-763F-2B50-8EBC-C0A0F151F5B6}"/>
              </a:ext>
            </a:extLst>
          </p:cNvPr>
          <p:cNvSpPr>
            <a:spLocks noGrp="1"/>
          </p:cNvSpPr>
          <p:nvPr>
            <p:ph type="body" sz="quarter" idx="14" hasCustomPrompt="1"/>
          </p:nvPr>
        </p:nvSpPr>
        <p:spPr>
          <a:xfrm>
            <a:off x="1100754" y="3523017"/>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1" name="Picture Placeholder 20">
            <a:extLst>
              <a:ext uri="{FF2B5EF4-FFF2-40B4-BE49-F238E27FC236}">
                <a16:creationId xmlns:a16="http://schemas.microsoft.com/office/drawing/2014/main" id="{B068B989-5DD1-625E-474D-F2F8FE6453B1}"/>
              </a:ext>
            </a:extLst>
          </p:cNvPr>
          <p:cNvSpPr>
            <a:spLocks noGrp="1" noChangeAspect="1"/>
          </p:cNvSpPr>
          <p:nvPr>
            <p:ph type="pic" sz="quarter" idx="17" hasCustomPrompt="1"/>
          </p:nvPr>
        </p:nvSpPr>
        <p:spPr>
          <a:xfrm>
            <a:off x="382440" y="3239365"/>
            <a:ext cx="648000" cy="648000"/>
          </a:xfrm>
          <a:noFill/>
        </p:spPr>
        <p:txBody>
          <a:bodyPr anchor="ctr">
            <a:noAutofit/>
          </a:bodyPr>
          <a:lstStyle>
            <a:lvl1pPr algn="ctr">
              <a:defRPr sz="1100" b="0"/>
            </a:lvl1pPr>
          </a:lstStyle>
          <a:p>
            <a:r>
              <a:rPr lang="en-GB"/>
              <a:t>Insert icon here</a:t>
            </a:r>
          </a:p>
        </p:txBody>
      </p:sp>
      <p:sp>
        <p:nvSpPr>
          <p:cNvPr id="25" name="Text Placeholder 3">
            <a:extLst>
              <a:ext uri="{FF2B5EF4-FFF2-40B4-BE49-F238E27FC236}">
                <a16:creationId xmlns:a16="http://schemas.microsoft.com/office/drawing/2014/main" id="{28F7D41E-E440-3C04-EC43-8990D2B24618}"/>
              </a:ext>
            </a:extLst>
          </p:cNvPr>
          <p:cNvSpPr>
            <a:spLocks noGrp="1"/>
          </p:cNvSpPr>
          <p:nvPr>
            <p:ph type="body" sz="quarter" idx="18" hasCustomPrompt="1"/>
          </p:nvPr>
        </p:nvSpPr>
        <p:spPr>
          <a:xfrm>
            <a:off x="1100754" y="4520477"/>
            <a:ext cx="2342386" cy="212287"/>
          </a:xfrm>
        </p:spPr>
        <p:txBody>
          <a:bodyPr anchor="t">
            <a:noAutofit/>
          </a:bodyPr>
          <a:lstStyle>
            <a:lvl1pPr algn="l">
              <a:defRPr sz="1600">
                <a:solidFill>
                  <a:schemeClr val="accent1"/>
                </a:solidFill>
              </a:defRPr>
            </a:lvl1pPr>
          </a:lstStyle>
          <a:p>
            <a:pPr lvl="0"/>
            <a:r>
              <a:rPr lang="en-GB" noProof="1"/>
              <a:t>Point B</a:t>
            </a:r>
          </a:p>
        </p:txBody>
      </p:sp>
      <p:sp>
        <p:nvSpPr>
          <p:cNvPr id="26" name="Text Placeholder 5">
            <a:extLst>
              <a:ext uri="{FF2B5EF4-FFF2-40B4-BE49-F238E27FC236}">
                <a16:creationId xmlns:a16="http://schemas.microsoft.com/office/drawing/2014/main" id="{8F390336-0727-D50C-815F-4EB3193E2854}"/>
              </a:ext>
            </a:extLst>
          </p:cNvPr>
          <p:cNvSpPr>
            <a:spLocks noGrp="1"/>
          </p:cNvSpPr>
          <p:nvPr>
            <p:ph type="body" sz="quarter" idx="19" hasCustomPrompt="1"/>
          </p:nvPr>
        </p:nvSpPr>
        <p:spPr>
          <a:xfrm>
            <a:off x="1100754" y="4794604"/>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7" name="Picture Placeholder 20">
            <a:extLst>
              <a:ext uri="{FF2B5EF4-FFF2-40B4-BE49-F238E27FC236}">
                <a16:creationId xmlns:a16="http://schemas.microsoft.com/office/drawing/2014/main" id="{AF740EDF-B0C6-45B7-0247-561EB41BBE26}"/>
              </a:ext>
            </a:extLst>
          </p:cNvPr>
          <p:cNvSpPr>
            <a:spLocks noGrp="1" noChangeAspect="1"/>
          </p:cNvSpPr>
          <p:nvPr>
            <p:ph type="pic" sz="quarter" idx="20" hasCustomPrompt="1"/>
          </p:nvPr>
        </p:nvSpPr>
        <p:spPr>
          <a:xfrm>
            <a:off x="382440" y="4510952"/>
            <a:ext cx="648000" cy="648000"/>
          </a:xfrm>
          <a:noFill/>
        </p:spPr>
        <p:txBody>
          <a:bodyPr anchor="ctr">
            <a:noAutofit/>
          </a:bodyPr>
          <a:lstStyle>
            <a:lvl1pPr algn="ctr">
              <a:defRPr sz="1100" b="0"/>
            </a:lvl1pPr>
          </a:lstStyle>
          <a:p>
            <a:r>
              <a:rPr lang="en-GB"/>
              <a:t>Insert icon here</a:t>
            </a:r>
          </a:p>
        </p:txBody>
      </p:sp>
      <p:sp>
        <p:nvSpPr>
          <p:cNvPr id="34" name="Text Placeholder 3">
            <a:extLst>
              <a:ext uri="{FF2B5EF4-FFF2-40B4-BE49-F238E27FC236}">
                <a16:creationId xmlns:a16="http://schemas.microsoft.com/office/drawing/2014/main" id="{6030DEF4-1949-888E-9F2A-4BE18315EBE0}"/>
              </a:ext>
            </a:extLst>
          </p:cNvPr>
          <p:cNvSpPr>
            <a:spLocks noGrp="1"/>
          </p:cNvSpPr>
          <p:nvPr>
            <p:ph type="body" sz="quarter" idx="21" hasCustomPrompt="1"/>
          </p:nvPr>
        </p:nvSpPr>
        <p:spPr>
          <a:xfrm>
            <a:off x="4455722" y="3248890"/>
            <a:ext cx="2342386" cy="212287"/>
          </a:xfrm>
        </p:spPr>
        <p:txBody>
          <a:bodyPr anchor="t">
            <a:noAutofit/>
          </a:bodyPr>
          <a:lstStyle>
            <a:lvl1pPr algn="l">
              <a:defRPr sz="1600">
                <a:solidFill>
                  <a:schemeClr val="accent1"/>
                </a:solidFill>
              </a:defRPr>
            </a:lvl1pPr>
          </a:lstStyle>
          <a:p>
            <a:pPr lvl="0"/>
            <a:r>
              <a:rPr lang="en-GB" noProof="1"/>
              <a:t>Point C</a:t>
            </a:r>
          </a:p>
        </p:txBody>
      </p:sp>
      <p:sp>
        <p:nvSpPr>
          <p:cNvPr id="35" name="Text Placeholder 5">
            <a:extLst>
              <a:ext uri="{FF2B5EF4-FFF2-40B4-BE49-F238E27FC236}">
                <a16:creationId xmlns:a16="http://schemas.microsoft.com/office/drawing/2014/main" id="{1F0119DD-9D3B-FCC6-899A-25E846F679AC}"/>
              </a:ext>
            </a:extLst>
          </p:cNvPr>
          <p:cNvSpPr>
            <a:spLocks noGrp="1"/>
          </p:cNvSpPr>
          <p:nvPr>
            <p:ph type="body" sz="quarter" idx="22" hasCustomPrompt="1"/>
          </p:nvPr>
        </p:nvSpPr>
        <p:spPr>
          <a:xfrm>
            <a:off x="4455722" y="3523017"/>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36" name="Picture Placeholder 20">
            <a:extLst>
              <a:ext uri="{FF2B5EF4-FFF2-40B4-BE49-F238E27FC236}">
                <a16:creationId xmlns:a16="http://schemas.microsoft.com/office/drawing/2014/main" id="{7D965A61-D18E-5F08-AF0C-C97B9FDE25D4}"/>
              </a:ext>
            </a:extLst>
          </p:cNvPr>
          <p:cNvSpPr>
            <a:spLocks noGrp="1" noChangeAspect="1"/>
          </p:cNvSpPr>
          <p:nvPr>
            <p:ph type="pic" sz="quarter" idx="23" hasCustomPrompt="1"/>
          </p:nvPr>
        </p:nvSpPr>
        <p:spPr>
          <a:xfrm>
            <a:off x="3737408" y="3239365"/>
            <a:ext cx="648000" cy="648000"/>
          </a:xfrm>
          <a:noFill/>
        </p:spPr>
        <p:txBody>
          <a:bodyPr anchor="ctr">
            <a:noAutofit/>
          </a:bodyPr>
          <a:lstStyle>
            <a:lvl1pPr algn="ctr">
              <a:defRPr sz="1100" b="0"/>
            </a:lvl1pPr>
          </a:lstStyle>
          <a:p>
            <a:r>
              <a:rPr lang="en-GB"/>
              <a:t>Insert icon here</a:t>
            </a:r>
          </a:p>
        </p:txBody>
      </p:sp>
      <p:sp>
        <p:nvSpPr>
          <p:cNvPr id="37" name="Text Placeholder 3">
            <a:extLst>
              <a:ext uri="{FF2B5EF4-FFF2-40B4-BE49-F238E27FC236}">
                <a16:creationId xmlns:a16="http://schemas.microsoft.com/office/drawing/2014/main" id="{7CFF4532-DB3D-AB6A-50A1-91764E396A33}"/>
              </a:ext>
            </a:extLst>
          </p:cNvPr>
          <p:cNvSpPr>
            <a:spLocks noGrp="1"/>
          </p:cNvSpPr>
          <p:nvPr>
            <p:ph type="body" sz="quarter" idx="24" hasCustomPrompt="1"/>
          </p:nvPr>
        </p:nvSpPr>
        <p:spPr>
          <a:xfrm>
            <a:off x="4455722" y="4520477"/>
            <a:ext cx="2342386" cy="212287"/>
          </a:xfrm>
        </p:spPr>
        <p:txBody>
          <a:bodyPr anchor="t">
            <a:noAutofit/>
          </a:bodyPr>
          <a:lstStyle>
            <a:lvl1pPr algn="l">
              <a:defRPr sz="1600">
                <a:solidFill>
                  <a:schemeClr val="accent1"/>
                </a:solidFill>
              </a:defRPr>
            </a:lvl1pPr>
          </a:lstStyle>
          <a:p>
            <a:pPr lvl="0"/>
            <a:r>
              <a:rPr lang="en-GB" noProof="1"/>
              <a:t>Point D</a:t>
            </a:r>
          </a:p>
        </p:txBody>
      </p:sp>
      <p:sp>
        <p:nvSpPr>
          <p:cNvPr id="38" name="Text Placeholder 5">
            <a:extLst>
              <a:ext uri="{FF2B5EF4-FFF2-40B4-BE49-F238E27FC236}">
                <a16:creationId xmlns:a16="http://schemas.microsoft.com/office/drawing/2014/main" id="{647DB12F-14D1-DC17-C429-1C55AE4FD33B}"/>
              </a:ext>
            </a:extLst>
          </p:cNvPr>
          <p:cNvSpPr>
            <a:spLocks noGrp="1"/>
          </p:cNvSpPr>
          <p:nvPr>
            <p:ph type="body" sz="quarter" idx="25" hasCustomPrompt="1"/>
          </p:nvPr>
        </p:nvSpPr>
        <p:spPr>
          <a:xfrm>
            <a:off x="4455722" y="4794604"/>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39" name="Picture Placeholder 20">
            <a:extLst>
              <a:ext uri="{FF2B5EF4-FFF2-40B4-BE49-F238E27FC236}">
                <a16:creationId xmlns:a16="http://schemas.microsoft.com/office/drawing/2014/main" id="{F0FBB758-E663-933E-7560-5B0FC9EDBB3D}"/>
              </a:ext>
            </a:extLst>
          </p:cNvPr>
          <p:cNvSpPr>
            <a:spLocks noGrp="1" noChangeAspect="1"/>
          </p:cNvSpPr>
          <p:nvPr>
            <p:ph type="pic" sz="quarter" idx="26" hasCustomPrompt="1"/>
          </p:nvPr>
        </p:nvSpPr>
        <p:spPr>
          <a:xfrm>
            <a:off x="3737408" y="4510952"/>
            <a:ext cx="648000" cy="648000"/>
          </a:xfrm>
          <a:noFill/>
        </p:spPr>
        <p:txBody>
          <a:bodyPr anchor="ctr">
            <a:noAutofit/>
          </a:bodyPr>
          <a:lstStyle>
            <a:lvl1pPr algn="ctr">
              <a:defRPr sz="1100" b="0"/>
            </a:lvl1pPr>
          </a:lstStyle>
          <a:p>
            <a:r>
              <a:rPr lang="en-GB"/>
              <a:t>Insert icon here</a:t>
            </a:r>
          </a:p>
        </p:txBody>
      </p:sp>
      <p:sp>
        <p:nvSpPr>
          <p:cNvPr id="49" name="Picture Placeholder 48">
            <a:extLst>
              <a:ext uri="{FF2B5EF4-FFF2-40B4-BE49-F238E27FC236}">
                <a16:creationId xmlns:a16="http://schemas.microsoft.com/office/drawing/2014/main" id="{730DEA01-37D2-6FF1-F5F1-7097F9FB8EC9}"/>
              </a:ext>
            </a:extLst>
          </p:cNvPr>
          <p:cNvSpPr>
            <a:spLocks noGrp="1"/>
          </p:cNvSpPr>
          <p:nvPr>
            <p:ph type="pic" sz="quarter" idx="27" hasCustomPrompt="1"/>
          </p:nvPr>
        </p:nvSpPr>
        <p:spPr>
          <a:xfrm>
            <a:off x="7878273" y="-1"/>
            <a:ext cx="4313720" cy="6019800"/>
          </a:xfrm>
          <a:custGeom>
            <a:avLst/>
            <a:gdLst>
              <a:gd name="connsiteX0" fmla="*/ 0 w 4313720"/>
              <a:gd name="connsiteY0" fmla="*/ 0 h 6019800"/>
              <a:gd name="connsiteX1" fmla="*/ 4313719 w 4313720"/>
              <a:gd name="connsiteY1" fmla="*/ 0 h 6019800"/>
              <a:gd name="connsiteX2" fmla="*/ 4313719 w 4313720"/>
              <a:gd name="connsiteY2" fmla="*/ 975179 h 6019800"/>
              <a:gd name="connsiteX3" fmla="*/ 4313720 w 4313720"/>
              <a:gd name="connsiteY3" fmla="*/ 975179 h 6019800"/>
              <a:gd name="connsiteX4" fmla="*/ 4313720 w 4313720"/>
              <a:gd name="connsiteY4" fmla="*/ 5339062 h 6019800"/>
              <a:gd name="connsiteX5" fmla="*/ 4313719 w 4313720"/>
              <a:gd name="connsiteY5" fmla="*/ 5339062 h 6019800"/>
              <a:gd name="connsiteX6" fmla="*/ 4313719 w 4313720"/>
              <a:gd name="connsiteY6" fmla="*/ 6019800 h 6019800"/>
              <a:gd name="connsiteX7" fmla="*/ 504662 w 4313720"/>
              <a:gd name="connsiteY7" fmla="*/ 6019800 h 6019800"/>
              <a:gd name="connsiteX8" fmla="*/ 0 w 4313720"/>
              <a:gd name="connsiteY8" fmla="*/ 5515138 h 601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13720" h="6019800">
                <a:moveTo>
                  <a:pt x="0" y="0"/>
                </a:moveTo>
                <a:lnTo>
                  <a:pt x="4313719" y="0"/>
                </a:lnTo>
                <a:lnTo>
                  <a:pt x="4313719" y="975179"/>
                </a:lnTo>
                <a:lnTo>
                  <a:pt x="4313720" y="975179"/>
                </a:lnTo>
                <a:lnTo>
                  <a:pt x="4313720" y="5339062"/>
                </a:lnTo>
                <a:lnTo>
                  <a:pt x="4313719" y="5339062"/>
                </a:lnTo>
                <a:lnTo>
                  <a:pt x="4313719" y="6019800"/>
                </a:lnTo>
                <a:lnTo>
                  <a:pt x="504662" y="6019800"/>
                </a:lnTo>
                <a:cubicBezTo>
                  <a:pt x="225945" y="6019800"/>
                  <a:pt x="0" y="5793855"/>
                  <a:pt x="0" y="5515138"/>
                </a:cubicBezTo>
                <a:close/>
              </a:path>
            </a:pathLst>
          </a:custGeom>
          <a:solidFill>
            <a:schemeClr val="bg2"/>
          </a:solidFill>
        </p:spPr>
        <p:txBody>
          <a:bodyPr wrap="square" anchor="ctr">
            <a:noAutofit/>
          </a:bodyPr>
          <a:lstStyle>
            <a:lvl1pPr algn="ctr">
              <a:defRPr sz="1100" b="0">
                <a:solidFill>
                  <a:schemeClr val="tx1"/>
                </a:solidFill>
              </a:defRPr>
            </a:lvl1pPr>
          </a:lstStyle>
          <a:p>
            <a:r>
              <a:rPr lang="en-GB"/>
              <a:t>Insert photo here</a:t>
            </a:r>
          </a:p>
        </p:txBody>
      </p:sp>
    </p:spTree>
    <p:extLst>
      <p:ext uri="{BB962C8B-B14F-4D97-AF65-F5344CB8AC3E}">
        <p14:creationId xmlns:p14="http://schemas.microsoft.com/office/powerpoint/2010/main" val="2240793112"/>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6_Title with Icons and Image Dark">
    <p:bg>
      <p:bgRef idx="1001">
        <a:schemeClr val="bg2"/>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5A8F230-F7C1-AB38-094B-86C5F30A169E}"/>
              </a:ext>
            </a:extLst>
          </p:cNvPr>
          <p:cNvSpPr>
            <a:spLocks noGrp="1"/>
          </p:cNvSpPr>
          <p:nvPr userDrawn="1">
            <p:ph type="pic" sz="quarter" idx="15" hasCustomPrompt="1"/>
          </p:nvPr>
        </p:nvSpPr>
        <p:spPr>
          <a:xfrm flipH="1">
            <a:off x="7878281" y="0"/>
            <a:ext cx="4313719" cy="6858000"/>
          </a:xfrm>
          <a:custGeom>
            <a:avLst/>
            <a:gdLst>
              <a:gd name="connsiteX0" fmla="*/ 4313719 w 4313719"/>
              <a:gd name="connsiteY0" fmla="*/ 0 h 6858000"/>
              <a:gd name="connsiteX1" fmla="*/ 0 w 4313719"/>
              <a:gd name="connsiteY1" fmla="*/ 0 h 6858000"/>
              <a:gd name="connsiteX2" fmla="*/ 0 w 4313719"/>
              <a:gd name="connsiteY2" fmla="*/ 6858000 h 6858000"/>
              <a:gd name="connsiteX3" fmla="*/ 4313719 w 431371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3719" h="6858000">
                <a:moveTo>
                  <a:pt x="4313719" y="0"/>
                </a:moveTo>
                <a:lnTo>
                  <a:pt x="0" y="0"/>
                </a:lnTo>
                <a:lnTo>
                  <a:pt x="0" y="6858000"/>
                </a:lnTo>
                <a:lnTo>
                  <a:pt x="4313719" y="6858000"/>
                </a:ln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6553200" cy="720227"/>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2" name="Slide Number Placeholder 5">
            <a:extLst>
              <a:ext uri="{FF2B5EF4-FFF2-40B4-BE49-F238E27FC236}">
                <a16:creationId xmlns:a16="http://schemas.microsoft.com/office/drawing/2014/main" id="{39B60196-8DF4-8EAE-13D7-868C954C53D5}"/>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Text Placeholder 4">
            <a:extLst>
              <a:ext uri="{FF2B5EF4-FFF2-40B4-BE49-F238E27FC236}">
                <a16:creationId xmlns:a16="http://schemas.microsoft.com/office/drawing/2014/main" id="{2E510515-E3F3-6D8C-0AB3-EC496F2916EA}"/>
              </a:ext>
            </a:extLst>
          </p:cNvPr>
          <p:cNvSpPr>
            <a:spLocks noGrp="1"/>
          </p:cNvSpPr>
          <p:nvPr>
            <p:ph type="body" sz="quarter" idx="10" hasCustomPrompt="1"/>
          </p:nvPr>
        </p:nvSpPr>
        <p:spPr>
          <a:xfrm>
            <a:off x="514350" y="1744118"/>
            <a:ext cx="6518275" cy="1037181"/>
          </a:xfrm>
        </p:spPr>
        <p:txBody>
          <a:bodyPr>
            <a:no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pic>
        <p:nvPicPr>
          <p:cNvPr id="4" name="Graphic 3">
            <a:extLst>
              <a:ext uri="{FF2B5EF4-FFF2-40B4-BE49-F238E27FC236}">
                <a16:creationId xmlns:a16="http://schemas.microsoft.com/office/drawing/2014/main" id="{26CB4747-043F-FBAD-2CAB-0594D47AF22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6" name="Text Placeholder 3">
            <a:extLst>
              <a:ext uri="{FF2B5EF4-FFF2-40B4-BE49-F238E27FC236}">
                <a16:creationId xmlns:a16="http://schemas.microsoft.com/office/drawing/2014/main" id="{DA216B02-59CB-AE12-1D36-CFA36253D47C}"/>
              </a:ext>
            </a:extLst>
          </p:cNvPr>
          <p:cNvSpPr>
            <a:spLocks noGrp="1"/>
          </p:cNvSpPr>
          <p:nvPr>
            <p:ph type="body" sz="quarter" idx="13" hasCustomPrompt="1"/>
          </p:nvPr>
        </p:nvSpPr>
        <p:spPr>
          <a:xfrm>
            <a:off x="1100754" y="3248890"/>
            <a:ext cx="2342386" cy="212287"/>
          </a:xfrm>
        </p:spPr>
        <p:txBody>
          <a:bodyPr anchor="t">
            <a:noAutofit/>
          </a:bodyPr>
          <a:lstStyle>
            <a:lvl1pPr algn="l">
              <a:defRPr sz="1600">
                <a:solidFill>
                  <a:schemeClr val="accent1"/>
                </a:solidFill>
              </a:defRPr>
            </a:lvl1pPr>
          </a:lstStyle>
          <a:p>
            <a:pPr lvl="0"/>
            <a:r>
              <a:rPr lang="en-GB" noProof="1"/>
              <a:t>Point A</a:t>
            </a:r>
          </a:p>
        </p:txBody>
      </p:sp>
      <p:sp>
        <p:nvSpPr>
          <p:cNvPr id="7" name="Text Placeholder 5">
            <a:extLst>
              <a:ext uri="{FF2B5EF4-FFF2-40B4-BE49-F238E27FC236}">
                <a16:creationId xmlns:a16="http://schemas.microsoft.com/office/drawing/2014/main" id="{491522F6-B0BC-0D95-3B5B-AD0B47230534}"/>
              </a:ext>
            </a:extLst>
          </p:cNvPr>
          <p:cNvSpPr>
            <a:spLocks noGrp="1"/>
          </p:cNvSpPr>
          <p:nvPr>
            <p:ph type="body" sz="quarter" idx="14" hasCustomPrompt="1"/>
          </p:nvPr>
        </p:nvSpPr>
        <p:spPr>
          <a:xfrm>
            <a:off x="1100754" y="3523017"/>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9" name="Picture Placeholder 20">
            <a:extLst>
              <a:ext uri="{FF2B5EF4-FFF2-40B4-BE49-F238E27FC236}">
                <a16:creationId xmlns:a16="http://schemas.microsoft.com/office/drawing/2014/main" id="{FF25640D-2ABF-2814-C9F6-79A7FE94D517}"/>
              </a:ext>
            </a:extLst>
          </p:cNvPr>
          <p:cNvSpPr>
            <a:spLocks noGrp="1" noChangeAspect="1"/>
          </p:cNvSpPr>
          <p:nvPr>
            <p:ph type="pic" sz="quarter" idx="17" hasCustomPrompt="1"/>
          </p:nvPr>
        </p:nvSpPr>
        <p:spPr>
          <a:xfrm>
            <a:off x="382440" y="3239365"/>
            <a:ext cx="648000" cy="648000"/>
          </a:xfrm>
          <a:noFill/>
        </p:spPr>
        <p:txBody>
          <a:bodyPr anchor="ctr">
            <a:noAutofit/>
          </a:bodyPr>
          <a:lstStyle>
            <a:lvl1pPr algn="ctr">
              <a:defRPr sz="1100" b="0"/>
            </a:lvl1pPr>
          </a:lstStyle>
          <a:p>
            <a:r>
              <a:rPr lang="en-GB"/>
              <a:t>Insert icon here</a:t>
            </a:r>
          </a:p>
        </p:txBody>
      </p:sp>
      <p:sp>
        <p:nvSpPr>
          <p:cNvPr id="10" name="Text Placeholder 3">
            <a:extLst>
              <a:ext uri="{FF2B5EF4-FFF2-40B4-BE49-F238E27FC236}">
                <a16:creationId xmlns:a16="http://schemas.microsoft.com/office/drawing/2014/main" id="{112AD5FF-0D12-82E8-214D-7EDD5E243E19}"/>
              </a:ext>
            </a:extLst>
          </p:cNvPr>
          <p:cNvSpPr>
            <a:spLocks noGrp="1"/>
          </p:cNvSpPr>
          <p:nvPr>
            <p:ph type="body" sz="quarter" idx="18" hasCustomPrompt="1"/>
          </p:nvPr>
        </p:nvSpPr>
        <p:spPr>
          <a:xfrm>
            <a:off x="1100754" y="4520477"/>
            <a:ext cx="2342386" cy="212287"/>
          </a:xfrm>
        </p:spPr>
        <p:txBody>
          <a:bodyPr anchor="t">
            <a:noAutofit/>
          </a:bodyPr>
          <a:lstStyle>
            <a:lvl1pPr algn="l">
              <a:defRPr sz="1600">
                <a:solidFill>
                  <a:schemeClr val="accent1"/>
                </a:solidFill>
              </a:defRPr>
            </a:lvl1pPr>
          </a:lstStyle>
          <a:p>
            <a:pPr lvl="0"/>
            <a:r>
              <a:rPr lang="en-GB" noProof="1"/>
              <a:t>Point B</a:t>
            </a:r>
          </a:p>
        </p:txBody>
      </p:sp>
      <p:sp>
        <p:nvSpPr>
          <p:cNvPr id="11" name="Text Placeholder 5">
            <a:extLst>
              <a:ext uri="{FF2B5EF4-FFF2-40B4-BE49-F238E27FC236}">
                <a16:creationId xmlns:a16="http://schemas.microsoft.com/office/drawing/2014/main" id="{D35907C9-C83E-AB20-FCBA-6CA86336E4D4}"/>
              </a:ext>
            </a:extLst>
          </p:cNvPr>
          <p:cNvSpPr>
            <a:spLocks noGrp="1"/>
          </p:cNvSpPr>
          <p:nvPr>
            <p:ph type="body" sz="quarter" idx="19" hasCustomPrompt="1"/>
          </p:nvPr>
        </p:nvSpPr>
        <p:spPr>
          <a:xfrm>
            <a:off x="1100754" y="4794604"/>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2" name="Picture Placeholder 20">
            <a:extLst>
              <a:ext uri="{FF2B5EF4-FFF2-40B4-BE49-F238E27FC236}">
                <a16:creationId xmlns:a16="http://schemas.microsoft.com/office/drawing/2014/main" id="{6E750E65-E5C1-9545-24EB-6C9CAEFE2828}"/>
              </a:ext>
            </a:extLst>
          </p:cNvPr>
          <p:cNvSpPr>
            <a:spLocks noGrp="1" noChangeAspect="1"/>
          </p:cNvSpPr>
          <p:nvPr>
            <p:ph type="pic" sz="quarter" idx="20" hasCustomPrompt="1"/>
          </p:nvPr>
        </p:nvSpPr>
        <p:spPr>
          <a:xfrm>
            <a:off x="382440" y="4510952"/>
            <a:ext cx="648000" cy="648000"/>
          </a:xfrm>
          <a:noFill/>
        </p:spPr>
        <p:txBody>
          <a:bodyPr anchor="ctr">
            <a:noAutofit/>
          </a:bodyPr>
          <a:lstStyle>
            <a:lvl1pPr algn="ctr">
              <a:defRPr sz="1100" b="0"/>
            </a:lvl1pPr>
          </a:lstStyle>
          <a:p>
            <a:r>
              <a:rPr lang="en-GB"/>
              <a:t>Insert icon here</a:t>
            </a:r>
          </a:p>
        </p:txBody>
      </p:sp>
      <p:sp>
        <p:nvSpPr>
          <p:cNvPr id="13" name="Text Placeholder 3">
            <a:extLst>
              <a:ext uri="{FF2B5EF4-FFF2-40B4-BE49-F238E27FC236}">
                <a16:creationId xmlns:a16="http://schemas.microsoft.com/office/drawing/2014/main" id="{1B265603-276D-6CDC-FB98-977488604AB3}"/>
              </a:ext>
            </a:extLst>
          </p:cNvPr>
          <p:cNvSpPr>
            <a:spLocks noGrp="1"/>
          </p:cNvSpPr>
          <p:nvPr>
            <p:ph type="body" sz="quarter" idx="21" hasCustomPrompt="1"/>
          </p:nvPr>
        </p:nvSpPr>
        <p:spPr>
          <a:xfrm>
            <a:off x="4455722" y="3248890"/>
            <a:ext cx="2342386" cy="212287"/>
          </a:xfrm>
        </p:spPr>
        <p:txBody>
          <a:bodyPr anchor="t">
            <a:noAutofit/>
          </a:bodyPr>
          <a:lstStyle>
            <a:lvl1pPr algn="l">
              <a:defRPr sz="1600">
                <a:solidFill>
                  <a:schemeClr val="accent1"/>
                </a:solidFill>
              </a:defRPr>
            </a:lvl1pPr>
          </a:lstStyle>
          <a:p>
            <a:pPr lvl="0"/>
            <a:r>
              <a:rPr lang="en-GB" noProof="1"/>
              <a:t>Point C</a:t>
            </a:r>
          </a:p>
        </p:txBody>
      </p:sp>
      <p:sp>
        <p:nvSpPr>
          <p:cNvPr id="14" name="Text Placeholder 5">
            <a:extLst>
              <a:ext uri="{FF2B5EF4-FFF2-40B4-BE49-F238E27FC236}">
                <a16:creationId xmlns:a16="http://schemas.microsoft.com/office/drawing/2014/main" id="{EFF5BD8F-0D8C-B759-371B-22E0E1FC617C}"/>
              </a:ext>
            </a:extLst>
          </p:cNvPr>
          <p:cNvSpPr>
            <a:spLocks noGrp="1"/>
          </p:cNvSpPr>
          <p:nvPr>
            <p:ph type="body" sz="quarter" idx="22" hasCustomPrompt="1"/>
          </p:nvPr>
        </p:nvSpPr>
        <p:spPr>
          <a:xfrm>
            <a:off x="4455722" y="3523017"/>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5" name="Picture Placeholder 20">
            <a:extLst>
              <a:ext uri="{FF2B5EF4-FFF2-40B4-BE49-F238E27FC236}">
                <a16:creationId xmlns:a16="http://schemas.microsoft.com/office/drawing/2014/main" id="{AF1EB9FA-ADB9-BF54-BB87-188303EB9C24}"/>
              </a:ext>
            </a:extLst>
          </p:cNvPr>
          <p:cNvSpPr>
            <a:spLocks noGrp="1" noChangeAspect="1"/>
          </p:cNvSpPr>
          <p:nvPr>
            <p:ph type="pic" sz="quarter" idx="23" hasCustomPrompt="1"/>
          </p:nvPr>
        </p:nvSpPr>
        <p:spPr>
          <a:xfrm>
            <a:off x="3737408" y="3239365"/>
            <a:ext cx="648000" cy="648000"/>
          </a:xfrm>
          <a:noFill/>
        </p:spPr>
        <p:txBody>
          <a:bodyPr anchor="ctr">
            <a:noAutofit/>
          </a:bodyPr>
          <a:lstStyle>
            <a:lvl1pPr algn="ctr">
              <a:defRPr sz="1100" b="0"/>
            </a:lvl1pPr>
          </a:lstStyle>
          <a:p>
            <a:r>
              <a:rPr lang="en-GB"/>
              <a:t>Insert icon here</a:t>
            </a:r>
          </a:p>
        </p:txBody>
      </p:sp>
      <p:sp>
        <p:nvSpPr>
          <p:cNvPr id="16" name="Text Placeholder 3">
            <a:extLst>
              <a:ext uri="{FF2B5EF4-FFF2-40B4-BE49-F238E27FC236}">
                <a16:creationId xmlns:a16="http://schemas.microsoft.com/office/drawing/2014/main" id="{CE60C12F-A300-DE00-99ED-5DCC17EEB96F}"/>
              </a:ext>
            </a:extLst>
          </p:cNvPr>
          <p:cNvSpPr>
            <a:spLocks noGrp="1"/>
          </p:cNvSpPr>
          <p:nvPr>
            <p:ph type="body" sz="quarter" idx="24" hasCustomPrompt="1"/>
          </p:nvPr>
        </p:nvSpPr>
        <p:spPr>
          <a:xfrm>
            <a:off x="4455722" y="4520477"/>
            <a:ext cx="2342386" cy="212287"/>
          </a:xfrm>
        </p:spPr>
        <p:txBody>
          <a:bodyPr anchor="t">
            <a:noAutofit/>
          </a:bodyPr>
          <a:lstStyle>
            <a:lvl1pPr algn="l">
              <a:defRPr sz="1600">
                <a:solidFill>
                  <a:schemeClr val="accent1"/>
                </a:solidFill>
              </a:defRPr>
            </a:lvl1pPr>
          </a:lstStyle>
          <a:p>
            <a:pPr lvl="0"/>
            <a:r>
              <a:rPr lang="en-GB" noProof="1"/>
              <a:t>Point D</a:t>
            </a:r>
          </a:p>
        </p:txBody>
      </p:sp>
      <p:sp>
        <p:nvSpPr>
          <p:cNvPr id="17" name="Text Placeholder 5">
            <a:extLst>
              <a:ext uri="{FF2B5EF4-FFF2-40B4-BE49-F238E27FC236}">
                <a16:creationId xmlns:a16="http://schemas.microsoft.com/office/drawing/2014/main" id="{167FFB7D-3FD0-0A24-2FF2-492A573FDB0E}"/>
              </a:ext>
            </a:extLst>
          </p:cNvPr>
          <p:cNvSpPr>
            <a:spLocks noGrp="1"/>
          </p:cNvSpPr>
          <p:nvPr>
            <p:ph type="body" sz="quarter" idx="25" hasCustomPrompt="1"/>
          </p:nvPr>
        </p:nvSpPr>
        <p:spPr>
          <a:xfrm>
            <a:off x="4455722" y="4794604"/>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0" name="Picture Placeholder 20">
            <a:extLst>
              <a:ext uri="{FF2B5EF4-FFF2-40B4-BE49-F238E27FC236}">
                <a16:creationId xmlns:a16="http://schemas.microsoft.com/office/drawing/2014/main" id="{65F182C0-58FF-6FE8-DE42-DB903074576C}"/>
              </a:ext>
            </a:extLst>
          </p:cNvPr>
          <p:cNvSpPr>
            <a:spLocks noGrp="1" noChangeAspect="1"/>
          </p:cNvSpPr>
          <p:nvPr>
            <p:ph type="pic" sz="quarter" idx="26" hasCustomPrompt="1"/>
          </p:nvPr>
        </p:nvSpPr>
        <p:spPr>
          <a:xfrm>
            <a:off x="3737408" y="4510952"/>
            <a:ext cx="648000" cy="648000"/>
          </a:xfrm>
          <a:noFill/>
        </p:spPr>
        <p:txBody>
          <a:bodyPr anchor="ctr">
            <a:noAutofit/>
          </a:bodyPr>
          <a:lstStyle>
            <a:lvl1pPr algn="ctr">
              <a:defRPr sz="1100" b="0"/>
            </a:lvl1pPr>
          </a:lstStyle>
          <a:p>
            <a:r>
              <a:rPr lang="en-GB"/>
              <a:t>Insert icon here</a:t>
            </a:r>
          </a:p>
        </p:txBody>
      </p:sp>
    </p:spTree>
    <p:extLst>
      <p:ext uri="{BB962C8B-B14F-4D97-AF65-F5344CB8AC3E}">
        <p14:creationId xmlns:p14="http://schemas.microsoft.com/office/powerpoint/2010/main" val="2599738321"/>
      </p:ext>
    </p:extLst>
  </p:cSld>
  <p:clrMapOvr>
    <a:overrideClrMapping bg1="dk1" tx1="lt1" bg2="dk2" tx2="lt2" accent1="accent1" accent2="accent2" accent3="accent3" accent4="accent4" accent5="accent5" accent6="accent6" hlink="hlink" folHlink="folHlink"/>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6_Title with Icons and Image Sea">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5A8F230-F7C1-AB38-094B-86C5F30A169E}"/>
              </a:ext>
            </a:extLst>
          </p:cNvPr>
          <p:cNvSpPr>
            <a:spLocks noGrp="1"/>
          </p:cNvSpPr>
          <p:nvPr userDrawn="1">
            <p:ph type="pic" sz="quarter" idx="15" hasCustomPrompt="1"/>
          </p:nvPr>
        </p:nvSpPr>
        <p:spPr>
          <a:xfrm flipH="1">
            <a:off x="7878281" y="0"/>
            <a:ext cx="4313719" cy="6858000"/>
          </a:xfrm>
          <a:custGeom>
            <a:avLst/>
            <a:gdLst>
              <a:gd name="connsiteX0" fmla="*/ 4313719 w 4313719"/>
              <a:gd name="connsiteY0" fmla="*/ 0 h 6858000"/>
              <a:gd name="connsiteX1" fmla="*/ 0 w 4313719"/>
              <a:gd name="connsiteY1" fmla="*/ 0 h 6858000"/>
              <a:gd name="connsiteX2" fmla="*/ 0 w 4313719"/>
              <a:gd name="connsiteY2" fmla="*/ 6858000 h 6858000"/>
              <a:gd name="connsiteX3" fmla="*/ 4313719 w 431371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3719" h="6858000">
                <a:moveTo>
                  <a:pt x="4313719" y="0"/>
                </a:moveTo>
                <a:lnTo>
                  <a:pt x="0" y="0"/>
                </a:lnTo>
                <a:lnTo>
                  <a:pt x="0" y="6858000"/>
                </a:lnTo>
                <a:lnTo>
                  <a:pt x="4313719" y="6858000"/>
                </a:ln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6553200" cy="720227"/>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2" name="Slide Number Placeholder 5">
            <a:extLst>
              <a:ext uri="{FF2B5EF4-FFF2-40B4-BE49-F238E27FC236}">
                <a16:creationId xmlns:a16="http://schemas.microsoft.com/office/drawing/2014/main" id="{39B60196-8DF4-8EAE-13D7-868C954C53D5}"/>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Text Placeholder 4">
            <a:extLst>
              <a:ext uri="{FF2B5EF4-FFF2-40B4-BE49-F238E27FC236}">
                <a16:creationId xmlns:a16="http://schemas.microsoft.com/office/drawing/2014/main" id="{2E510515-E3F3-6D8C-0AB3-EC496F2916EA}"/>
              </a:ext>
            </a:extLst>
          </p:cNvPr>
          <p:cNvSpPr>
            <a:spLocks noGrp="1"/>
          </p:cNvSpPr>
          <p:nvPr>
            <p:ph type="body" sz="quarter" idx="10" hasCustomPrompt="1"/>
          </p:nvPr>
        </p:nvSpPr>
        <p:spPr>
          <a:xfrm>
            <a:off x="514350" y="1744118"/>
            <a:ext cx="6518275" cy="1037181"/>
          </a:xfrm>
        </p:spPr>
        <p:txBody>
          <a:bodyPr>
            <a:no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4" name="Text Placeholder 3">
            <a:extLst>
              <a:ext uri="{FF2B5EF4-FFF2-40B4-BE49-F238E27FC236}">
                <a16:creationId xmlns:a16="http://schemas.microsoft.com/office/drawing/2014/main" id="{2DC6EA7E-3760-9CEF-9BD0-DE3F86B7C835}"/>
              </a:ext>
            </a:extLst>
          </p:cNvPr>
          <p:cNvSpPr>
            <a:spLocks noGrp="1"/>
          </p:cNvSpPr>
          <p:nvPr>
            <p:ph type="body" sz="quarter" idx="13" hasCustomPrompt="1"/>
          </p:nvPr>
        </p:nvSpPr>
        <p:spPr>
          <a:xfrm>
            <a:off x="1100754" y="3248890"/>
            <a:ext cx="2342386" cy="212287"/>
          </a:xfrm>
        </p:spPr>
        <p:txBody>
          <a:bodyPr anchor="t">
            <a:noAutofit/>
          </a:bodyPr>
          <a:lstStyle>
            <a:lvl1pPr algn="l">
              <a:defRPr sz="1600">
                <a:solidFill>
                  <a:schemeClr val="accent1"/>
                </a:solidFill>
              </a:defRPr>
            </a:lvl1pPr>
          </a:lstStyle>
          <a:p>
            <a:pPr lvl="0"/>
            <a:r>
              <a:rPr lang="en-GB" noProof="1"/>
              <a:t>Point A</a:t>
            </a:r>
          </a:p>
        </p:txBody>
      </p:sp>
      <p:sp>
        <p:nvSpPr>
          <p:cNvPr id="6" name="Text Placeholder 5">
            <a:extLst>
              <a:ext uri="{FF2B5EF4-FFF2-40B4-BE49-F238E27FC236}">
                <a16:creationId xmlns:a16="http://schemas.microsoft.com/office/drawing/2014/main" id="{BFEA3C7E-C5AF-7CEC-CECC-EB6014D4EB74}"/>
              </a:ext>
            </a:extLst>
          </p:cNvPr>
          <p:cNvSpPr>
            <a:spLocks noGrp="1"/>
          </p:cNvSpPr>
          <p:nvPr>
            <p:ph type="body" sz="quarter" idx="14" hasCustomPrompt="1"/>
          </p:nvPr>
        </p:nvSpPr>
        <p:spPr>
          <a:xfrm>
            <a:off x="1100754" y="3523017"/>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7" name="Picture Placeholder 20">
            <a:extLst>
              <a:ext uri="{FF2B5EF4-FFF2-40B4-BE49-F238E27FC236}">
                <a16:creationId xmlns:a16="http://schemas.microsoft.com/office/drawing/2014/main" id="{468A00A0-3FD8-5DBE-9EA4-FE391A326745}"/>
              </a:ext>
            </a:extLst>
          </p:cNvPr>
          <p:cNvSpPr>
            <a:spLocks noGrp="1" noChangeAspect="1"/>
          </p:cNvSpPr>
          <p:nvPr>
            <p:ph type="pic" sz="quarter" idx="17" hasCustomPrompt="1"/>
          </p:nvPr>
        </p:nvSpPr>
        <p:spPr>
          <a:xfrm>
            <a:off x="382440" y="3239365"/>
            <a:ext cx="648000" cy="648000"/>
          </a:xfrm>
          <a:noFill/>
        </p:spPr>
        <p:txBody>
          <a:bodyPr anchor="ctr">
            <a:noAutofit/>
          </a:bodyPr>
          <a:lstStyle>
            <a:lvl1pPr algn="ctr">
              <a:defRPr sz="1100" b="0"/>
            </a:lvl1pPr>
          </a:lstStyle>
          <a:p>
            <a:r>
              <a:rPr lang="en-GB"/>
              <a:t>Insert icon here</a:t>
            </a:r>
          </a:p>
        </p:txBody>
      </p:sp>
      <p:sp>
        <p:nvSpPr>
          <p:cNvPr id="9" name="Text Placeholder 3">
            <a:extLst>
              <a:ext uri="{FF2B5EF4-FFF2-40B4-BE49-F238E27FC236}">
                <a16:creationId xmlns:a16="http://schemas.microsoft.com/office/drawing/2014/main" id="{2E36E12B-A7C8-BB35-A567-8DA50FB8F0FC}"/>
              </a:ext>
            </a:extLst>
          </p:cNvPr>
          <p:cNvSpPr>
            <a:spLocks noGrp="1"/>
          </p:cNvSpPr>
          <p:nvPr>
            <p:ph type="body" sz="quarter" idx="18" hasCustomPrompt="1"/>
          </p:nvPr>
        </p:nvSpPr>
        <p:spPr>
          <a:xfrm>
            <a:off x="1100754" y="4520477"/>
            <a:ext cx="2342386" cy="212287"/>
          </a:xfrm>
        </p:spPr>
        <p:txBody>
          <a:bodyPr anchor="t">
            <a:noAutofit/>
          </a:bodyPr>
          <a:lstStyle>
            <a:lvl1pPr algn="l">
              <a:defRPr sz="1600">
                <a:solidFill>
                  <a:schemeClr val="accent1"/>
                </a:solidFill>
              </a:defRPr>
            </a:lvl1pPr>
          </a:lstStyle>
          <a:p>
            <a:pPr lvl="0"/>
            <a:r>
              <a:rPr lang="en-GB" noProof="1"/>
              <a:t>Point B</a:t>
            </a:r>
          </a:p>
        </p:txBody>
      </p:sp>
      <p:sp>
        <p:nvSpPr>
          <p:cNvPr id="10" name="Text Placeholder 5">
            <a:extLst>
              <a:ext uri="{FF2B5EF4-FFF2-40B4-BE49-F238E27FC236}">
                <a16:creationId xmlns:a16="http://schemas.microsoft.com/office/drawing/2014/main" id="{DEAEECCF-76F1-A17B-B15A-30794CED588F}"/>
              </a:ext>
            </a:extLst>
          </p:cNvPr>
          <p:cNvSpPr>
            <a:spLocks noGrp="1"/>
          </p:cNvSpPr>
          <p:nvPr>
            <p:ph type="body" sz="quarter" idx="19" hasCustomPrompt="1"/>
          </p:nvPr>
        </p:nvSpPr>
        <p:spPr>
          <a:xfrm>
            <a:off x="1100754" y="4794604"/>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1" name="Picture Placeholder 20">
            <a:extLst>
              <a:ext uri="{FF2B5EF4-FFF2-40B4-BE49-F238E27FC236}">
                <a16:creationId xmlns:a16="http://schemas.microsoft.com/office/drawing/2014/main" id="{A01213CE-C1C1-9C5F-9288-180FC5B26632}"/>
              </a:ext>
            </a:extLst>
          </p:cNvPr>
          <p:cNvSpPr>
            <a:spLocks noGrp="1" noChangeAspect="1"/>
          </p:cNvSpPr>
          <p:nvPr>
            <p:ph type="pic" sz="quarter" idx="20" hasCustomPrompt="1"/>
          </p:nvPr>
        </p:nvSpPr>
        <p:spPr>
          <a:xfrm>
            <a:off x="382440" y="4510952"/>
            <a:ext cx="648000" cy="648000"/>
          </a:xfrm>
          <a:noFill/>
        </p:spPr>
        <p:txBody>
          <a:bodyPr anchor="ctr">
            <a:noAutofit/>
          </a:bodyPr>
          <a:lstStyle>
            <a:lvl1pPr algn="ctr">
              <a:defRPr sz="1100" b="0"/>
            </a:lvl1pPr>
          </a:lstStyle>
          <a:p>
            <a:r>
              <a:rPr lang="en-GB"/>
              <a:t>Insert icon here</a:t>
            </a:r>
          </a:p>
        </p:txBody>
      </p:sp>
      <p:sp>
        <p:nvSpPr>
          <p:cNvPr id="12" name="Text Placeholder 3">
            <a:extLst>
              <a:ext uri="{FF2B5EF4-FFF2-40B4-BE49-F238E27FC236}">
                <a16:creationId xmlns:a16="http://schemas.microsoft.com/office/drawing/2014/main" id="{C31B9C23-76DB-D8C9-890B-ED4B26A5C931}"/>
              </a:ext>
            </a:extLst>
          </p:cNvPr>
          <p:cNvSpPr>
            <a:spLocks noGrp="1"/>
          </p:cNvSpPr>
          <p:nvPr>
            <p:ph type="body" sz="quarter" idx="21" hasCustomPrompt="1"/>
          </p:nvPr>
        </p:nvSpPr>
        <p:spPr>
          <a:xfrm>
            <a:off x="4455722" y="3248890"/>
            <a:ext cx="2342386" cy="212287"/>
          </a:xfrm>
        </p:spPr>
        <p:txBody>
          <a:bodyPr anchor="t">
            <a:noAutofit/>
          </a:bodyPr>
          <a:lstStyle>
            <a:lvl1pPr algn="l">
              <a:defRPr sz="1600">
                <a:solidFill>
                  <a:schemeClr val="accent1"/>
                </a:solidFill>
              </a:defRPr>
            </a:lvl1pPr>
          </a:lstStyle>
          <a:p>
            <a:pPr lvl="0"/>
            <a:r>
              <a:rPr lang="en-GB" noProof="1"/>
              <a:t>Point C</a:t>
            </a:r>
          </a:p>
        </p:txBody>
      </p:sp>
      <p:sp>
        <p:nvSpPr>
          <p:cNvPr id="13" name="Text Placeholder 5">
            <a:extLst>
              <a:ext uri="{FF2B5EF4-FFF2-40B4-BE49-F238E27FC236}">
                <a16:creationId xmlns:a16="http://schemas.microsoft.com/office/drawing/2014/main" id="{407D5A96-236C-03C3-9EF8-A72E1B1CB12D}"/>
              </a:ext>
            </a:extLst>
          </p:cNvPr>
          <p:cNvSpPr>
            <a:spLocks noGrp="1"/>
          </p:cNvSpPr>
          <p:nvPr>
            <p:ph type="body" sz="quarter" idx="22" hasCustomPrompt="1"/>
          </p:nvPr>
        </p:nvSpPr>
        <p:spPr>
          <a:xfrm>
            <a:off x="4455722" y="3523017"/>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4" name="Picture Placeholder 20">
            <a:extLst>
              <a:ext uri="{FF2B5EF4-FFF2-40B4-BE49-F238E27FC236}">
                <a16:creationId xmlns:a16="http://schemas.microsoft.com/office/drawing/2014/main" id="{1B5A56D4-6B7F-4957-0E6E-828DE1973E50}"/>
              </a:ext>
            </a:extLst>
          </p:cNvPr>
          <p:cNvSpPr>
            <a:spLocks noGrp="1" noChangeAspect="1"/>
          </p:cNvSpPr>
          <p:nvPr>
            <p:ph type="pic" sz="quarter" idx="23" hasCustomPrompt="1"/>
          </p:nvPr>
        </p:nvSpPr>
        <p:spPr>
          <a:xfrm>
            <a:off x="3737408" y="3239365"/>
            <a:ext cx="648000" cy="648000"/>
          </a:xfrm>
          <a:noFill/>
        </p:spPr>
        <p:txBody>
          <a:bodyPr anchor="ctr">
            <a:noAutofit/>
          </a:bodyPr>
          <a:lstStyle>
            <a:lvl1pPr algn="ctr">
              <a:defRPr sz="1100" b="0"/>
            </a:lvl1pPr>
          </a:lstStyle>
          <a:p>
            <a:r>
              <a:rPr lang="en-GB"/>
              <a:t>Insert icon here</a:t>
            </a:r>
          </a:p>
        </p:txBody>
      </p:sp>
      <p:sp>
        <p:nvSpPr>
          <p:cNvPr id="15" name="Text Placeholder 3">
            <a:extLst>
              <a:ext uri="{FF2B5EF4-FFF2-40B4-BE49-F238E27FC236}">
                <a16:creationId xmlns:a16="http://schemas.microsoft.com/office/drawing/2014/main" id="{ACD5751F-82DA-1ACA-B12E-C940F3EC2D49}"/>
              </a:ext>
            </a:extLst>
          </p:cNvPr>
          <p:cNvSpPr>
            <a:spLocks noGrp="1"/>
          </p:cNvSpPr>
          <p:nvPr>
            <p:ph type="body" sz="quarter" idx="24" hasCustomPrompt="1"/>
          </p:nvPr>
        </p:nvSpPr>
        <p:spPr>
          <a:xfrm>
            <a:off x="4455722" y="4520477"/>
            <a:ext cx="2342386" cy="212287"/>
          </a:xfrm>
        </p:spPr>
        <p:txBody>
          <a:bodyPr anchor="t">
            <a:noAutofit/>
          </a:bodyPr>
          <a:lstStyle>
            <a:lvl1pPr algn="l">
              <a:defRPr sz="1600">
                <a:solidFill>
                  <a:schemeClr val="accent1"/>
                </a:solidFill>
              </a:defRPr>
            </a:lvl1pPr>
          </a:lstStyle>
          <a:p>
            <a:pPr lvl="0"/>
            <a:r>
              <a:rPr lang="en-GB" noProof="1"/>
              <a:t>Point D</a:t>
            </a:r>
          </a:p>
        </p:txBody>
      </p:sp>
      <p:sp>
        <p:nvSpPr>
          <p:cNvPr id="16" name="Text Placeholder 5">
            <a:extLst>
              <a:ext uri="{FF2B5EF4-FFF2-40B4-BE49-F238E27FC236}">
                <a16:creationId xmlns:a16="http://schemas.microsoft.com/office/drawing/2014/main" id="{A6808BE8-D19D-0EAD-910C-954F9E93A28F}"/>
              </a:ext>
            </a:extLst>
          </p:cNvPr>
          <p:cNvSpPr>
            <a:spLocks noGrp="1"/>
          </p:cNvSpPr>
          <p:nvPr>
            <p:ph type="body" sz="quarter" idx="25" hasCustomPrompt="1"/>
          </p:nvPr>
        </p:nvSpPr>
        <p:spPr>
          <a:xfrm>
            <a:off x="4455722" y="4794604"/>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7" name="Picture Placeholder 20">
            <a:extLst>
              <a:ext uri="{FF2B5EF4-FFF2-40B4-BE49-F238E27FC236}">
                <a16:creationId xmlns:a16="http://schemas.microsoft.com/office/drawing/2014/main" id="{49B9121B-3D89-C979-B11C-78F0660B8E1D}"/>
              </a:ext>
            </a:extLst>
          </p:cNvPr>
          <p:cNvSpPr>
            <a:spLocks noGrp="1" noChangeAspect="1"/>
          </p:cNvSpPr>
          <p:nvPr>
            <p:ph type="pic" sz="quarter" idx="26" hasCustomPrompt="1"/>
          </p:nvPr>
        </p:nvSpPr>
        <p:spPr>
          <a:xfrm>
            <a:off x="3737408" y="4510952"/>
            <a:ext cx="648000" cy="648000"/>
          </a:xfrm>
          <a:noFill/>
        </p:spPr>
        <p:txBody>
          <a:bodyPr anchor="ctr">
            <a:noAutofit/>
          </a:bodyPr>
          <a:lstStyle>
            <a:lvl1pPr algn="ctr">
              <a:defRPr sz="1100" b="0"/>
            </a:lvl1pPr>
          </a:lstStyle>
          <a:p>
            <a:r>
              <a:rPr lang="en-GB"/>
              <a:t>Insert icon here</a:t>
            </a:r>
          </a:p>
        </p:txBody>
      </p:sp>
    </p:spTree>
    <p:extLst>
      <p:ext uri="{BB962C8B-B14F-4D97-AF65-F5344CB8AC3E}">
        <p14:creationId xmlns:p14="http://schemas.microsoft.com/office/powerpoint/2010/main" val="1081643189"/>
      </p:ext>
    </p:extLst>
  </p:cSld>
  <p:clrMapOvr>
    <a:overrideClrMapping bg1="lt1" tx1="dk1" bg2="lt2" tx2="dk2" accent1="accent1" accent2="accent2" accent3="accent3" accent4="accent4" accent5="accent5" accent6="accent6" hlink="hlink" folHlink="folHlink"/>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6_Title with Icons and Image Righ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1FB25B4-6D6D-6DDB-84F1-97F9CD0D5C13}"/>
              </a:ext>
            </a:extLst>
          </p:cNvPr>
          <p:cNvSpPr>
            <a:spLocks noGrp="1"/>
          </p:cNvSpPr>
          <p:nvPr>
            <p:ph type="sldNum" sz="quarter" idx="10"/>
          </p:nvPr>
        </p:nvSpPr>
        <p:spPr/>
        <p:txBody>
          <a:bodyPr/>
          <a:lstStyle/>
          <a:p>
            <a:fld id="{07B2CE22-258D-44EB-93FA-0BCC2B4C54CE}" type="slidenum">
              <a:rPr lang="en-US" smtClean="0"/>
              <a:pPr/>
              <a:t>‹#›</a:t>
            </a:fld>
            <a:endParaRPr lang="en-US"/>
          </a:p>
        </p:txBody>
      </p:sp>
      <p:sp>
        <p:nvSpPr>
          <p:cNvPr id="4" name="Picture Placeholder 4">
            <a:extLst>
              <a:ext uri="{FF2B5EF4-FFF2-40B4-BE49-F238E27FC236}">
                <a16:creationId xmlns:a16="http://schemas.microsoft.com/office/drawing/2014/main" id="{002FAD19-1390-3937-F3EB-7F656205A6B4}"/>
              </a:ext>
            </a:extLst>
          </p:cNvPr>
          <p:cNvSpPr>
            <a:spLocks noGrp="1"/>
          </p:cNvSpPr>
          <p:nvPr>
            <p:ph type="pic" sz="quarter" idx="16" hasCustomPrompt="1"/>
          </p:nvPr>
        </p:nvSpPr>
        <p:spPr>
          <a:xfrm>
            <a:off x="479425" y="441325"/>
            <a:ext cx="5616575" cy="5578475"/>
          </a:xfrm>
          <a:custGeom>
            <a:avLst/>
            <a:gdLst>
              <a:gd name="connsiteX0" fmla="*/ 83287 w 5616575"/>
              <a:gd name="connsiteY0" fmla="*/ 0 h 5578475"/>
              <a:gd name="connsiteX1" fmla="*/ 5533288 w 5616575"/>
              <a:gd name="connsiteY1" fmla="*/ 0 h 5578475"/>
              <a:gd name="connsiteX2" fmla="*/ 5616575 w 5616575"/>
              <a:gd name="connsiteY2" fmla="*/ 83287 h 5578475"/>
              <a:gd name="connsiteX3" fmla="*/ 5616575 w 5616575"/>
              <a:gd name="connsiteY3" fmla="*/ 5495188 h 5578475"/>
              <a:gd name="connsiteX4" fmla="*/ 5533288 w 5616575"/>
              <a:gd name="connsiteY4" fmla="*/ 5578475 h 5578475"/>
              <a:gd name="connsiteX5" fmla="*/ 83287 w 5616575"/>
              <a:gd name="connsiteY5" fmla="*/ 5578475 h 5578475"/>
              <a:gd name="connsiteX6" fmla="*/ 0 w 5616575"/>
              <a:gd name="connsiteY6" fmla="*/ 5495188 h 5578475"/>
              <a:gd name="connsiteX7" fmla="*/ 0 w 5616575"/>
              <a:gd name="connsiteY7" fmla="*/ 83287 h 5578475"/>
              <a:gd name="connsiteX8" fmla="*/ 83287 w 5616575"/>
              <a:gd name="connsiteY8" fmla="*/ 0 h 557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16575" h="5578475">
                <a:moveTo>
                  <a:pt x="83287" y="0"/>
                </a:moveTo>
                <a:lnTo>
                  <a:pt x="5533288" y="0"/>
                </a:lnTo>
                <a:cubicBezTo>
                  <a:pt x="5579286" y="0"/>
                  <a:pt x="5616575" y="37289"/>
                  <a:pt x="5616575" y="83287"/>
                </a:cubicBezTo>
                <a:lnTo>
                  <a:pt x="5616575" y="5495188"/>
                </a:lnTo>
                <a:cubicBezTo>
                  <a:pt x="5616575" y="5541186"/>
                  <a:pt x="5579286" y="5578475"/>
                  <a:pt x="5533288" y="5578475"/>
                </a:cubicBezTo>
                <a:lnTo>
                  <a:pt x="83287" y="5578475"/>
                </a:lnTo>
                <a:cubicBezTo>
                  <a:pt x="37289" y="5578475"/>
                  <a:pt x="0" y="5541186"/>
                  <a:pt x="0" y="5495188"/>
                </a:cubicBezTo>
                <a:lnTo>
                  <a:pt x="0" y="83287"/>
                </a:lnTo>
                <a:cubicBezTo>
                  <a:pt x="0" y="37289"/>
                  <a:pt x="37289" y="0"/>
                  <a:pt x="83287"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5" name="Title Placeholder 1">
            <a:extLst>
              <a:ext uri="{FF2B5EF4-FFF2-40B4-BE49-F238E27FC236}">
                <a16:creationId xmlns:a16="http://schemas.microsoft.com/office/drawing/2014/main" id="{F8C53E72-AE8B-C437-A0BC-6735C94A5256}"/>
              </a:ext>
            </a:extLst>
          </p:cNvPr>
          <p:cNvSpPr>
            <a:spLocks noGrp="1"/>
          </p:cNvSpPr>
          <p:nvPr>
            <p:ph type="title" hasCustomPrompt="1"/>
          </p:nvPr>
        </p:nvSpPr>
        <p:spPr>
          <a:xfrm>
            <a:off x="6816726" y="440236"/>
            <a:ext cx="4895849"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29" name="Text Placeholder 3">
            <a:extLst>
              <a:ext uri="{FF2B5EF4-FFF2-40B4-BE49-F238E27FC236}">
                <a16:creationId xmlns:a16="http://schemas.microsoft.com/office/drawing/2014/main" id="{E40A0E93-0500-9B72-52F6-E6AF8B945242}"/>
              </a:ext>
            </a:extLst>
          </p:cNvPr>
          <p:cNvSpPr>
            <a:spLocks noGrp="1"/>
          </p:cNvSpPr>
          <p:nvPr>
            <p:ph type="body" sz="quarter" idx="13" hasCustomPrompt="1"/>
          </p:nvPr>
        </p:nvSpPr>
        <p:spPr>
          <a:xfrm>
            <a:off x="7757613" y="1702239"/>
            <a:ext cx="2818152" cy="212287"/>
          </a:xfrm>
        </p:spPr>
        <p:txBody>
          <a:bodyPr anchor="t">
            <a:noAutofit/>
          </a:bodyPr>
          <a:lstStyle>
            <a:lvl1pPr algn="l">
              <a:defRPr sz="1800">
                <a:solidFill>
                  <a:schemeClr val="accent1"/>
                </a:solidFill>
              </a:defRPr>
            </a:lvl1pPr>
          </a:lstStyle>
          <a:p>
            <a:pPr lvl="0"/>
            <a:r>
              <a:rPr lang="en-GB" noProof="1"/>
              <a:t>Point A</a:t>
            </a:r>
          </a:p>
        </p:txBody>
      </p:sp>
      <p:sp>
        <p:nvSpPr>
          <p:cNvPr id="30" name="Text Placeholder 5">
            <a:extLst>
              <a:ext uri="{FF2B5EF4-FFF2-40B4-BE49-F238E27FC236}">
                <a16:creationId xmlns:a16="http://schemas.microsoft.com/office/drawing/2014/main" id="{4EC5EF14-0FD3-0E79-4D6A-AC40FDB8EC1A}"/>
              </a:ext>
            </a:extLst>
          </p:cNvPr>
          <p:cNvSpPr>
            <a:spLocks noGrp="1"/>
          </p:cNvSpPr>
          <p:nvPr>
            <p:ph type="body" sz="quarter" idx="14" hasCustomPrompt="1"/>
          </p:nvPr>
        </p:nvSpPr>
        <p:spPr>
          <a:xfrm>
            <a:off x="7757613" y="1976366"/>
            <a:ext cx="2818152" cy="530080"/>
          </a:xfrm>
        </p:spPr>
        <p:txBody>
          <a:bodyPr>
            <a:normAutofit/>
          </a:bodyPr>
          <a:lstStyle>
            <a:lvl1pPr algn="l">
              <a:defRPr sz="14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31" name="Picture Placeholder 20">
            <a:extLst>
              <a:ext uri="{FF2B5EF4-FFF2-40B4-BE49-F238E27FC236}">
                <a16:creationId xmlns:a16="http://schemas.microsoft.com/office/drawing/2014/main" id="{CF689EED-EC78-90C8-A531-2C6BE3F645EF}"/>
              </a:ext>
            </a:extLst>
          </p:cNvPr>
          <p:cNvSpPr>
            <a:spLocks noGrp="1" noChangeAspect="1"/>
          </p:cNvSpPr>
          <p:nvPr>
            <p:ph type="pic" sz="quarter" idx="17" hasCustomPrompt="1"/>
          </p:nvPr>
        </p:nvSpPr>
        <p:spPr>
          <a:xfrm>
            <a:off x="6696782" y="1692714"/>
            <a:ext cx="864000" cy="864000"/>
          </a:xfrm>
          <a:noFill/>
        </p:spPr>
        <p:txBody>
          <a:bodyPr anchor="ctr">
            <a:normAutofit/>
          </a:bodyPr>
          <a:lstStyle>
            <a:lvl1pPr algn="ctr">
              <a:defRPr sz="1100" b="0"/>
            </a:lvl1pPr>
          </a:lstStyle>
          <a:p>
            <a:r>
              <a:rPr lang="en-GB"/>
              <a:t>Insert icon here</a:t>
            </a:r>
          </a:p>
        </p:txBody>
      </p:sp>
      <p:sp>
        <p:nvSpPr>
          <p:cNvPr id="32" name="Text Placeholder 3">
            <a:extLst>
              <a:ext uri="{FF2B5EF4-FFF2-40B4-BE49-F238E27FC236}">
                <a16:creationId xmlns:a16="http://schemas.microsoft.com/office/drawing/2014/main" id="{7C8C356B-2619-7564-FD1D-318CCA948F4A}"/>
              </a:ext>
            </a:extLst>
          </p:cNvPr>
          <p:cNvSpPr>
            <a:spLocks noGrp="1"/>
          </p:cNvSpPr>
          <p:nvPr>
            <p:ph type="body" sz="quarter" idx="18" hasCustomPrompt="1"/>
          </p:nvPr>
        </p:nvSpPr>
        <p:spPr>
          <a:xfrm>
            <a:off x="7757613" y="2830951"/>
            <a:ext cx="2818152" cy="212287"/>
          </a:xfrm>
        </p:spPr>
        <p:txBody>
          <a:bodyPr anchor="t">
            <a:noAutofit/>
          </a:bodyPr>
          <a:lstStyle>
            <a:lvl1pPr algn="l">
              <a:defRPr sz="1800">
                <a:solidFill>
                  <a:schemeClr val="accent1"/>
                </a:solidFill>
              </a:defRPr>
            </a:lvl1pPr>
          </a:lstStyle>
          <a:p>
            <a:pPr lvl="0"/>
            <a:r>
              <a:rPr lang="en-GB" noProof="1"/>
              <a:t>Point B</a:t>
            </a:r>
          </a:p>
        </p:txBody>
      </p:sp>
      <p:sp>
        <p:nvSpPr>
          <p:cNvPr id="33" name="Text Placeholder 5">
            <a:extLst>
              <a:ext uri="{FF2B5EF4-FFF2-40B4-BE49-F238E27FC236}">
                <a16:creationId xmlns:a16="http://schemas.microsoft.com/office/drawing/2014/main" id="{B5E58418-2C47-DAF1-DB5A-D46F712986D5}"/>
              </a:ext>
            </a:extLst>
          </p:cNvPr>
          <p:cNvSpPr>
            <a:spLocks noGrp="1"/>
          </p:cNvSpPr>
          <p:nvPr>
            <p:ph type="body" sz="quarter" idx="19" hasCustomPrompt="1"/>
          </p:nvPr>
        </p:nvSpPr>
        <p:spPr>
          <a:xfrm>
            <a:off x="7757613" y="3105078"/>
            <a:ext cx="2818152" cy="530080"/>
          </a:xfrm>
        </p:spPr>
        <p:txBody>
          <a:bodyPr>
            <a:normAutofit/>
          </a:bodyPr>
          <a:lstStyle>
            <a:lvl1pPr algn="l">
              <a:defRPr sz="14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34" name="Picture Placeholder 20">
            <a:extLst>
              <a:ext uri="{FF2B5EF4-FFF2-40B4-BE49-F238E27FC236}">
                <a16:creationId xmlns:a16="http://schemas.microsoft.com/office/drawing/2014/main" id="{3FBE06B1-E35D-7E41-556B-1EB249720195}"/>
              </a:ext>
            </a:extLst>
          </p:cNvPr>
          <p:cNvSpPr>
            <a:spLocks noGrp="1" noChangeAspect="1"/>
          </p:cNvSpPr>
          <p:nvPr>
            <p:ph type="pic" sz="quarter" idx="20" hasCustomPrompt="1"/>
          </p:nvPr>
        </p:nvSpPr>
        <p:spPr>
          <a:xfrm>
            <a:off x="6696782" y="2821426"/>
            <a:ext cx="864000" cy="864000"/>
          </a:xfrm>
          <a:noFill/>
        </p:spPr>
        <p:txBody>
          <a:bodyPr anchor="ctr">
            <a:normAutofit/>
          </a:bodyPr>
          <a:lstStyle>
            <a:lvl1pPr algn="ctr">
              <a:defRPr sz="1100" b="0"/>
            </a:lvl1pPr>
          </a:lstStyle>
          <a:p>
            <a:r>
              <a:rPr lang="en-GB"/>
              <a:t>Insert icon here</a:t>
            </a:r>
          </a:p>
        </p:txBody>
      </p:sp>
      <p:sp>
        <p:nvSpPr>
          <p:cNvPr id="35" name="Text Placeholder 3">
            <a:extLst>
              <a:ext uri="{FF2B5EF4-FFF2-40B4-BE49-F238E27FC236}">
                <a16:creationId xmlns:a16="http://schemas.microsoft.com/office/drawing/2014/main" id="{C5E8EE47-1E33-9C85-2C9E-CA41AF2661D3}"/>
              </a:ext>
            </a:extLst>
          </p:cNvPr>
          <p:cNvSpPr>
            <a:spLocks noGrp="1"/>
          </p:cNvSpPr>
          <p:nvPr>
            <p:ph type="body" sz="quarter" idx="21" hasCustomPrompt="1"/>
          </p:nvPr>
        </p:nvSpPr>
        <p:spPr>
          <a:xfrm>
            <a:off x="7757613" y="3959663"/>
            <a:ext cx="2818152" cy="212287"/>
          </a:xfrm>
        </p:spPr>
        <p:txBody>
          <a:bodyPr anchor="t">
            <a:noAutofit/>
          </a:bodyPr>
          <a:lstStyle>
            <a:lvl1pPr algn="l">
              <a:defRPr sz="1800">
                <a:solidFill>
                  <a:schemeClr val="accent1"/>
                </a:solidFill>
              </a:defRPr>
            </a:lvl1pPr>
          </a:lstStyle>
          <a:p>
            <a:pPr lvl="0"/>
            <a:r>
              <a:rPr lang="en-GB" noProof="1"/>
              <a:t>Point C</a:t>
            </a:r>
          </a:p>
        </p:txBody>
      </p:sp>
      <p:sp>
        <p:nvSpPr>
          <p:cNvPr id="36" name="Text Placeholder 5">
            <a:extLst>
              <a:ext uri="{FF2B5EF4-FFF2-40B4-BE49-F238E27FC236}">
                <a16:creationId xmlns:a16="http://schemas.microsoft.com/office/drawing/2014/main" id="{8C4D103B-8252-A107-077D-C509B53FE51B}"/>
              </a:ext>
            </a:extLst>
          </p:cNvPr>
          <p:cNvSpPr>
            <a:spLocks noGrp="1"/>
          </p:cNvSpPr>
          <p:nvPr>
            <p:ph type="body" sz="quarter" idx="22" hasCustomPrompt="1"/>
          </p:nvPr>
        </p:nvSpPr>
        <p:spPr>
          <a:xfrm>
            <a:off x="7757613" y="4233790"/>
            <a:ext cx="2818152" cy="530080"/>
          </a:xfrm>
        </p:spPr>
        <p:txBody>
          <a:bodyPr>
            <a:normAutofit/>
          </a:bodyPr>
          <a:lstStyle>
            <a:lvl1pPr algn="l">
              <a:defRPr sz="14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37" name="Picture Placeholder 20">
            <a:extLst>
              <a:ext uri="{FF2B5EF4-FFF2-40B4-BE49-F238E27FC236}">
                <a16:creationId xmlns:a16="http://schemas.microsoft.com/office/drawing/2014/main" id="{FC4FB761-E297-A54C-1741-5EB555BAF00E}"/>
              </a:ext>
            </a:extLst>
          </p:cNvPr>
          <p:cNvSpPr>
            <a:spLocks noGrp="1" noChangeAspect="1"/>
          </p:cNvSpPr>
          <p:nvPr>
            <p:ph type="pic" sz="quarter" idx="23" hasCustomPrompt="1"/>
          </p:nvPr>
        </p:nvSpPr>
        <p:spPr>
          <a:xfrm>
            <a:off x="6696782" y="3950138"/>
            <a:ext cx="864000" cy="864000"/>
          </a:xfrm>
          <a:noFill/>
        </p:spPr>
        <p:txBody>
          <a:bodyPr anchor="ctr">
            <a:normAutofit/>
          </a:bodyPr>
          <a:lstStyle>
            <a:lvl1pPr algn="ctr">
              <a:defRPr sz="1100" b="0"/>
            </a:lvl1pPr>
          </a:lstStyle>
          <a:p>
            <a:r>
              <a:rPr lang="en-GB"/>
              <a:t>Insert icon here</a:t>
            </a:r>
          </a:p>
        </p:txBody>
      </p:sp>
      <p:sp>
        <p:nvSpPr>
          <p:cNvPr id="38" name="Text Placeholder 3">
            <a:extLst>
              <a:ext uri="{FF2B5EF4-FFF2-40B4-BE49-F238E27FC236}">
                <a16:creationId xmlns:a16="http://schemas.microsoft.com/office/drawing/2014/main" id="{96D32225-52D1-69CA-7DA1-4F502C662933}"/>
              </a:ext>
            </a:extLst>
          </p:cNvPr>
          <p:cNvSpPr>
            <a:spLocks noGrp="1"/>
          </p:cNvSpPr>
          <p:nvPr>
            <p:ph type="body" sz="quarter" idx="24" hasCustomPrompt="1"/>
          </p:nvPr>
        </p:nvSpPr>
        <p:spPr>
          <a:xfrm>
            <a:off x="7757613" y="5083768"/>
            <a:ext cx="2818152" cy="212287"/>
          </a:xfrm>
        </p:spPr>
        <p:txBody>
          <a:bodyPr anchor="t">
            <a:noAutofit/>
          </a:bodyPr>
          <a:lstStyle>
            <a:lvl1pPr algn="l">
              <a:defRPr sz="1800">
                <a:solidFill>
                  <a:schemeClr val="accent1"/>
                </a:solidFill>
              </a:defRPr>
            </a:lvl1pPr>
          </a:lstStyle>
          <a:p>
            <a:pPr lvl="0"/>
            <a:r>
              <a:rPr lang="en-GB" noProof="1"/>
              <a:t>Point D</a:t>
            </a:r>
          </a:p>
        </p:txBody>
      </p:sp>
      <p:sp>
        <p:nvSpPr>
          <p:cNvPr id="39" name="Text Placeholder 5">
            <a:extLst>
              <a:ext uri="{FF2B5EF4-FFF2-40B4-BE49-F238E27FC236}">
                <a16:creationId xmlns:a16="http://schemas.microsoft.com/office/drawing/2014/main" id="{6F0A0D03-7F50-9F9F-4E17-0F4045185BF5}"/>
              </a:ext>
            </a:extLst>
          </p:cNvPr>
          <p:cNvSpPr>
            <a:spLocks noGrp="1"/>
          </p:cNvSpPr>
          <p:nvPr>
            <p:ph type="body" sz="quarter" idx="25" hasCustomPrompt="1"/>
          </p:nvPr>
        </p:nvSpPr>
        <p:spPr>
          <a:xfrm>
            <a:off x="7757613" y="5357895"/>
            <a:ext cx="2818152" cy="530080"/>
          </a:xfrm>
        </p:spPr>
        <p:txBody>
          <a:bodyPr>
            <a:normAutofit/>
          </a:bodyPr>
          <a:lstStyle>
            <a:lvl1pPr algn="l">
              <a:defRPr sz="14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40" name="Picture Placeholder 20">
            <a:extLst>
              <a:ext uri="{FF2B5EF4-FFF2-40B4-BE49-F238E27FC236}">
                <a16:creationId xmlns:a16="http://schemas.microsoft.com/office/drawing/2014/main" id="{9BCFDD95-5DF3-B268-72A9-8E869C4C3363}"/>
              </a:ext>
            </a:extLst>
          </p:cNvPr>
          <p:cNvSpPr>
            <a:spLocks noGrp="1" noChangeAspect="1"/>
          </p:cNvSpPr>
          <p:nvPr>
            <p:ph type="pic" sz="quarter" idx="26" hasCustomPrompt="1"/>
          </p:nvPr>
        </p:nvSpPr>
        <p:spPr>
          <a:xfrm>
            <a:off x="6696782" y="5074243"/>
            <a:ext cx="864000" cy="864000"/>
          </a:xfrm>
          <a:noFill/>
        </p:spPr>
        <p:txBody>
          <a:bodyPr anchor="ctr">
            <a:normAutofit/>
          </a:bodyPr>
          <a:lstStyle>
            <a:lvl1pPr algn="ctr">
              <a:defRPr sz="1100" b="0"/>
            </a:lvl1pPr>
          </a:lstStyle>
          <a:p>
            <a:r>
              <a:rPr lang="en-GB"/>
              <a:t>Insert icon here</a:t>
            </a:r>
          </a:p>
        </p:txBody>
      </p:sp>
    </p:spTree>
    <p:extLst>
      <p:ext uri="{BB962C8B-B14F-4D97-AF65-F5344CB8AC3E}">
        <p14:creationId xmlns:p14="http://schemas.microsoft.com/office/powerpoint/2010/main" val="275174717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6_Title with Icons and Image Right Green">
    <p:bg>
      <p:bgPr>
        <a:solidFill>
          <a:schemeClr val="accent1"/>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1FB25B4-6D6D-6DDB-84F1-97F9CD0D5C13}"/>
              </a:ext>
            </a:extLst>
          </p:cNvPr>
          <p:cNvSpPr>
            <a:spLocks noGrp="1"/>
          </p:cNvSpPr>
          <p:nvPr>
            <p:ph type="sldNum" sz="quarter" idx="10"/>
          </p:nvPr>
        </p:nvSpPr>
        <p:spPr/>
        <p:txBody>
          <a:bodyPr/>
          <a:lstStyle/>
          <a:p>
            <a:fld id="{07B2CE22-258D-44EB-93FA-0BCC2B4C54CE}" type="slidenum">
              <a:rPr lang="en-US" smtClean="0"/>
              <a:pPr/>
              <a:t>‹#›</a:t>
            </a:fld>
            <a:endParaRPr lang="en-US"/>
          </a:p>
        </p:txBody>
      </p:sp>
      <p:sp>
        <p:nvSpPr>
          <p:cNvPr id="4" name="Picture Placeholder 4">
            <a:extLst>
              <a:ext uri="{FF2B5EF4-FFF2-40B4-BE49-F238E27FC236}">
                <a16:creationId xmlns:a16="http://schemas.microsoft.com/office/drawing/2014/main" id="{002FAD19-1390-3937-F3EB-7F656205A6B4}"/>
              </a:ext>
            </a:extLst>
          </p:cNvPr>
          <p:cNvSpPr>
            <a:spLocks noGrp="1"/>
          </p:cNvSpPr>
          <p:nvPr>
            <p:ph type="pic" sz="quarter" idx="16" hasCustomPrompt="1"/>
          </p:nvPr>
        </p:nvSpPr>
        <p:spPr>
          <a:xfrm>
            <a:off x="479425" y="441325"/>
            <a:ext cx="5616575" cy="5578475"/>
          </a:xfrm>
          <a:custGeom>
            <a:avLst/>
            <a:gdLst>
              <a:gd name="connsiteX0" fmla="*/ 83287 w 5616575"/>
              <a:gd name="connsiteY0" fmla="*/ 0 h 5578475"/>
              <a:gd name="connsiteX1" fmla="*/ 5533288 w 5616575"/>
              <a:gd name="connsiteY1" fmla="*/ 0 h 5578475"/>
              <a:gd name="connsiteX2" fmla="*/ 5616575 w 5616575"/>
              <a:gd name="connsiteY2" fmla="*/ 83287 h 5578475"/>
              <a:gd name="connsiteX3" fmla="*/ 5616575 w 5616575"/>
              <a:gd name="connsiteY3" fmla="*/ 5495188 h 5578475"/>
              <a:gd name="connsiteX4" fmla="*/ 5533288 w 5616575"/>
              <a:gd name="connsiteY4" fmla="*/ 5578475 h 5578475"/>
              <a:gd name="connsiteX5" fmla="*/ 83287 w 5616575"/>
              <a:gd name="connsiteY5" fmla="*/ 5578475 h 5578475"/>
              <a:gd name="connsiteX6" fmla="*/ 0 w 5616575"/>
              <a:gd name="connsiteY6" fmla="*/ 5495188 h 5578475"/>
              <a:gd name="connsiteX7" fmla="*/ 0 w 5616575"/>
              <a:gd name="connsiteY7" fmla="*/ 83287 h 5578475"/>
              <a:gd name="connsiteX8" fmla="*/ 83287 w 5616575"/>
              <a:gd name="connsiteY8" fmla="*/ 0 h 557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16575" h="5578475">
                <a:moveTo>
                  <a:pt x="83287" y="0"/>
                </a:moveTo>
                <a:lnTo>
                  <a:pt x="5533288" y="0"/>
                </a:lnTo>
                <a:cubicBezTo>
                  <a:pt x="5579286" y="0"/>
                  <a:pt x="5616575" y="37289"/>
                  <a:pt x="5616575" y="83287"/>
                </a:cubicBezTo>
                <a:lnTo>
                  <a:pt x="5616575" y="5495188"/>
                </a:lnTo>
                <a:cubicBezTo>
                  <a:pt x="5616575" y="5541186"/>
                  <a:pt x="5579286" y="5578475"/>
                  <a:pt x="5533288" y="5578475"/>
                </a:cubicBezTo>
                <a:lnTo>
                  <a:pt x="83287" y="5578475"/>
                </a:lnTo>
                <a:cubicBezTo>
                  <a:pt x="37289" y="5578475"/>
                  <a:pt x="0" y="5541186"/>
                  <a:pt x="0" y="5495188"/>
                </a:cubicBezTo>
                <a:lnTo>
                  <a:pt x="0" y="83287"/>
                </a:lnTo>
                <a:cubicBezTo>
                  <a:pt x="0" y="37289"/>
                  <a:pt x="37289" y="0"/>
                  <a:pt x="83287"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5" name="Title Placeholder 1">
            <a:extLst>
              <a:ext uri="{FF2B5EF4-FFF2-40B4-BE49-F238E27FC236}">
                <a16:creationId xmlns:a16="http://schemas.microsoft.com/office/drawing/2014/main" id="{F8C53E72-AE8B-C437-A0BC-6735C94A5256}"/>
              </a:ext>
            </a:extLst>
          </p:cNvPr>
          <p:cNvSpPr>
            <a:spLocks noGrp="1"/>
          </p:cNvSpPr>
          <p:nvPr>
            <p:ph type="title" hasCustomPrompt="1"/>
          </p:nvPr>
        </p:nvSpPr>
        <p:spPr>
          <a:xfrm>
            <a:off x="6816726" y="440236"/>
            <a:ext cx="4895849" cy="931364"/>
          </a:xfrm>
          <a:prstGeom prst="rect">
            <a:avLst/>
          </a:prstGeom>
          <a:noFill/>
        </p:spPr>
        <p:txBody>
          <a:bodyPr lIns="0" tIns="0" rIns="0" bIns="0" anchor="t" anchorCtr="0">
            <a:noAutofit/>
          </a:bodyPr>
          <a:lstStyle>
            <a:lvl1pPr algn="l">
              <a:lnSpc>
                <a:spcPct val="80000"/>
              </a:lnSpc>
              <a:defRPr sz="3200" b="1">
                <a:solidFill>
                  <a:schemeClr val="bg1"/>
                </a:solidFill>
              </a:defRPr>
            </a:lvl1pPr>
          </a:lstStyle>
          <a:p>
            <a:pPr lvl="0"/>
            <a:r>
              <a:rPr lang="en-US"/>
              <a:t>Regular size headline </a:t>
            </a:r>
            <a:br>
              <a:rPr lang="en-US"/>
            </a:br>
            <a:r>
              <a:rPr lang="en-US"/>
              <a:t>in sentence case.</a:t>
            </a:r>
          </a:p>
        </p:txBody>
      </p:sp>
      <p:sp>
        <p:nvSpPr>
          <p:cNvPr id="8" name="Text Placeholder 3">
            <a:extLst>
              <a:ext uri="{FF2B5EF4-FFF2-40B4-BE49-F238E27FC236}">
                <a16:creationId xmlns:a16="http://schemas.microsoft.com/office/drawing/2014/main" id="{B0AEC2D5-C998-369C-47BD-8929158B55DA}"/>
              </a:ext>
            </a:extLst>
          </p:cNvPr>
          <p:cNvSpPr>
            <a:spLocks noGrp="1"/>
          </p:cNvSpPr>
          <p:nvPr>
            <p:ph type="body" sz="quarter" idx="13" hasCustomPrompt="1"/>
          </p:nvPr>
        </p:nvSpPr>
        <p:spPr>
          <a:xfrm>
            <a:off x="7757613" y="1702239"/>
            <a:ext cx="2818152" cy="212287"/>
          </a:xfrm>
        </p:spPr>
        <p:txBody>
          <a:bodyPr anchor="t">
            <a:noAutofit/>
          </a:bodyPr>
          <a:lstStyle>
            <a:lvl1pPr algn="l">
              <a:defRPr sz="1800">
                <a:solidFill>
                  <a:schemeClr val="bg1"/>
                </a:solidFill>
              </a:defRPr>
            </a:lvl1pPr>
          </a:lstStyle>
          <a:p>
            <a:pPr lvl="0"/>
            <a:r>
              <a:rPr lang="en-GB" noProof="1"/>
              <a:t>Point A</a:t>
            </a:r>
          </a:p>
        </p:txBody>
      </p:sp>
      <p:sp>
        <p:nvSpPr>
          <p:cNvPr id="9" name="Text Placeholder 5">
            <a:extLst>
              <a:ext uri="{FF2B5EF4-FFF2-40B4-BE49-F238E27FC236}">
                <a16:creationId xmlns:a16="http://schemas.microsoft.com/office/drawing/2014/main" id="{EFC9404D-EC36-1D05-D952-9234586B854F}"/>
              </a:ext>
            </a:extLst>
          </p:cNvPr>
          <p:cNvSpPr>
            <a:spLocks noGrp="1"/>
          </p:cNvSpPr>
          <p:nvPr>
            <p:ph type="body" sz="quarter" idx="14" hasCustomPrompt="1"/>
          </p:nvPr>
        </p:nvSpPr>
        <p:spPr>
          <a:xfrm>
            <a:off x="7757613" y="1976366"/>
            <a:ext cx="2818152" cy="530080"/>
          </a:xfrm>
        </p:spPr>
        <p:txBody>
          <a:bodyPr>
            <a:normAutofit/>
          </a:bodyPr>
          <a:lstStyle>
            <a:lvl1pPr algn="l">
              <a:defRPr sz="1400" b="0">
                <a:solidFill>
                  <a:schemeClr val="bg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0" name="Picture Placeholder 20">
            <a:extLst>
              <a:ext uri="{FF2B5EF4-FFF2-40B4-BE49-F238E27FC236}">
                <a16:creationId xmlns:a16="http://schemas.microsoft.com/office/drawing/2014/main" id="{618D6F58-3487-2C49-5259-8C390EA04DEF}"/>
              </a:ext>
            </a:extLst>
          </p:cNvPr>
          <p:cNvSpPr>
            <a:spLocks noGrp="1" noChangeAspect="1"/>
          </p:cNvSpPr>
          <p:nvPr>
            <p:ph type="pic" sz="quarter" idx="17" hasCustomPrompt="1"/>
          </p:nvPr>
        </p:nvSpPr>
        <p:spPr>
          <a:xfrm>
            <a:off x="6696782" y="1692714"/>
            <a:ext cx="864000" cy="864000"/>
          </a:xfrm>
          <a:noFill/>
        </p:spPr>
        <p:txBody>
          <a:bodyPr anchor="ctr">
            <a:normAutofit/>
          </a:bodyPr>
          <a:lstStyle>
            <a:lvl1pPr algn="ctr">
              <a:defRPr sz="1100" b="0"/>
            </a:lvl1pPr>
          </a:lstStyle>
          <a:p>
            <a:r>
              <a:rPr lang="en-GB"/>
              <a:t>Insert icon here</a:t>
            </a:r>
          </a:p>
        </p:txBody>
      </p:sp>
      <p:sp>
        <p:nvSpPr>
          <p:cNvPr id="20" name="Text Placeholder 3">
            <a:extLst>
              <a:ext uri="{FF2B5EF4-FFF2-40B4-BE49-F238E27FC236}">
                <a16:creationId xmlns:a16="http://schemas.microsoft.com/office/drawing/2014/main" id="{8D65ABE9-25F7-F0C3-2E8C-48AAD510AD6C}"/>
              </a:ext>
            </a:extLst>
          </p:cNvPr>
          <p:cNvSpPr>
            <a:spLocks noGrp="1"/>
          </p:cNvSpPr>
          <p:nvPr>
            <p:ph type="body" sz="quarter" idx="18" hasCustomPrompt="1"/>
          </p:nvPr>
        </p:nvSpPr>
        <p:spPr>
          <a:xfrm>
            <a:off x="7757613" y="2830951"/>
            <a:ext cx="2818152" cy="212287"/>
          </a:xfrm>
        </p:spPr>
        <p:txBody>
          <a:bodyPr anchor="t">
            <a:noAutofit/>
          </a:bodyPr>
          <a:lstStyle>
            <a:lvl1pPr algn="l">
              <a:defRPr sz="1800">
                <a:solidFill>
                  <a:schemeClr val="bg1"/>
                </a:solidFill>
              </a:defRPr>
            </a:lvl1pPr>
          </a:lstStyle>
          <a:p>
            <a:pPr lvl="0"/>
            <a:r>
              <a:rPr lang="en-GB" noProof="1"/>
              <a:t>Point B</a:t>
            </a:r>
          </a:p>
        </p:txBody>
      </p:sp>
      <p:sp>
        <p:nvSpPr>
          <p:cNvPr id="21" name="Text Placeholder 5">
            <a:extLst>
              <a:ext uri="{FF2B5EF4-FFF2-40B4-BE49-F238E27FC236}">
                <a16:creationId xmlns:a16="http://schemas.microsoft.com/office/drawing/2014/main" id="{A64208A8-C8C8-C5B4-935B-64C9813EEC58}"/>
              </a:ext>
            </a:extLst>
          </p:cNvPr>
          <p:cNvSpPr>
            <a:spLocks noGrp="1"/>
          </p:cNvSpPr>
          <p:nvPr>
            <p:ph type="body" sz="quarter" idx="19" hasCustomPrompt="1"/>
          </p:nvPr>
        </p:nvSpPr>
        <p:spPr>
          <a:xfrm>
            <a:off x="7757613" y="3105078"/>
            <a:ext cx="2818152" cy="530080"/>
          </a:xfrm>
        </p:spPr>
        <p:txBody>
          <a:bodyPr>
            <a:normAutofit/>
          </a:bodyPr>
          <a:lstStyle>
            <a:lvl1pPr algn="l">
              <a:defRPr sz="1400" b="0">
                <a:solidFill>
                  <a:schemeClr val="bg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2" name="Picture Placeholder 20">
            <a:extLst>
              <a:ext uri="{FF2B5EF4-FFF2-40B4-BE49-F238E27FC236}">
                <a16:creationId xmlns:a16="http://schemas.microsoft.com/office/drawing/2014/main" id="{3F005D25-9A30-C5B5-D4C4-7CACE1308B8C}"/>
              </a:ext>
            </a:extLst>
          </p:cNvPr>
          <p:cNvSpPr>
            <a:spLocks noGrp="1" noChangeAspect="1"/>
          </p:cNvSpPr>
          <p:nvPr>
            <p:ph type="pic" sz="quarter" idx="20" hasCustomPrompt="1"/>
          </p:nvPr>
        </p:nvSpPr>
        <p:spPr>
          <a:xfrm>
            <a:off x="6696782" y="2821426"/>
            <a:ext cx="864000" cy="864000"/>
          </a:xfrm>
          <a:noFill/>
        </p:spPr>
        <p:txBody>
          <a:bodyPr anchor="ctr">
            <a:normAutofit/>
          </a:bodyPr>
          <a:lstStyle>
            <a:lvl1pPr algn="ctr">
              <a:defRPr sz="1100" b="0"/>
            </a:lvl1pPr>
          </a:lstStyle>
          <a:p>
            <a:r>
              <a:rPr lang="en-GB"/>
              <a:t>Insert icon here</a:t>
            </a:r>
          </a:p>
        </p:txBody>
      </p:sp>
      <p:sp>
        <p:nvSpPr>
          <p:cNvPr id="23" name="Text Placeholder 3">
            <a:extLst>
              <a:ext uri="{FF2B5EF4-FFF2-40B4-BE49-F238E27FC236}">
                <a16:creationId xmlns:a16="http://schemas.microsoft.com/office/drawing/2014/main" id="{CC6E02CE-0A31-5639-ED19-66DBA229E7D7}"/>
              </a:ext>
            </a:extLst>
          </p:cNvPr>
          <p:cNvSpPr>
            <a:spLocks noGrp="1"/>
          </p:cNvSpPr>
          <p:nvPr>
            <p:ph type="body" sz="quarter" idx="21" hasCustomPrompt="1"/>
          </p:nvPr>
        </p:nvSpPr>
        <p:spPr>
          <a:xfrm>
            <a:off x="7757613" y="3959663"/>
            <a:ext cx="2818152" cy="212287"/>
          </a:xfrm>
        </p:spPr>
        <p:txBody>
          <a:bodyPr anchor="t">
            <a:noAutofit/>
          </a:bodyPr>
          <a:lstStyle>
            <a:lvl1pPr algn="l">
              <a:defRPr sz="1800">
                <a:solidFill>
                  <a:schemeClr val="bg1"/>
                </a:solidFill>
              </a:defRPr>
            </a:lvl1pPr>
          </a:lstStyle>
          <a:p>
            <a:pPr lvl="0"/>
            <a:r>
              <a:rPr lang="en-GB" noProof="1"/>
              <a:t>Point C</a:t>
            </a:r>
          </a:p>
        </p:txBody>
      </p:sp>
      <p:sp>
        <p:nvSpPr>
          <p:cNvPr id="24" name="Text Placeholder 5">
            <a:extLst>
              <a:ext uri="{FF2B5EF4-FFF2-40B4-BE49-F238E27FC236}">
                <a16:creationId xmlns:a16="http://schemas.microsoft.com/office/drawing/2014/main" id="{1E1F6951-ACFC-68FE-1CBE-5B11095DEBFF}"/>
              </a:ext>
            </a:extLst>
          </p:cNvPr>
          <p:cNvSpPr>
            <a:spLocks noGrp="1"/>
          </p:cNvSpPr>
          <p:nvPr>
            <p:ph type="body" sz="quarter" idx="22" hasCustomPrompt="1"/>
          </p:nvPr>
        </p:nvSpPr>
        <p:spPr>
          <a:xfrm>
            <a:off x="7757613" y="4233790"/>
            <a:ext cx="2818152" cy="530080"/>
          </a:xfrm>
        </p:spPr>
        <p:txBody>
          <a:bodyPr>
            <a:normAutofit/>
          </a:bodyPr>
          <a:lstStyle>
            <a:lvl1pPr algn="l">
              <a:defRPr sz="1400" b="0">
                <a:solidFill>
                  <a:schemeClr val="bg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5" name="Picture Placeholder 20">
            <a:extLst>
              <a:ext uri="{FF2B5EF4-FFF2-40B4-BE49-F238E27FC236}">
                <a16:creationId xmlns:a16="http://schemas.microsoft.com/office/drawing/2014/main" id="{DDBE32C4-B474-6071-5FC5-69F717F15EFE}"/>
              </a:ext>
            </a:extLst>
          </p:cNvPr>
          <p:cNvSpPr>
            <a:spLocks noGrp="1" noChangeAspect="1"/>
          </p:cNvSpPr>
          <p:nvPr>
            <p:ph type="pic" sz="quarter" idx="23" hasCustomPrompt="1"/>
          </p:nvPr>
        </p:nvSpPr>
        <p:spPr>
          <a:xfrm>
            <a:off x="6696782" y="3950138"/>
            <a:ext cx="864000" cy="864000"/>
          </a:xfrm>
          <a:noFill/>
        </p:spPr>
        <p:txBody>
          <a:bodyPr anchor="ctr">
            <a:normAutofit/>
          </a:bodyPr>
          <a:lstStyle>
            <a:lvl1pPr algn="ctr">
              <a:defRPr sz="1100" b="0"/>
            </a:lvl1pPr>
          </a:lstStyle>
          <a:p>
            <a:r>
              <a:rPr lang="en-GB"/>
              <a:t>Insert icon here</a:t>
            </a:r>
          </a:p>
        </p:txBody>
      </p:sp>
      <p:sp>
        <p:nvSpPr>
          <p:cNvPr id="26" name="Text Placeholder 3">
            <a:extLst>
              <a:ext uri="{FF2B5EF4-FFF2-40B4-BE49-F238E27FC236}">
                <a16:creationId xmlns:a16="http://schemas.microsoft.com/office/drawing/2014/main" id="{6F7B9AAA-021B-C820-226A-0BBDB7EDA6A9}"/>
              </a:ext>
            </a:extLst>
          </p:cNvPr>
          <p:cNvSpPr>
            <a:spLocks noGrp="1"/>
          </p:cNvSpPr>
          <p:nvPr>
            <p:ph type="body" sz="quarter" idx="24" hasCustomPrompt="1"/>
          </p:nvPr>
        </p:nvSpPr>
        <p:spPr>
          <a:xfrm>
            <a:off x="7757613" y="5083768"/>
            <a:ext cx="2818152" cy="212287"/>
          </a:xfrm>
        </p:spPr>
        <p:txBody>
          <a:bodyPr anchor="t">
            <a:noAutofit/>
          </a:bodyPr>
          <a:lstStyle>
            <a:lvl1pPr algn="l">
              <a:defRPr sz="1800">
                <a:solidFill>
                  <a:schemeClr val="bg1"/>
                </a:solidFill>
              </a:defRPr>
            </a:lvl1pPr>
          </a:lstStyle>
          <a:p>
            <a:pPr lvl="0"/>
            <a:r>
              <a:rPr lang="en-GB" noProof="1"/>
              <a:t>Point D</a:t>
            </a:r>
          </a:p>
        </p:txBody>
      </p:sp>
      <p:sp>
        <p:nvSpPr>
          <p:cNvPr id="27" name="Text Placeholder 5">
            <a:extLst>
              <a:ext uri="{FF2B5EF4-FFF2-40B4-BE49-F238E27FC236}">
                <a16:creationId xmlns:a16="http://schemas.microsoft.com/office/drawing/2014/main" id="{1A09A06A-48AA-0B76-5ED9-958E27F99E44}"/>
              </a:ext>
            </a:extLst>
          </p:cNvPr>
          <p:cNvSpPr>
            <a:spLocks noGrp="1"/>
          </p:cNvSpPr>
          <p:nvPr>
            <p:ph type="body" sz="quarter" idx="25" hasCustomPrompt="1"/>
          </p:nvPr>
        </p:nvSpPr>
        <p:spPr>
          <a:xfrm>
            <a:off x="7757613" y="5357895"/>
            <a:ext cx="2818152" cy="530080"/>
          </a:xfrm>
        </p:spPr>
        <p:txBody>
          <a:bodyPr>
            <a:normAutofit/>
          </a:bodyPr>
          <a:lstStyle>
            <a:lvl1pPr algn="l">
              <a:defRPr sz="1400" b="0">
                <a:solidFill>
                  <a:schemeClr val="bg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8" name="Picture Placeholder 20">
            <a:extLst>
              <a:ext uri="{FF2B5EF4-FFF2-40B4-BE49-F238E27FC236}">
                <a16:creationId xmlns:a16="http://schemas.microsoft.com/office/drawing/2014/main" id="{E96B4F3F-7FAD-1A0C-22AB-664AA4D275FF}"/>
              </a:ext>
            </a:extLst>
          </p:cNvPr>
          <p:cNvSpPr>
            <a:spLocks noGrp="1" noChangeAspect="1"/>
          </p:cNvSpPr>
          <p:nvPr>
            <p:ph type="pic" sz="quarter" idx="26" hasCustomPrompt="1"/>
          </p:nvPr>
        </p:nvSpPr>
        <p:spPr>
          <a:xfrm>
            <a:off x="6696782" y="5074243"/>
            <a:ext cx="864000" cy="864000"/>
          </a:xfrm>
          <a:noFill/>
        </p:spPr>
        <p:txBody>
          <a:bodyPr anchor="ctr">
            <a:normAutofit/>
          </a:bodyPr>
          <a:lstStyle>
            <a:lvl1pPr algn="ctr">
              <a:defRPr sz="1100" b="0"/>
            </a:lvl1pPr>
          </a:lstStyle>
          <a:p>
            <a:r>
              <a:rPr lang="en-GB"/>
              <a:t>Insert icon here</a:t>
            </a:r>
          </a:p>
        </p:txBody>
      </p:sp>
      <p:pic>
        <p:nvPicPr>
          <p:cNvPr id="2" name="Graphic 1">
            <a:extLst>
              <a:ext uri="{FF2B5EF4-FFF2-40B4-BE49-F238E27FC236}">
                <a16:creationId xmlns:a16="http://schemas.microsoft.com/office/drawing/2014/main" id="{B328728D-E8C9-EF28-A0CB-773AFEF4B3C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1731127780"/>
      </p:ext>
    </p:extLst>
  </p:cSld>
  <p:clrMapOvr>
    <a:overrideClrMapping bg1="dk1" tx1="lt1" bg2="dk2" tx2="lt2" accent1="accent1" accent2="accent2" accent3="accent3" accent4="accent4" accent5="accent5" accent6="accent6" hlink="hlink" folHlink="folHlink"/>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6_Full im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7706925-81D3-34B4-C374-9A84F42B5B33}"/>
              </a:ext>
            </a:extLst>
          </p:cNvPr>
          <p:cNvSpPr>
            <a:spLocks noGrp="1"/>
          </p:cNvSpPr>
          <p:nvPr>
            <p:ph type="pic" sz="quarter" idx="17" hasCustomPrompt="1"/>
          </p:nvPr>
        </p:nvSpPr>
        <p:spPr>
          <a:xfrm>
            <a:off x="228600" y="228600"/>
            <a:ext cx="11734800" cy="5791200"/>
          </a:xfrm>
          <a:custGeom>
            <a:avLst/>
            <a:gdLst>
              <a:gd name="connsiteX0" fmla="*/ 78529 w 11734800"/>
              <a:gd name="connsiteY0" fmla="*/ 0 h 5791200"/>
              <a:gd name="connsiteX1" fmla="*/ 11656271 w 11734800"/>
              <a:gd name="connsiteY1" fmla="*/ 0 h 5791200"/>
              <a:gd name="connsiteX2" fmla="*/ 11734800 w 11734800"/>
              <a:gd name="connsiteY2" fmla="*/ 78529 h 5791200"/>
              <a:gd name="connsiteX3" fmla="*/ 11734800 w 11734800"/>
              <a:gd name="connsiteY3" fmla="*/ 5712671 h 5791200"/>
              <a:gd name="connsiteX4" fmla="*/ 11656271 w 11734800"/>
              <a:gd name="connsiteY4" fmla="*/ 5791200 h 5791200"/>
              <a:gd name="connsiteX5" fmla="*/ 78529 w 11734800"/>
              <a:gd name="connsiteY5" fmla="*/ 5791200 h 5791200"/>
              <a:gd name="connsiteX6" fmla="*/ 0 w 11734800"/>
              <a:gd name="connsiteY6" fmla="*/ 5712671 h 5791200"/>
              <a:gd name="connsiteX7" fmla="*/ 0 w 11734800"/>
              <a:gd name="connsiteY7" fmla="*/ 78529 h 5791200"/>
              <a:gd name="connsiteX8" fmla="*/ 78529 w 11734800"/>
              <a:gd name="connsiteY8" fmla="*/ 0 h 579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4800" h="5791200">
                <a:moveTo>
                  <a:pt x="78529" y="0"/>
                </a:moveTo>
                <a:lnTo>
                  <a:pt x="11656271" y="0"/>
                </a:lnTo>
                <a:cubicBezTo>
                  <a:pt x="11699641" y="0"/>
                  <a:pt x="11734800" y="35159"/>
                  <a:pt x="11734800" y="78529"/>
                </a:cubicBezTo>
                <a:lnTo>
                  <a:pt x="11734800" y="5712671"/>
                </a:lnTo>
                <a:cubicBezTo>
                  <a:pt x="11734800" y="5756041"/>
                  <a:pt x="11699641" y="5791200"/>
                  <a:pt x="11656271" y="5791200"/>
                </a:cubicBezTo>
                <a:lnTo>
                  <a:pt x="78529" y="5791200"/>
                </a:lnTo>
                <a:cubicBezTo>
                  <a:pt x="35159" y="5791200"/>
                  <a:pt x="0" y="5756041"/>
                  <a:pt x="0" y="5712671"/>
                </a:cubicBezTo>
                <a:lnTo>
                  <a:pt x="0" y="78529"/>
                </a:lnTo>
                <a:cubicBezTo>
                  <a:pt x="0" y="35159"/>
                  <a:pt x="35159" y="0"/>
                  <a:pt x="78529" y="0"/>
                </a:cubicBezTo>
                <a:close/>
              </a:path>
            </a:pathLst>
          </a:custGeom>
          <a:solidFill>
            <a:schemeClr val="bg2"/>
          </a:solidFill>
        </p:spPr>
        <p:txBody>
          <a:bodyPr wrap="square" anchor="ctr">
            <a:noAutofit/>
          </a:bodyPr>
          <a:lstStyle>
            <a:lvl1pPr algn="ctr">
              <a:defRPr sz="1100" b="0">
                <a:solidFill>
                  <a:schemeClr val="tx1"/>
                </a:solidFill>
              </a:defRPr>
            </a:lvl1pPr>
          </a:lstStyle>
          <a:p>
            <a:r>
              <a:rPr lang="en-GB"/>
              <a:t>Insert photo here</a:t>
            </a:r>
          </a:p>
        </p:txBody>
      </p:sp>
      <p:sp>
        <p:nvSpPr>
          <p:cNvPr id="2" name="Slide Number Placeholder 5">
            <a:extLst>
              <a:ext uri="{FF2B5EF4-FFF2-40B4-BE49-F238E27FC236}">
                <a16:creationId xmlns:a16="http://schemas.microsoft.com/office/drawing/2014/main" id="{8AAE8913-F4B9-ED97-E26B-E69E2E5E5F60}"/>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22615759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6_Full Image + Text overlay">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91E911C-D3CA-44C2-041D-A206994CD049}"/>
              </a:ext>
            </a:extLst>
          </p:cNvPr>
          <p:cNvSpPr>
            <a:spLocks noGrp="1"/>
          </p:cNvSpPr>
          <p:nvPr>
            <p:ph type="pic" sz="quarter" idx="17" hasCustomPrompt="1"/>
          </p:nvPr>
        </p:nvSpPr>
        <p:spPr>
          <a:xfrm>
            <a:off x="228600" y="228600"/>
            <a:ext cx="11734800" cy="5791200"/>
          </a:xfrm>
          <a:custGeom>
            <a:avLst/>
            <a:gdLst>
              <a:gd name="connsiteX0" fmla="*/ 78529 w 11734800"/>
              <a:gd name="connsiteY0" fmla="*/ 0 h 5791200"/>
              <a:gd name="connsiteX1" fmla="*/ 11656271 w 11734800"/>
              <a:gd name="connsiteY1" fmla="*/ 0 h 5791200"/>
              <a:gd name="connsiteX2" fmla="*/ 11734800 w 11734800"/>
              <a:gd name="connsiteY2" fmla="*/ 78529 h 5791200"/>
              <a:gd name="connsiteX3" fmla="*/ 11734800 w 11734800"/>
              <a:gd name="connsiteY3" fmla="*/ 5712671 h 5791200"/>
              <a:gd name="connsiteX4" fmla="*/ 11656271 w 11734800"/>
              <a:gd name="connsiteY4" fmla="*/ 5791200 h 5791200"/>
              <a:gd name="connsiteX5" fmla="*/ 78529 w 11734800"/>
              <a:gd name="connsiteY5" fmla="*/ 5791200 h 5791200"/>
              <a:gd name="connsiteX6" fmla="*/ 0 w 11734800"/>
              <a:gd name="connsiteY6" fmla="*/ 5712671 h 5791200"/>
              <a:gd name="connsiteX7" fmla="*/ 0 w 11734800"/>
              <a:gd name="connsiteY7" fmla="*/ 78529 h 5791200"/>
              <a:gd name="connsiteX8" fmla="*/ 78529 w 11734800"/>
              <a:gd name="connsiteY8" fmla="*/ 0 h 579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4800" h="5791200">
                <a:moveTo>
                  <a:pt x="78529" y="0"/>
                </a:moveTo>
                <a:lnTo>
                  <a:pt x="11656271" y="0"/>
                </a:lnTo>
                <a:cubicBezTo>
                  <a:pt x="11699641" y="0"/>
                  <a:pt x="11734800" y="35159"/>
                  <a:pt x="11734800" y="78529"/>
                </a:cubicBezTo>
                <a:lnTo>
                  <a:pt x="11734800" y="5712671"/>
                </a:lnTo>
                <a:cubicBezTo>
                  <a:pt x="11734800" y="5756041"/>
                  <a:pt x="11699641" y="5791200"/>
                  <a:pt x="11656271" y="5791200"/>
                </a:cubicBezTo>
                <a:lnTo>
                  <a:pt x="78529" y="5791200"/>
                </a:lnTo>
                <a:cubicBezTo>
                  <a:pt x="35159" y="5791200"/>
                  <a:pt x="0" y="5756041"/>
                  <a:pt x="0" y="5712671"/>
                </a:cubicBezTo>
                <a:lnTo>
                  <a:pt x="0" y="78529"/>
                </a:lnTo>
                <a:cubicBezTo>
                  <a:pt x="0" y="35159"/>
                  <a:pt x="35159" y="0"/>
                  <a:pt x="78529" y="0"/>
                </a:cubicBez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2" name="Title Placeholder 1">
            <a:extLst>
              <a:ext uri="{FF2B5EF4-FFF2-40B4-BE49-F238E27FC236}">
                <a16:creationId xmlns:a16="http://schemas.microsoft.com/office/drawing/2014/main" id="{85EE3021-68FA-4C23-828E-C02DC26F4E71}"/>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80000"/>
              </a:lnSpc>
              <a:defRPr sz="3200" b="1">
                <a:solidFill>
                  <a:schemeClr val="bg1"/>
                </a:solidFill>
              </a:defRPr>
            </a:lvl1pPr>
          </a:lstStyle>
          <a:p>
            <a:pPr lvl="0"/>
            <a:r>
              <a:rPr lang="en-US"/>
              <a:t>Regular size headline </a:t>
            </a:r>
            <a:br>
              <a:rPr lang="en-US"/>
            </a:br>
            <a:r>
              <a:rPr lang="en-US"/>
              <a:t>in sentence case.</a:t>
            </a:r>
          </a:p>
        </p:txBody>
      </p:sp>
      <p:sp>
        <p:nvSpPr>
          <p:cNvPr id="3" name="Text Placeholder 4">
            <a:extLst>
              <a:ext uri="{FF2B5EF4-FFF2-40B4-BE49-F238E27FC236}">
                <a16:creationId xmlns:a16="http://schemas.microsoft.com/office/drawing/2014/main" id="{216BF50C-B43D-FD2E-1582-AAF1D13B5675}"/>
              </a:ext>
            </a:extLst>
          </p:cNvPr>
          <p:cNvSpPr>
            <a:spLocks noGrp="1"/>
          </p:cNvSpPr>
          <p:nvPr>
            <p:ph type="body" sz="quarter" idx="10" hasCustomPrompt="1"/>
          </p:nvPr>
        </p:nvSpPr>
        <p:spPr>
          <a:xfrm>
            <a:off x="6705600" y="440237"/>
            <a:ext cx="4972050" cy="931364"/>
          </a:xfrm>
        </p:spPr>
        <p:txBody>
          <a:bodyPr>
            <a:normAutofit/>
          </a:bodyPr>
          <a:lstStyle>
            <a:lvl1pPr>
              <a:defRPr sz="1600" b="0">
                <a:solidFill>
                  <a:schemeClr val="bg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endParaRPr lang="en-GB"/>
          </a:p>
        </p:txBody>
      </p:sp>
      <p:sp>
        <p:nvSpPr>
          <p:cNvPr id="4" name="Slide Number Placeholder 5">
            <a:extLst>
              <a:ext uri="{FF2B5EF4-FFF2-40B4-BE49-F238E27FC236}">
                <a16:creationId xmlns:a16="http://schemas.microsoft.com/office/drawing/2014/main" id="{C00F3464-4405-86AE-7F39-802023468A79}"/>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3151108736"/>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6_Full Image + caption overlay">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CA82EBD-E94D-19F2-922E-42D1587850FD}"/>
              </a:ext>
            </a:extLst>
          </p:cNvPr>
          <p:cNvSpPr>
            <a:spLocks noGrp="1"/>
          </p:cNvSpPr>
          <p:nvPr>
            <p:ph type="pic" sz="quarter" idx="17" hasCustomPrompt="1"/>
          </p:nvPr>
        </p:nvSpPr>
        <p:spPr>
          <a:xfrm>
            <a:off x="228600" y="228600"/>
            <a:ext cx="11734800" cy="5791200"/>
          </a:xfrm>
          <a:custGeom>
            <a:avLst/>
            <a:gdLst>
              <a:gd name="connsiteX0" fmla="*/ 78529 w 11734800"/>
              <a:gd name="connsiteY0" fmla="*/ 0 h 5791200"/>
              <a:gd name="connsiteX1" fmla="*/ 11656271 w 11734800"/>
              <a:gd name="connsiteY1" fmla="*/ 0 h 5791200"/>
              <a:gd name="connsiteX2" fmla="*/ 11734800 w 11734800"/>
              <a:gd name="connsiteY2" fmla="*/ 78529 h 5791200"/>
              <a:gd name="connsiteX3" fmla="*/ 11734800 w 11734800"/>
              <a:gd name="connsiteY3" fmla="*/ 5712671 h 5791200"/>
              <a:gd name="connsiteX4" fmla="*/ 11656271 w 11734800"/>
              <a:gd name="connsiteY4" fmla="*/ 5791200 h 5791200"/>
              <a:gd name="connsiteX5" fmla="*/ 78529 w 11734800"/>
              <a:gd name="connsiteY5" fmla="*/ 5791200 h 5791200"/>
              <a:gd name="connsiteX6" fmla="*/ 0 w 11734800"/>
              <a:gd name="connsiteY6" fmla="*/ 5712671 h 5791200"/>
              <a:gd name="connsiteX7" fmla="*/ 0 w 11734800"/>
              <a:gd name="connsiteY7" fmla="*/ 78529 h 5791200"/>
              <a:gd name="connsiteX8" fmla="*/ 78529 w 11734800"/>
              <a:gd name="connsiteY8" fmla="*/ 0 h 579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4800" h="5791200">
                <a:moveTo>
                  <a:pt x="78529" y="0"/>
                </a:moveTo>
                <a:lnTo>
                  <a:pt x="11656271" y="0"/>
                </a:lnTo>
                <a:cubicBezTo>
                  <a:pt x="11699641" y="0"/>
                  <a:pt x="11734800" y="35159"/>
                  <a:pt x="11734800" y="78529"/>
                </a:cubicBezTo>
                <a:lnTo>
                  <a:pt x="11734800" y="5712671"/>
                </a:lnTo>
                <a:cubicBezTo>
                  <a:pt x="11734800" y="5756041"/>
                  <a:pt x="11699641" y="5791200"/>
                  <a:pt x="11656271" y="5791200"/>
                </a:cubicBezTo>
                <a:lnTo>
                  <a:pt x="78529" y="5791200"/>
                </a:lnTo>
                <a:cubicBezTo>
                  <a:pt x="35159" y="5791200"/>
                  <a:pt x="0" y="5756041"/>
                  <a:pt x="0" y="5712671"/>
                </a:cubicBezTo>
                <a:lnTo>
                  <a:pt x="0" y="78529"/>
                </a:lnTo>
                <a:cubicBezTo>
                  <a:pt x="0" y="35159"/>
                  <a:pt x="35159" y="0"/>
                  <a:pt x="78529" y="0"/>
                </a:cubicBez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3" name="Text Placeholder 4">
            <a:extLst>
              <a:ext uri="{FF2B5EF4-FFF2-40B4-BE49-F238E27FC236}">
                <a16:creationId xmlns:a16="http://schemas.microsoft.com/office/drawing/2014/main" id="{216BF50C-B43D-FD2E-1582-AAF1D13B5675}"/>
              </a:ext>
            </a:extLst>
          </p:cNvPr>
          <p:cNvSpPr>
            <a:spLocks noGrp="1"/>
          </p:cNvSpPr>
          <p:nvPr>
            <p:ph type="body" sz="quarter" idx="10" hasCustomPrompt="1"/>
          </p:nvPr>
        </p:nvSpPr>
        <p:spPr>
          <a:xfrm>
            <a:off x="6705600" y="4763543"/>
            <a:ext cx="4972050" cy="931364"/>
          </a:xfrm>
        </p:spPr>
        <p:txBody>
          <a:bodyPr anchor="b">
            <a:normAutofit/>
          </a:bodyPr>
          <a:lstStyle>
            <a:lvl1pPr>
              <a:defRPr sz="1600" b="0">
                <a:solidFill>
                  <a:schemeClr val="bg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endParaRPr lang="en-GB"/>
          </a:p>
        </p:txBody>
      </p:sp>
      <p:sp>
        <p:nvSpPr>
          <p:cNvPr id="2" name="Slide Number Placeholder 5">
            <a:extLst>
              <a:ext uri="{FF2B5EF4-FFF2-40B4-BE49-F238E27FC236}">
                <a16:creationId xmlns:a16="http://schemas.microsoft.com/office/drawing/2014/main" id="{545E78E7-02A2-9A7F-7388-0CC9FF8FD29F}"/>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161382440"/>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7_Title with Sea shape">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48958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2628709"/>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479425" y="3114484"/>
            <a:ext cx="4895850" cy="1114425"/>
          </a:xfrm>
        </p:spPr>
        <p:txBody>
          <a:bodyPr>
            <a:normAutofit/>
          </a:bodyPr>
          <a:lstStyle>
            <a:lvl1pP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2" name="Rounded Rectangle 1">
            <a:extLst>
              <a:ext uri="{FF2B5EF4-FFF2-40B4-BE49-F238E27FC236}">
                <a16:creationId xmlns:a16="http://schemas.microsoft.com/office/drawing/2014/main" id="{6A6632FA-A7F3-FDDA-D2FF-17FD57013B2F}"/>
              </a:ext>
            </a:extLst>
          </p:cNvPr>
          <p:cNvSpPr/>
          <p:nvPr userDrawn="1"/>
        </p:nvSpPr>
        <p:spPr>
          <a:xfrm>
            <a:off x="6096000" y="441326"/>
            <a:ext cx="5616575" cy="5543838"/>
          </a:xfrm>
          <a:prstGeom prst="roundRect">
            <a:avLst>
              <a:gd name="adj" fmla="val 2685"/>
            </a:avLst>
          </a:prstGeom>
          <a:solidFill>
            <a:schemeClr val="bg2">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059429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Section Title Dark">
    <p:bg>
      <p:bgPr>
        <a:solidFill>
          <a:schemeClr val="tx2"/>
        </a:solidFill>
        <a:effectLst/>
      </p:bgPr>
    </p:bg>
    <p:spTree>
      <p:nvGrpSpPr>
        <p:cNvPr id="1" name=""/>
        <p:cNvGrpSpPr/>
        <p:nvPr/>
      </p:nvGrpSpPr>
      <p:grpSpPr>
        <a:xfrm>
          <a:off x="0" y="0"/>
          <a:ext cx="0" cy="0"/>
          <a:chOff x="0" y="0"/>
          <a:chExt cx="0" cy="0"/>
        </a:xfrm>
      </p:grpSpPr>
      <p:sp>
        <p:nvSpPr>
          <p:cNvPr id="7" name="Text Placeholder 17">
            <a:extLst>
              <a:ext uri="{FF2B5EF4-FFF2-40B4-BE49-F238E27FC236}">
                <a16:creationId xmlns:a16="http://schemas.microsoft.com/office/drawing/2014/main" id="{131A5826-1B01-BEFA-58E9-3C45336C1FC5}"/>
              </a:ext>
            </a:extLst>
          </p:cNvPr>
          <p:cNvSpPr>
            <a:spLocks noGrp="1"/>
          </p:cNvSpPr>
          <p:nvPr>
            <p:ph type="body" sz="quarter" idx="19" hasCustomPrompt="1"/>
          </p:nvPr>
        </p:nvSpPr>
        <p:spPr>
          <a:xfrm>
            <a:off x="457200" y="469819"/>
            <a:ext cx="900000"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
        <p:nvSpPr>
          <p:cNvPr id="4" name="Slide Number Placeholder 5">
            <a:extLst>
              <a:ext uri="{FF2B5EF4-FFF2-40B4-BE49-F238E27FC236}">
                <a16:creationId xmlns:a16="http://schemas.microsoft.com/office/drawing/2014/main" id="{29CC06A5-2E6D-8296-DCA8-F199B656D532}"/>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5" name="Graphic 4">
            <a:extLst>
              <a:ext uri="{FF2B5EF4-FFF2-40B4-BE49-F238E27FC236}">
                <a16:creationId xmlns:a16="http://schemas.microsoft.com/office/drawing/2014/main" id="{042B962E-2DA4-2183-D3E7-9DF401AA781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8" name="Title Placeholder 1">
            <a:extLst>
              <a:ext uri="{FF2B5EF4-FFF2-40B4-BE49-F238E27FC236}">
                <a16:creationId xmlns:a16="http://schemas.microsoft.com/office/drawing/2014/main" id="{4D3ED175-F276-1370-8312-F1CFC2E62A50}"/>
              </a:ext>
            </a:extLst>
          </p:cNvPr>
          <p:cNvSpPr>
            <a:spLocks noGrp="1"/>
          </p:cNvSpPr>
          <p:nvPr>
            <p:ph type="title" hasCustomPrompt="1"/>
          </p:nvPr>
        </p:nvSpPr>
        <p:spPr>
          <a:xfrm>
            <a:off x="479424" y="4202600"/>
            <a:ext cx="6229351" cy="1947234"/>
          </a:xfrm>
          <a:prstGeom prst="rect">
            <a:avLst/>
          </a:prstGeom>
          <a:noFill/>
        </p:spPr>
        <p:txBody>
          <a:bodyPr lIns="0" tIns="0" rIns="0" bIns="0" anchor="b" anchorCtr="0">
            <a:noAutofit/>
          </a:bodyPr>
          <a:lstStyle>
            <a:lvl1pPr algn="l">
              <a:lnSpc>
                <a:spcPct val="90000"/>
              </a:lnSpc>
              <a:defRPr sz="5400" b="1">
                <a:solidFill>
                  <a:schemeClr val="bg1"/>
                </a:solidFill>
              </a:defRPr>
            </a:lvl1pPr>
          </a:lstStyle>
          <a:p>
            <a:pPr lvl="0"/>
            <a:r>
              <a:rPr lang="en-US"/>
              <a:t>Add section title</a:t>
            </a:r>
          </a:p>
        </p:txBody>
      </p:sp>
    </p:spTree>
    <p:extLst>
      <p:ext uri="{BB962C8B-B14F-4D97-AF65-F5344CB8AC3E}">
        <p14:creationId xmlns:p14="http://schemas.microsoft.com/office/powerpoint/2010/main" val="1479657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7_Title with Icon">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48958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2628709"/>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479425" y="3114484"/>
            <a:ext cx="4895850" cy="1114425"/>
          </a:xfrm>
        </p:spPr>
        <p:txBody>
          <a:bodyPr>
            <a:normAutofit/>
          </a:bodyPr>
          <a:lstStyle>
            <a:lvl1pP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3" name="Picture Placeholder 16">
            <a:extLst>
              <a:ext uri="{FF2B5EF4-FFF2-40B4-BE49-F238E27FC236}">
                <a16:creationId xmlns:a16="http://schemas.microsoft.com/office/drawing/2014/main" id="{699B1753-E97D-6028-3D90-9CC009544038}"/>
              </a:ext>
            </a:extLst>
          </p:cNvPr>
          <p:cNvSpPr>
            <a:spLocks noGrp="1"/>
          </p:cNvSpPr>
          <p:nvPr>
            <p:ph type="pic" sz="quarter" idx="10" hasCustomPrompt="1"/>
          </p:nvPr>
        </p:nvSpPr>
        <p:spPr>
          <a:xfrm>
            <a:off x="8070215" y="2132452"/>
            <a:ext cx="2593096" cy="2593096"/>
          </a:xfrm>
        </p:spPr>
        <p:txBody>
          <a:bodyPr anchor="ctr">
            <a:normAutofit/>
          </a:bodyPr>
          <a:lstStyle>
            <a:lvl1pPr algn="ctr">
              <a:defRPr sz="1100" b="0"/>
            </a:lvl1pPr>
          </a:lstStyle>
          <a:p>
            <a:r>
              <a:rPr lang="en-GB"/>
              <a:t>Insert icon here</a:t>
            </a:r>
          </a:p>
        </p:txBody>
      </p:sp>
    </p:spTree>
    <p:extLst>
      <p:ext uri="{BB962C8B-B14F-4D97-AF65-F5344CB8AC3E}">
        <p14:creationId xmlns:p14="http://schemas.microsoft.com/office/powerpoint/2010/main" val="43480706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7_Title with 3 icons ">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F7F6FB21-45B3-F849-6B8B-956F09ED0242}"/>
              </a:ext>
            </a:extLst>
          </p:cNvPr>
          <p:cNvSpPr>
            <a:spLocks noGrp="1"/>
          </p:cNvSpPr>
          <p:nvPr>
            <p:ph type="pic" sz="quarter" idx="10" hasCustomPrompt="1"/>
          </p:nvPr>
        </p:nvSpPr>
        <p:spPr>
          <a:xfrm>
            <a:off x="1577975" y="2819400"/>
            <a:ext cx="1192213" cy="1192213"/>
          </a:xfrm>
        </p:spPr>
        <p:txBody>
          <a:bodyPr anchor="ctr">
            <a:normAutofit/>
          </a:bodyPr>
          <a:lstStyle>
            <a:lvl1pPr algn="ctr">
              <a:defRPr sz="1100" b="0"/>
            </a:lvl1pPr>
          </a:lstStyle>
          <a:p>
            <a:r>
              <a:rPr lang="en-GB"/>
              <a:t>Insert icon here</a:t>
            </a:r>
          </a:p>
        </p:txBody>
      </p:sp>
      <p:sp>
        <p:nvSpPr>
          <p:cNvPr id="2" name="Slide Number Placeholder 5">
            <a:extLst>
              <a:ext uri="{FF2B5EF4-FFF2-40B4-BE49-F238E27FC236}">
                <a16:creationId xmlns:a16="http://schemas.microsoft.com/office/drawing/2014/main" id="{684A17C6-E383-E6CC-FF88-E501A98FA58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3" name="Title Placeholder 1">
            <a:extLst>
              <a:ext uri="{FF2B5EF4-FFF2-40B4-BE49-F238E27FC236}">
                <a16:creationId xmlns:a16="http://schemas.microsoft.com/office/drawing/2014/main" id="{876DA553-7ED8-343C-E047-5E86CDDCB969}"/>
              </a:ext>
            </a:extLst>
          </p:cNvPr>
          <p:cNvSpPr>
            <a:spLocks noGrp="1"/>
          </p:cNvSpPr>
          <p:nvPr>
            <p:ph type="title" hasCustomPrompt="1"/>
          </p:nvPr>
        </p:nvSpPr>
        <p:spPr>
          <a:xfrm>
            <a:off x="479425" y="441326"/>
            <a:ext cx="11233150" cy="1269502"/>
          </a:xfrm>
          <a:prstGeom prst="rect">
            <a:avLst/>
          </a:prstGeom>
          <a:noFill/>
        </p:spPr>
        <p:txBody>
          <a:bodyPr lIns="0" tIns="0" rIns="0" bIns="0" anchor="b" anchorCtr="0">
            <a:noAutofit/>
          </a:bodyPr>
          <a:lstStyle>
            <a:lvl1pPr algn="ctr">
              <a:lnSpc>
                <a:spcPct val="80000"/>
              </a:lnSpc>
              <a:defRPr sz="3200" b="1">
                <a:solidFill>
                  <a:schemeClr val="tx1"/>
                </a:solidFill>
              </a:defRPr>
            </a:lvl1pPr>
          </a:lstStyle>
          <a:p>
            <a:pPr lvl="0"/>
            <a:r>
              <a:rPr lang="en-US"/>
              <a:t>Centered headline in sentence case, </a:t>
            </a:r>
            <a:br>
              <a:rPr lang="en-US"/>
            </a:br>
            <a:r>
              <a:rPr lang="en-US"/>
              <a:t>adjust and resize when needed.</a:t>
            </a:r>
          </a:p>
        </p:txBody>
      </p:sp>
      <p:sp>
        <p:nvSpPr>
          <p:cNvPr id="18" name="Text Placeholder 3">
            <a:extLst>
              <a:ext uri="{FF2B5EF4-FFF2-40B4-BE49-F238E27FC236}">
                <a16:creationId xmlns:a16="http://schemas.microsoft.com/office/drawing/2014/main" id="{CD3689C0-8B33-2224-D963-1738DAC91E0E}"/>
              </a:ext>
            </a:extLst>
          </p:cNvPr>
          <p:cNvSpPr>
            <a:spLocks noGrp="1"/>
          </p:cNvSpPr>
          <p:nvPr>
            <p:ph type="body" sz="quarter" idx="13" hasCustomPrompt="1"/>
          </p:nvPr>
        </p:nvSpPr>
        <p:spPr>
          <a:xfrm>
            <a:off x="705300" y="4168775"/>
            <a:ext cx="2967436" cy="431801"/>
          </a:xfrm>
        </p:spPr>
        <p:txBody>
          <a:bodyPr anchor="b">
            <a:noAutofit/>
          </a:bodyPr>
          <a:lstStyle>
            <a:lvl1pPr algn="ctr">
              <a:spcBef>
                <a:spcPts val="0"/>
              </a:spcBef>
              <a:spcAft>
                <a:spcPts val="0"/>
              </a:spcAft>
              <a:defRPr sz="1800">
                <a:solidFill>
                  <a:schemeClr val="tx1"/>
                </a:solidFill>
              </a:defRPr>
            </a:lvl1pPr>
          </a:lstStyle>
          <a:p>
            <a:pPr lvl="0"/>
            <a:r>
              <a:rPr lang="en-GB" noProof="1"/>
              <a:t>Icon A</a:t>
            </a:r>
          </a:p>
        </p:txBody>
      </p:sp>
      <p:sp>
        <p:nvSpPr>
          <p:cNvPr id="19" name="Text Placeholder 5">
            <a:extLst>
              <a:ext uri="{FF2B5EF4-FFF2-40B4-BE49-F238E27FC236}">
                <a16:creationId xmlns:a16="http://schemas.microsoft.com/office/drawing/2014/main" id="{ED4114EE-3AD7-9976-3770-3D2D3FD7D20E}"/>
              </a:ext>
            </a:extLst>
          </p:cNvPr>
          <p:cNvSpPr>
            <a:spLocks noGrp="1"/>
          </p:cNvSpPr>
          <p:nvPr>
            <p:ph type="body" sz="quarter" idx="14" hasCustomPrompt="1"/>
          </p:nvPr>
        </p:nvSpPr>
        <p:spPr>
          <a:xfrm>
            <a:off x="705300"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sp>
        <p:nvSpPr>
          <p:cNvPr id="20" name="Picture Placeholder 16">
            <a:extLst>
              <a:ext uri="{FF2B5EF4-FFF2-40B4-BE49-F238E27FC236}">
                <a16:creationId xmlns:a16="http://schemas.microsoft.com/office/drawing/2014/main" id="{4E5B1A65-BD85-329E-2603-004F63BA3398}"/>
              </a:ext>
            </a:extLst>
          </p:cNvPr>
          <p:cNvSpPr>
            <a:spLocks noGrp="1"/>
          </p:cNvSpPr>
          <p:nvPr>
            <p:ph type="pic" sz="quarter" idx="15" hasCustomPrompt="1"/>
          </p:nvPr>
        </p:nvSpPr>
        <p:spPr>
          <a:xfrm>
            <a:off x="5481235" y="2819400"/>
            <a:ext cx="1192213" cy="1192213"/>
          </a:xfrm>
        </p:spPr>
        <p:txBody>
          <a:bodyPr anchor="ctr">
            <a:normAutofit/>
          </a:bodyPr>
          <a:lstStyle>
            <a:lvl1pPr algn="ctr">
              <a:defRPr sz="1100" b="0"/>
            </a:lvl1pPr>
          </a:lstStyle>
          <a:p>
            <a:r>
              <a:rPr lang="en-GB"/>
              <a:t>Insert icon here</a:t>
            </a:r>
          </a:p>
        </p:txBody>
      </p:sp>
      <p:sp>
        <p:nvSpPr>
          <p:cNvPr id="21" name="Text Placeholder 3">
            <a:extLst>
              <a:ext uri="{FF2B5EF4-FFF2-40B4-BE49-F238E27FC236}">
                <a16:creationId xmlns:a16="http://schemas.microsoft.com/office/drawing/2014/main" id="{32AA6414-9A08-8173-3C53-4BC706D9C01C}"/>
              </a:ext>
            </a:extLst>
          </p:cNvPr>
          <p:cNvSpPr>
            <a:spLocks noGrp="1"/>
          </p:cNvSpPr>
          <p:nvPr>
            <p:ph type="body" sz="quarter" idx="16" hasCustomPrompt="1"/>
          </p:nvPr>
        </p:nvSpPr>
        <p:spPr>
          <a:xfrm>
            <a:off x="4608560" y="4168775"/>
            <a:ext cx="2967436" cy="431801"/>
          </a:xfrm>
        </p:spPr>
        <p:txBody>
          <a:bodyPr anchor="b">
            <a:noAutofit/>
          </a:bodyPr>
          <a:lstStyle>
            <a:lvl1pPr algn="ctr">
              <a:spcBef>
                <a:spcPts val="0"/>
              </a:spcBef>
              <a:spcAft>
                <a:spcPts val="0"/>
              </a:spcAft>
              <a:defRPr sz="1800">
                <a:solidFill>
                  <a:schemeClr val="tx1"/>
                </a:solidFill>
              </a:defRPr>
            </a:lvl1pPr>
          </a:lstStyle>
          <a:p>
            <a:pPr lvl="0"/>
            <a:r>
              <a:rPr lang="en-GB" noProof="1"/>
              <a:t>Icon B</a:t>
            </a:r>
          </a:p>
        </p:txBody>
      </p:sp>
      <p:sp>
        <p:nvSpPr>
          <p:cNvPr id="22" name="Text Placeholder 5">
            <a:extLst>
              <a:ext uri="{FF2B5EF4-FFF2-40B4-BE49-F238E27FC236}">
                <a16:creationId xmlns:a16="http://schemas.microsoft.com/office/drawing/2014/main" id="{16A4C3C5-0509-1B41-A0FE-9D0A163992DA}"/>
              </a:ext>
            </a:extLst>
          </p:cNvPr>
          <p:cNvSpPr>
            <a:spLocks noGrp="1"/>
          </p:cNvSpPr>
          <p:nvPr>
            <p:ph type="body" sz="quarter" idx="17" hasCustomPrompt="1"/>
          </p:nvPr>
        </p:nvSpPr>
        <p:spPr>
          <a:xfrm>
            <a:off x="4608560"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sp>
        <p:nvSpPr>
          <p:cNvPr id="23" name="Picture Placeholder 16">
            <a:extLst>
              <a:ext uri="{FF2B5EF4-FFF2-40B4-BE49-F238E27FC236}">
                <a16:creationId xmlns:a16="http://schemas.microsoft.com/office/drawing/2014/main" id="{2D62DA36-18B5-5377-6D7C-861A9C8B243E}"/>
              </a:ext>
            </a:extLst>
          </p:cNvPr>
          <p:cNvSpPr>
            <a:spLocks noGrp="1"/>
          </p:cNvSpPr>
          <p:nvPr>
            <p:ph type="pic" sz="quarter" idx="18" hasCustomPrompt="1"/>
          </p:nvPr>
        </p:nvSpPr>
        <p:spPr>
          <a:xfrm>
            <a:off x="9357200" y="2819400"/>
            <a:ext cx="1192213" cy="1192213"/>
          </a:xfrm>
        </p:spPr>
        <p:txBody>
          <a:bodyPr anchor="ctr">
            <a:normAutofit/>
          </a:bodyPr>
          <a:lstStyle>
            <a:lvl1pPr algn="ctr">
              <a:defRPr sz="1100" b="0"/>
            </a:lvl1pPr>
          </a:lstStyle>
          <a:p>
            <a:r>
              <a:rPr lang="en-GB"/>
              <a:t>Insert icon here</a:t>
            </a:r>
          </a:p>
        </p:txBody>
      </p:sp>
      <p:sp>
        <p:nvSpPr>
          <p:cNvPr id="24" name="Text Placeholder 3">
            <a:extLst>
              <a:ext uri="{FF2B5EF4-FFF2-40B4-BE49-F238E27FC236}">
                <a16:creationId xmlns:a16="http://schemas.microsoft.com/office/drawing/2014/main" id="{AECB629E-0051-22C7-DF6A-DB5A2BE7F5FE}"/>
              </a:ext>
            </a:extLst>
          </p:cNvPr>
          <p:cNvSpPr>
            <a:spLocks noGrp="1"/>
          </p:cNvSpPr>
          <p:nvPr>
            <p:ph type="body" sz="quarter" idx="19" hasCustomPrompt="1"/>
          </p:nvPr>
        </p:nvSpPr>
        <p:spPr>
          <a:xfrm>
            <a:off x="8484525" y="4168775"/>
            <a:ext cx="2967436" cy="431801"/>
          </a:xfrm>
        </p:spPr>
        <p:txBody>
          <a:bodyPr anchor="b">
            <a:noAutofit/>
          </a:bodyPr>
          <a:lstStyle>
            <a:lvl1pPr algn="ctr">
              <a:spcBef>
                <a:spcPts val="0"/>
              </a:spcBef>
              <a:spcAft>
                <a:spcPts val="0"/>
              </a:spcAft>
              <a:defRPr sz="1800">
                <a:solidFill>
                  <a:schemeClr val="tx1"/>
                </a:solidFill>
              </a:defRPr>
            </a:lvl1pPr>
          </a:lstStyle>
          <a:p>
            <a:pPr lvl="0"/>
            <a:r>
              <a:rPr lang="en-GB" noProof="1"/>
              <a:t>Icon C</a:t>
            </a:r>
          </a:p>
        </p:txBody>
      </p:sp>
      <p:sp>
        <p:nvSpPr>
          <p:cNvPr id="25" name="Text Placeholder 5">
            <a:extLst>
              <a:ext uri="{FF2B5EF4-FFF2-40B4-BE49-F238E27FC236}">
                <a16:creationId xmlns:a16="http://schemas.microsoft.com/office/drawing/2014/main" id="{8C710CBF-679E-4E9A-17EF-B30C00E446BF}"/>
              </a:ext>
            </a:extLst>
          </p:cNvPr>
          <p:cNvSpPr>
            <a:spLocks noGrp="1"/>
          </p:cNvSpPr>
          <p:nvPr>
            <p:ph type="body" sz="quarter" idx="20" hasCustomPrompt="1"/>
          </p:nvPr>
        </p:nvSpPr>
        <p:spPr>
          <a:xfrm>
            <a:off x="8484525"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spTree>
    <p:extLst>
      <p:ext uri="{BB962C8B-B14F-4D97-AF65-F5344CB8AC3E}">
        <p14:creationId xmlns:p14="http://schemas.microsoft.com/office/powerpoint/2010/main" val="2274577175"/>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7_Title with 3 icons dark">
    <p:bg>
      <p:bgPr>
        <a:solidFill>
          <a:schemeClr val="bg2"/>
        </a:solidFill>
        <a:effectLst/>
      </p:bgPr>
    </p:b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F7F6FB21-45B3-F849-6B8B-956F09ED0242}"/>
              </a:ext>
            </a:extLst>
          </p:cNvPr>
          <p:cNvSpPr>
            <a:spLocks noGrp="1"/>
          </p:cNvSpPr>
          <p:nvPr>
            <p:ph type="pic" sz="quarter" idx="10" hasCustomPrompt="1"/>
          </p:nvPr>
        </p:nvSpPr>
        <p:spPr>
          <a:xfrm>
            <a:off x="1577975" y="2819400"/>
            <a:ext cx="1192213" cy="1192213"/>
          </a:xfrm>
        </p:spPr>
        <p:txBody>
          <a:bodyPr anchor="ctr">
            <a:normAutofit/>
          </a:bodyPr>
          <a:lstStyle>
            <a:lvl1pPr algn="ctr">
              <a:defRPr sz="1100" b="0"/>
            </a:lvl1pPr>
          </a:lstStyle>
          <a:p>
            <a:r>
              <a:rPr lang="en-GB"/>
              <a:t>Insert icon here</a:t>
            </a:r>
          </a:p>
        </p:txBody>
      </p:sp>
      <p:sp>
        <p:nvSpPr>
          <p:cNvPr id="2" name="Slide Number Placeholder 5">
            <a:extLst>
              <a:ext uri="{FF2B5EF4-FFF2-40B4-BE49-F238E27FC236}">
                <a16:creationId xmlns:a16="http://schemas.microsoft.com/office/drawing/2014/main" id="{684A17C6-E383-E6CC-FF88-E501A98FA58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3" name="Title Placeholder 1">
            <a:extLst>
              <a:ext uri="{FF2B5EF4-FFF2-40B4-BE49-F238E27FC236}">
                <a16:creationId xmlns:a16="http://schemas.microsoft.com/office/drawing/2014/main" id="{876DA553-7ED8-343C-E047-5E86CDDCB969}"/>
              </a:ext>
            </a:extLst>
          </p:cNvPr>
          <p:cNvSpPr>
            <a:spLocks noGrp="1"/>
          </p:cNvSpPr>
          <p:nvPr>
            <p:ph type="title" hasCustomPrompt="1"/>
          </p:nvPr>
        </p:nvSpPr>
        <p:spPr>
          <a:xfrm>
            <a:off x="479425" y="441326"/>
            <a:ext cx="11233150" cy="1269502"/>
          </a:xfrm>
          <a:prstGeom prst="rect">
            <a:avLst/>
          </a:prstGeom>
          <a:noFill/>
        </p:spPr>
        <p:txBody>
          <a:bodyPr lIns="0" tIns="0" rIns="0" bIns="0" anchor="b" anchorCtr="0">
            <a:noAutofit/>
          </a:bodyPr>
          <a:lstStyle>
            <a:lvl1pPr algn="ctr">
              <a:lnSpc>
                <a:spcPct val="80000"/>
              </a:lnSpc>
              <a:defRPr sz="3200" b="1">
                <a:solidFill>
                  <a:schemeClr val="tx1"/>
                </a:solidFill>
              </a:defRPr>
            </a:lvl1pPr>
          </a:lstStyle>
          <a:p>
            <a:pPr lvl="0"/>
            <a:r>
              <a:rPr lang="en-US"/>
              <a:t>Centered headline in sentence case, </a:t>
            </a:r>
            <a:br>
              <a:rPr lang="en-US"/>
            </a:br>
            <a:r>
              <a:rPr lang="en-US"/>
              <a:t>adjust and resize when needed.</a:t>
            </a:r>
          </a:p>
        </p:txBody>
      </p:sp>
      <p:sp>
        <p:nvSpPr>
          <p:cNvPr id="18" name="Text Placeholder 3">
            <a:extLst>
              <a:ext uri="{FF2B5EF4-FFF2-40B4-BE49-F238E27FC236}">
                <a16:creationId xmlns:a16="http://schemas.microsoft.com/office/drawing/2014/main" id="{CD3689C0-8B33-2224-D963-1738DAC91E0E}"/>
              </a:ext>
            </a:extLst>
          </p:cNvPr>
          <p:cNvSpPr>
            <a:spLocks noGrp="1"/>
          </p:cNvSpPr>
          <p:nvPr>
            <p:ph type="body" sz="quarter" idx="13" hasCustomPrompt="1"/>
          </p:nvPr>
        </p:nvSpPr>
        <p:spPr>
          <a:xfrm>
            <a:off x="705300" y="4168775"/>
            <a:ext cx="2967436" cy="431801"/>
          </a:xfrm>
        </p:spPr>
        <p:txBody>
          <a:bodyPr anchor="b">
            <a:noAutofit/>
          </a:bodyPr>
          <a:lstStyle>
            <a:lvl1pPr algn="ctr">
              <a:spcBef>
                <a:spcPts val="0"/>
              </a:spcBef>
              <a:spcAft>
                <a:spcPts val="0"/>
              </a:spcAft>
              <a:defRPr sz="1800">
                <a:solidFill>
                  <a:schemeClr val="accent1"/>
                </a:solidFill>
              </a:defRPr>
            </a:lvl1pPr>
          </a:lstStyle>
          <a:p>
            <a:pPr lvl="0"/>
            <a:r>
              <a:rPr lang="en-GB" noProof="1"/>
              <a:t>Icon A</a:t>
            </a:r>
          </a:p>
        </p:txBody>
      </p:sp>
      <p:sp>
        <p:nvSpPr>
          <p:cNvPr id="19" name="Text Placeholder 5">
            <a:extLst>
              <a:ext uri="{FF2B5EF4-FFF2-40B4-BE49-F238E27FC236}">
                <a16:creationId xmlns:a16="http://schemas.microsoft.com/office/drawing/2014/main" id="{ED4114EE-3AD7-9976-3770-3D2D3FD7D20E}"/>
              </a:ext>
            </a:extLst>
          </p:cNvPr>
          <p:cNvSpPr>
            <a:spLocks noGrp="1"/>
          </p:cNvSpPr>
          <p:nvPr>
            <p:ph type="body" sz="quarter" idx="14" hasCustomPrompt="1"/>
          </p:nvPr>
        </p:nvSpPr>
        <p:spPr>
          <a:xfrm>
            <a:off x="705300"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sp>
        <p:nvSpPr>
          <p:cNvPr id="20" name="Picture Placeholder 16">
            <a:extLst>
              <a:ext uri="{FF2B5EF4-FFF2-40B4-BE49-F238E27FC236}">
                <a16:creationId xmlns:a16="http://schemas.microsoft.com/office/drawing/2014/main" id="{4E5B1A65-BD85-329E-2603-004F63BA3398}"/>
              </a:ext>
            </a:extLst>
          </p:cNvPr>
          <p:cNvSpPr>
            <a:spLocks noGrp="1"/>
          </p:cNvSpPr>
          <p:nvPr>
            <p:ph type="pic" sz="quarter" idx="15" hasCustomPrompt="1"/>
          </p:nvPr>
        </p:nvSpPr>
        <p:spPr>
          <a:xfrm>
            <a:off x="5481235" y="2819400"/>
            <a:ext cx="1192213" cy="1192213"/>
          </a:xfrm>
        </p:spPr>
        <p:txBody>
          <a:bodyPr anchor="ctr">
            <a:normAutofit/>
          </a:bodyPr>
          <a:lstStyle>
            <a:lvl1pPr algn="ctr">
              <a:defRPr sz="1100" b="0"/>
            </a:lvl1pPr>
          </a:lstStyle>
          <a:p>
            <a:r>
              <a:rPr lang="en-GB"/>
              <a:t>Insert icon here</a:t>
            </a:r>
          </a:p>
        </p:txBody>
      </p:sp>
      <p:sp>
        <p:nvSpPr>
          <p:cNvPr id="21" name="Text Placeholder 3">
            <a:extLst>
              <a:ext uri="{FF2B5EF4-FFF2-40B4-BE49-F238E27FC236}">
                <a16:creationId xmlns:a16="http://schemas.microsoft.com/office/drawing/2014/main" id="{32AA6414-9A08-8173-3C53-4BC706D9C01C}"/>
              </a:ext>
            </a:extLst>
          </p:cNvPr>
          <p:cNvSpPr>
            <a:spLocks noGrp="1"/>
          </p:cNvSpPr>
          <p:nvPr>
            <p:ph type="body" sz="quarter" idx="16" hasCustomPrompt="1"/>
          </p:nvPr>
        </p:nvSpPr>
        <p:spPr>
          <a:xfrm>
            <a:off x="4608560" y="4168775"/>
            <a:ext cx="2967436" cy="431801"/>
          </a:xfrm>
        </p:spPr>
        <p:txBody>
          <a:bodyPr anchor="b">
            <a:noAutofit/>
          </a:bodyPr>
          <a:lstStyle>
            <a:lvl1pPr algn="ctr">
              <a:spcBef>
                <a:spcPts val="0"/>
              </a:spcBef>
              <a:spcAft>
                <a:spcPts val="0"/>
              </a:spcAft>
              <a:defRPr sz="1800">
                <a:solidFill>
                  <a:schemeClr val="accent1"/>
                </a:solidFill>
              </a:defRPr>
            </a:lvl1pPr>
          </a:lstStyle>
          <a:p>
            <a:pPr lvl="0"/>
            <a:r>
              <a:rPr lang="en-GB" noProof="1"/>
              <a:t>Icon B</a:t>
            </a:r>
          </a:p>
        </p:txBody>
      </p:sp>
      <p:sp>
        <p:nvSpPr>
          <p:cNvPr id="22" name="Text Placeholder 5">
            <a:extLst>
              <a:ext uri="{FF2B5EF4-FFF2-40B4-BE49-F238E27FC236}">
                <a16:creationId xmlns:a16="http://schemas.microsoft.com/office/drawing/2014/main" id="{16A4C3C5-0509-1B41-A0FE-9D0A163992DA}"/>
              </a:ext>
            </a:extLst>
          </p:cNvPr>
          <p:cNvSpPr>
            <a:spLocks noGrp="1"/>
          </p:cNvSpPr>
          <p:nvPr>
            <p:ph type="body" sz="quarter" idx="17" hasCustomPrompt="1"/>
          </p:nvPr>
        </p:nvSpPr>
        <p:spPr>
          <a:xfrm>
            <a:off x="4608560"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sp>
        <p:nvSpPr>
          <p:cNvPr id="23" name="Picture Placeholder 16">
            <a:extLst>
              <a:ext uri="{FF2B5EF4-FFF2-40B4-BE49-F238E27FC236}">
                <a16:creationId xmlns:a16="http://schemas.microsoft.com/office/drawing/2014/main" id="{2D62DA36-18B5-5377-6D7C-861A9C8B243E}"/>
              </a:ext>
            </a:extLst>
          </p:cNvPr>
          <p:cNvSpPr>
            <a:spLocks noGrp="1"/>
          </p:cNvSpPr>
          <p:nvPr>
            <p:ph type="pic" sz="quarter" idx="18" hasCustomPrompt="1"/>
          </p:nvPr>
        </p:nvSpPr>
        <p:spPr>
          <a:xfrm>
            <a:off x="9357200" y="2819400"/>
            <a:ext cx="1192213" cy="1192213"/>
          </a:xfrm>
        </p:spPr>
        <p:txBody>
          <a:bodyPr anchor="ctr">
            <a:normAutofit/>
          </a:bodyPr>
          <a:lstStyle>
            <a:lvl1pPr algn="ctr">
              <a:defRPr sz="1100" b="0"/>
            </a:lvl1pPr>
          </a:lstStyle>
          <a:p>
            <a:r>
              <a:rPr lang="en-GB"/>
              <a:t>Insert icon here</a:t>
            </a:r>
          </a:p>
        </p:txBody>
      </p:sp>
      <p:sp>
        <p:nvSpPr>
          <p:cNvPr id="24" name="Text Placeholder 3">
            <a:extLst>
              <a:ext uri="{FF2B5EF4-FFF2-40B4-BE49-F238E27FC236}">
                <a16:creationId xmlns:a16="http://schemas.microsoft.com/office/drawing/2014/main" id="{AECB629E-0051-22C7-DF6A-DB5A2BE7F5FE}"/>
              </a:ext>
            </a:extLst>
          </p:cNvPr>
          <p:cNvSpPr>
            <a:spLocks noGrp="1"/>
          </p:cNvSpPr>
          <p:nvPr>
            <p:ph type="body" sz="quarter" idx="19" hasCustomPrompt="1"/>
          </p:nvPr>
        </p:nvSpPr>
        <p:spPr>
          <a:xfrm>
            <a:off x="8484525" y="4168775"/>
            <a:ext cx="2967436" cy="431801"/>
          </a:xfrm>
        </p:spPr>
        <p:txBody>
          <a:bodyPr anchor="b">
            <a:noAutofit/>
          </a:bodyPr>
          <a:lstStyle>
            <a:lvl1pPr algn="ctr">
              <a:spcBef>
                <a:spcPts val="0"/>
              </a:spcBef>
              <a:spcAft>
                <a:spcPts val="0"/>
              </a:spcAft>
              <a:defRPr sz="1800">
                <a:solidFill>
                  <a:schemeClr val="accent1"/>
                </a:solidFill>
              </a:defRPr>
            </a:lvl1pPr>
          </a:lstStyle>
          <a:p>
            <a:pPr lvl="0"/>
            <a:r>
              <a:rPr lang="en-GB" noProof="1"/>
              <a:t>Icon C</a:t>
            </a:r>
          </a:p>
        </p:txBody>
      </p:sp>
      <p:sp>
        <p:nvSpPr>
          <p:cNvPr id="25" name="Text Placeholder 5">
            <a:extLst>
              <a:ext uri="{FF2B5EF4-FFF2-40B4-BE49-F238E27FC236}">
                <a16:creationId xmlns:a16="http://schemas.microsoft.com/office/drawing/2014/main" id="{8C710CBF-679E-4E9A-17EF-B30C00E446BF}"/>
              </a:ext>
            </a:extLst>
          </p:cNvPr>
          <p:cNvSpPr>
            <a:spLocks noGrp="1"/>
          </p:cNvSpPr>
          <p:nvPr>
            <p:ph type="body" sz="quarter" idx="20" hasCustomPrompt="1"/>
          </p:nvPr>
        </p:nvSpPr>
        <p:spPr>
          <a:xfrm>
            <a:off x="8484525"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pic>
        <p:nvPicPr>
          <p:cNvPr id="4" name="Graphic 3">
            <a:extLst>
              <a:ext uri="{FF2B5EF4-FFF2-40B4-BE49-F238E27FC236}">
                <a16:creationId xmlns:a16="http://schemas.microsoft.com/office/drawing/2014/main" id="{743C07C8-B334-792B-D2FA-60311141BD6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2124527213"/>
      </p:ext>
    </p:extLst>
  </p:cSld>
  <p:clrMapOvr>
    <a:overrideClrMapping bg1="dk1" tx1="lt1" bg2="dk2" tx2="lt2" accent1="accent1" accent2="accent2" accent3="accent3" accent4="accent4" accent5="accent5" accent6="accent6" hlink="hlink" folHlink="folHlink"/>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7_Title with 1 large icon">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6" y="440236"/>
            <a:ext cx="48958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5" name="Text Placeholder 3">
            <a:extLst>
              <a:ext uri="{FF2B5EF4-FFF2-40B4-BE49-F238E27FC236}">
                <a16:creationId xmlns:a16="http://schemas.microsoft.com/office/drawing/2014/main" id="{F3C9B29C-B4B4-3BD8-0268-522D784FF8CD}"/>
              </a:ext>
            </a:extLst>
          </p:cNvPr>
          <p:cNvSpPr>
            <a:spLocks noGrp="1"/>
          </p:cNvSpPr>
          <p:nvPr>
            <p:ph type="body" sz="quarter" idx="15" hasCustomPrompt="1"/>
          </p:nvPr>
        </p:nvSpPr>
        <p:spPr>
          <a:xfrm>
            <a:off x="479425" y="4419600"/>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B5BF2297-CA5D-87EC-3119-967725574D3D}"/>
              </a:ext>
            </a:extLst>
          </p:cNvPr>
          <p:cNvSpPr>
            <a:spLocks noGrp="1"/>
          </p:cNvSpPr>
          <p:nvPr>
            <p:ph type="body" sz="quarter" idx="16" hasCustomPrompt="1"/>
          </p:nvPr>
        </p:nvSpPr>
        <p:spPr>
          <a:xfrm>
            <a:off x="479425" y="4905375"/>
            <a:ext cx="4895850" cy="1114425"/>
          </a:xfrm>
        </p:spPr>
        <p:txBody>
          <a:bodyPr>
            <a:normAutofit/>
          </a:bodyPr>
          <a:lstStyle>
            <a:lvl1pP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8" name="Picture Placeholder 7">
            <a:extLst>
              <a:ext uri="{FF2B5EF4-FFF2-40B4-BE49-F238E27FC236}">
                <a16:creationId xmlns:a16="http://schemas.microsoft.com/office/drawing/2014/main" id="{1B849841-7287-827F-5097-713084F7929E}"/>
              </a:ext>
            </a:extLst>
          </p:cNvPr>
          <p:cNvSpPr>
            <a:spLocks noGrp="1"/>
          </p:cNvSpPr>
          <p:nvPr>
            <p:ph type="pic" sz="quarter" idx="17" hasCustomPrompt="1"/>
          </p:nvPr>
        </p:nvSpPr>
        <p:spPr>
          <a:xfrm>
            <a:off x="6096000" y="228600"/>
            <a:ext cx="5867401" cy="5791200"/>
          </a:xfrm>
        </p:spPr>
        <p:txBody>
          <a:bodyPr anchor="ctr"/>
          <a:lstStyle>
            <a:lvl1pPr algn="ctr">
              <a:defRPr b="0"/>
            </a:lvl1pPr>
          </a:lstStyle>
          <a:p>
            <a:r>
              <a:rPr lang="en-GB"/>
              <a:t>Insert icon here</a:t>
            </a:r>
          </a:p>
        </p:txBody>
      </p:sp>
    </p:spTree>
    <p:extLst>
      <p:ext uri="{BB962C8B-B14F-4D97-AF65-F5344CB8AC3E}">
        <p14:creationId xmlns:p14="http://schemas.microsoft.com/office/powerpoint/2010/main" val="402004826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7_Title with 1 large icon dark">
    <p:bg>
      <p:bgPr>
        <a:solidFill>
          <a:schemeClr val="bg2"/>
        </a:solid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6" y="440236"/>
            <a:ext cx="48958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5" name="Text Placeholder 3">
            <a:extLst>
              <a:ext uri="{FF2B5EF4-FFF2-40B4-BE49-F238E27FC236}">
                <a16:creationId xmlns:a16="http://schemas.microsoft.com/office/drawing/2014/main" id="{F3C9B29C-B4B4-3BD8-0268-522D784FF8CD}"/>
              </a:ext>
            </a:extLst>
          </p:cNvPr>
          <p:cNvSpPr>
            <a:spLocks noGrp="1"/>
          </p:cNvSpPr>
          <p:nvPr>
            <p:ph type="body" sz="quarter" idx="15" hasCustomPrompt="1"/>
          </p:nvPr>
        </p:nvSpPr>
        <p:spPr>
          <a:xfrm>
            <a:off x="479425" y="4419600"/>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B5BF2297-CA5D-87EC-3119-967725574D3D}"/>
              </a:ext>
            </a:extLst>
          </p:cNvPr>
          <p:cNvSpPr>
            <a:spLocks noGrp="1"/>
          </p:cNvSpPr>
          <p:nvPr>
            <p:ph type="body" sz="quarter" idx="16" hasCustomPrompt="1"/>
          </p:nvPr>
        </p:nvSpPr>
        <p:spPr>
          <a:xfrm>
            <a:off x="479425" y="4905375"/>
            <a:ext cx="4895850" cy="1114425"/>
          </a:xfrm>
        </p:spPr>
        <p:txBody>
          <a:bodyPr>
            <a:normAutofit/>
          </a:bodyPr>
          <a:lstStyle>
            <a:lvl1pP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8" name="Picture Placeholder 7">
            <a:extLst>
              <a:ext uri="{FF2B5EF4-FFF2-40B4-BE49-F238E27FC236}">
                <a16:creationId xmlns:a16="http://schemas.microsoft.com/office/drawing/2014/main" id="{1B849841-7287-827F-5097-713084F7929E}"/>
              </a:ext>
            </a:extLst>
          </p:cNvPr>
          <p:cNvSpPr>
            <a:spLocks noGrp="1"/>
          </p:cNvSpPr>
          <p:nvPr>
            <p:ph type="pic" sz="quarter" idx="17" hasCustomPrompt="1"/>
          </p:nvPr>
        </p:nvSpPr>
        <p:spPr>
          <a:xfrm>
            <a:off x="6096000" y="228600"/>
            <a:ext cx="5867401" cy="5791200"/>
          </a:xfrm>
        </p:spPr>
        <p:txBody>
          <a:bodyPr anchor="ctr"/>
          <a:lstStyle>
            <a:lvl1pPr algn="ctr">
              <a:defRPr b="0"/>
            </a:lvl1pPr>
          </a:lstStyle>
          <a:p>
            <a:r>
              <a:rPr lang="en-GB"/>
              <a:t>Insert icon here</a:t>
            </a:r>
          </a:p>
        </p:txBody>
      </p:sp>
      <p:pic>
        <p:nvPicPr>
          <p:cNvPr id="2" name="Graphic 1">
            <a:extLst>
              <a:ext uri="{FF2B5EF4-FFF2-40B4-BE49-F238E27FC236}">
                <a16:creationId xmlns:a16="http://schemas.microsoft.com/office/drawing/2014/main" id="{8B986FA8-8233-A45C-39A8-D1D23181DE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819879097"/>
      </p:ext>
    </p:extLst>
  </p:cSld>
  <p:clrMapOvr>
    <a:overrideClrMapping bg1="dk1" tx1="lt1" bg2="dk2" tx2="lt2" accent1="accent1" accent2="accent2" accent3="accent3" accent4="accent4" accent5="accent5" accent6="accent6" hlink="hlink" folHlink="folHlink"/>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7_Title with 1 large icon center">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5616575" cy="3979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Single-line slide title here.</a:t>
            </a:r>
          </a:p>
        </p:txBody>
      </p:sp>
      <p:sp>
        <p:nvSpPr>
          <p:cNvPr id="5" name="Text Placeholder 3">
            <a:extLst>
              <a:ext uri="{FF2B5EF4-FFF2-40B4-BE49-F238E27FC236}">
                <a16:creationId xmlns:a16="http://schemas.microsoft.com/office/drawing/2014/main" id="{F3C9B29C-B4B4-3BD8-0268-522D784FF8CD}"/>
              </a:ext>
            </a:extLst>
          </p:cNvPr>
          <p:cNvSpPr>
            <a:spLocks noGrp="1"/>
          </p:cNvSpPr>
          <p:nvPr>
            <p:ph type="body" sz="quarter" idx="15" hasCustomPrompt="1"/>
          </p:nvPr>
        </p:nvSpPr>
        <p:spPr>
          <a:xfrm>
            <a:off x="3648075" y="4887912"/>
            <a:ext cx="4895850" cy="431801"/>
          </a:xfrm>
        </p:spPr>
        <p:txBody>
          <a:bodyPr anchor="b">
            <a:noAutofit/>
          </a:bodyPr>
          <a:lstStyle>
            <a:lvl1pPr algn="ctr">
              <a:spcBef>
                <a:spcPts val="0"/>
              </a:spcBef>
              <a:spcAft>
                <a:spcPts val="0"/>
              </a:spcAft>
              <a:defRPr sz="2000">
                <a:solidFill>
                  <a:schemeClr val="accent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B5BF2297-CA5D-87EC-3119-967725574D3D}"/>
              </a:ext>
            </a:extLst>
          </p:cNvPr>
          <p:cNvSpPr>
            <a:spLocks noGrp="1"/>
          </p:cNvSpPr>
          <p:nvPr>
            <p:ph type="body" sz="quarter" idx="16" hasCustomPrompt="1"/>
          </p:nvPr>
        </p:nvSpPr>
        <p:spPr>
          <a:xfrm>
            <a:off x="3648075" y="5373687"/>
            <a:ext cx="4895850" cy="646113"/>
          </a:xfrm>
        </p:spPr>
        <p:txBody>
          <a:bodyPr>
            <a:normAutofit/>
          </a:bodyPr>
          <a:lstStyle>
            <a:lvl1pPr algn="ct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8" name="Picture Placeholder 7">
            <a:extLst>
              <a:ext uri="{FF2B5EF4-FFF2-40B4-BE49-F238E27FC236}">
                <a16:creationId xmlns:a16="http://schemas.microsoft.com/office/drawing/2014/main" id="{1B849841-7287-827F-5097-713084F7929E}"/>
              </a:ext>
            </a:extLst>
          </p:cNvPr>
          <p:cNvSpPr>
            <a:spLocks noGrp="1"/>
          </p:cNvSpPr>
          <p:nvPr>
            <p:ph type="pic" sz="quarter" idx="17" hasCustomPrompt="1"/>
          </p:nvPr>
        </p:nvSpPr>
        <p:spPr>
          <a:xfrm>
            <a:off x="4333218" y="1188564"/>
            <a:ext cx="3525563" cy="3479776"/>
          </a:xfrm>
        </p:spPr>
        <p:txBody>
          <a:bodyPr anchor="ctr"/>
          <a:lstStyle>
            <a:lvl1pPr algn="ctr">
              <a:defRPr b="0"/>
            </a:lvl1pPr>
          </a:lstStyle>
          <a:p>
            <a:r>
              <a:rPr lang="en-GB"/>
              <a:t>Insert icon here</a:t>
            </a:r>
          </a:p>
        </p:txBody>
      </p:sp>
    </p:spTree>
    <p:extLst>
      <p:ext uri="{BB962C8B-B14F-4D97-AF65-F5344CB8AC3E}">
        <p14:creationId xmlns:p14="http://schemas.microsoft.com/office/powerpoint/2010/main" val="2459714373"/>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7_Title with 1 large icon center dark">
    <p:bg>
      <p:bgPr>
        <a:solidFill>
          <a:schemeClr val="bg2"/>
        </a:solid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5616575" cy="3979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Single-line slide title here.</a:t>
            </a:r>
          </a:p>
        </p:txBody>
      </p:sp>
      <p:sp>
        <p:nvSpPr>
          <p:cNvPr id="5" name="Text Placeholder 3">
            <a:extLst>
              <a:ext uri="{FF2B5EF4-FFF2-40B4-BE49-F238E27FC236}">
                <a16:creationId xmlns:a16="http://schemas.microsoft.com/office/drawing/2014/main" id="{F3C9B29C-B4B4-3BD8-0268-522D784FF8CD}"/>
              </a:ext>
            </a:extLst>
          </p:cNvPr>
          <p:cNvSpPr>
            <a:spLocks noGrp="1"/>
          </p:cNvSpPr>
          <p:nvPr>
            <p:ph type="body" sz="quarter" idx="15" hasCustomPrompt="1"/>
          </p:nvPr>
        </p:nvSpPr>
        <p:spPr>
          <a:xfrm>
            <a:off x="3648075" y="4887912"/>
            <a:ext cx="4895850" cy="431801"/>
          </a:xfrm>
        </p:spPr>
        <p:txBody>
          <a:bodyPr anchor="b">
            <a:noAutofit/>
          </a:bodyPr>
          <a:lstStyle>
            <a:lvl1pPr algn="ctr">
              <a:spcBef>
                <a:spcPts val="0"/>
              </a:spcBef>
              <a:spcAft>
                <a:spcPts val="0"/>
              </a:spcAft>
              <a:defRPr sz="2000">
                <a:solidFill>
                  <a:schemeClr val="accent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B5BF2297-CA5D-87EC-3119-967725574D3D}"/>
              </a:ext>
            </a:extLst>
          </p:cNvPr>
          <p:cNvSpPr>
            <a:spLocks noGrp="1"/>
          </p:cNvSpPr>
          <p:nvPr>
            <p:ph type="body" sz="quarter" idx="16" hasCustomPrompt="1"/>
          </p:nvPr>
        </p:nvSpPr>
        <p:spPr>
          <a:xfrm>
            <a:off x="3648075" y="5373687"/>
            <a:ext cx="4895850" cy="646113"/>
          </a:xfrm>
        </p:spPr>
        <p:txBody>
          <a:bodyPr>
            <a:normAutofit/>
          </a:bodyPr>
          <a:lstStyle>
            <a:lvl1pPr algn="ct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8" name="Picture Placeholder 7">
            <a:extLst>
              <a:ext uri="{FF2B5EF4-FFF2-40B4-BE49-F238E27FC236}">
                <a16:creationId xmlns:a16="http://schemas.microsoft.com/office/drawing/2014/main" id="{1B849841-7287-827F-5097-713084F7929E}"/>
              </a:ext>
            </a:extLst>
          </p:cNvPr>
          <p:cNvSpPr>
            <a:spLocks noGrp="1"/>
          </p:cNvSpPr>
          <p:nvPr>
            <p:ph type="pic" sz="quarter" idx="17" hasCustomPrompt="1"/>
          </p:nvPr>
        </p:nvSpPr>
        <p:spPr>
          <a:xfrm>
            <a:off x="4333218" y="1188564"/>
            <a:ext cx="3525563" cy="3479776"/>
          </a:xfrm>
        </p:spPr>
        <p:txBody>
          <a:bodyPr anchor="ctr"/>
          <a:lstStyle>
            <a:lvl1pPr algn="ctr">
              <a:defRPr b="0"/>
            </a:lvl1pPr>
          </a:lstStyle>
          <a:p>
            <a:r>
              <a:rPr lang="en-GB"/>
              <a:t>Insert icon here</a:t>
            </a:r>
          </a:p>
        </p:txBody>
      </p:sp>
      <p:pic>
        <p:nvPicPr>
          <p:cNvPr id="2" name="Graphic 1">
            <a:extLst>
              <a:ext uri="{FF2B5EF4-FFF2-40B4-BE49-F238E27FC236}">
                <a16:creationId xmlns:a16="http://schemas.microsoft.com/office/drawing/2014/main" id="{C389F384-D11A-A805-8E68-D3550473F84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2695859838"/>
      </p:ext>
    </p:extLst>
  </p:cSld>
  <p:clrMapOvr>
    <a:overrideClrMapping bg1="dk1" tx1="lt1" bg2="dk2" tx2="lt2" accent1="accent1" accent2="accent2" accent3="accent3" accent4="accent4" accent5="accent5" accent6="accent6" hlink="hlink" folHlink="folHlink"/>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7_Data as title with subhea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345572"/>
            <a:ext cx="6337300" cy="3063409"/>
          </a:xfrm>
          <a:prstGeom prst="rect">
            <a:avLst/>
          </a:prstGeom>
          <a:noFill/>
        </p:spPr>
        <p:txBody>
          <a:bodyPr lIns="0" tIns="0" rIns="0" bIns="0" anchor="t" anchorCtr="0">
            <a:noAutofit/>
          </a:bodyPr>
          <a:lstStyle>
            <a:lvl1pPr algn="l">
              <a:lnSpc>
                <a:spcPct val="90000"/>
              </a:lnSpc>
              <a:defRPr sz="18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2801585"/>
            <a:ext cx="6337300"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8688387" y="4041288"/>
            <a:ext cx="3024187" cy="1475219"/>
          </a:xfrm>
        </p:spPr>
        <p:txBody>
          <a:bodyPr anchor="b">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1099187814"/>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7_Data as title with subhead_dark ">
    <p:bg>
      <p:bgPr>
        <a:solidFill>
          <a:schemeClr val="tx2"/>
        </a:solid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345572"/>
            <a:ext cx="6337300" cy="3063409"/>
          </a:xfrm>
          <a:prstGeom prst="rect">
            <a:avLst/>
          </a:prstGeom>
          <a:noFill/>
        </p:spPr>
        <p:txBody>
          <a:bodyPr lIns="0" tIns="0" rIns="0" bIns="0" anchor="t" anchorCtr="0">
            <a:noAutofit/>
          </a:bodyPr>
          <a:lstStyle>
            <a:lvl1pPr algn="l">
              <a:lnSpc>
                <a:spcPct val="90000"/>
              </a:lnSpc>
              <a:defRPr sz="18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2801585"/>
            <a:ext cx="6337300"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8688387" y="4041288"/>
            <a:ext cx="3024187" cy="1475219"/>
          </a:xfrm>
        </p:spPr>
        <p:txBody>
          <a:bodyPr anchor="b">
            <a:noAutofit/>
          </a:bodyPr>
          <a:lstStyle>
            <a:lvl1pPr>
              <a:spcBef>
                <a:spcPts val="0"/>
              </a:spcBef>
              <a:spcAft>
                <a:spcPts val="0"/>
              </a:spcAft>
              <a:defRPr sz="1600" b="0">
                <a:solidFill>
                  <a:schemeClr val="bg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380622699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7_Data as title with subhead 2">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6816725" y="2674003"/>
            <a:ext cx="4895850" cy="3063409"/>
          </a:xfrm>
          <a:prstGeom prst="rect">
            <a:avLst/>
          </a:prstGeom>
          <a:noFill/>
        </p:spPr>
        <p:txBody>
          <a:bodyPr lIns="0" tIns="0" rIns="0" bIns="0" anchor="t" anchorCtr="0">
            <a:noAutofit/>
          </a:bodyPr>
          <a:lstStyle>
            <a:lvl1pPr algn="l">
              <a:lnSpc>
                <a:spcPct val="90000"/>
              </a:lnSpc>
              <a:defRPr sz="18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6816725" y="5130016"/>
            <a:ext cx="4895850"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479425" y="1160463"/>
            <a:ext cx="3024187" cy="1475219"/>
          </a:xfrm>
        </p:spPr>
        <p:txBody>
          <a:bodyPr anchor="b">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30109482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Section Title Sea100 IH">
    <p:bg>
      <p:bgRef idx="1001">
        <a:schemeClr val="bg1"/>
      </p:bgRef>
    </p:bg>
    <p:spTree>
      <p:nvGrpSpPr>
        <p:cNvPr id="1" name=""/>
        <p:cNvGrpSpPr/>
        <p:nvPr/>
      </p:nvGrpSpPr>
      <p:grpSpPr>
        <a:xfrm>
          <a:off x="0" y="0"/>
          <a:ext cx="0" cy="0"/>
          <a:chOff x="0" y="0"/>
          <a:chExt cx="0" cy="0"/>
        </a:xfrm>
      </p:grpSpPr>
      <p:sp>
        <p:nvSpPr>
          <p:cNvPr id="29" name="Title Placeholder 1">
            <a:extLst>
              <a:ext uri="{FF2B5EF4-FFF2-40B4-BE49-F238E27FC236}">
                <a16:creationId xmlns:a16="http://schemas.microsoft.com/office/drawing/2014/main" id="{DF1D9110-7558-E8E9-C70E-AF5F332A1C34}"/>
              </a:ext>
            </a:extLst>
          </p:cNvPr>
          <p:cNvSpPr>
            <a:spLocks noGrp="1"/>
          </p:cNvSpPr>
          <p:nvPr>
            <p:ph type="title" hasCustomPrompt="1"/>
          </p:nvPr>
        </p:nvSpPr>
        <p:spPr>
          <a:xfrm>
            <a:off x="1546225" y="3011556"/>
            <a:ext cx="4949825" cy="615321"/>
          </a:xfrm>
          <a:prstGeom prst="rect">
            <a:avLst/>
          </a:prstGeom>
          <a:noFill/>
        </p:spPr>
        <p:txBody>
          <a:bodyPr lIns="0" tIns="0" rIns="0" bIns="0" anchor="t" anchorCtr="0">
            <a:noAutofit/>
          </a:bodyPr>
          <a:lstStyle>
            <a:lvl1pPr algn="l">
              <a:lnSpc>
                <a:spcPct val="90000"/>
              </a:lnSpc>
              <a:defRPr sz="4200" b="1">
                <a:solidFill>
                  <a:schemeClr val="tx1"/>
                </a:solidFill>
              </a:defRPr>
            </a:lvl1pPr>
          </a:lstStyle>
          <a:p>
            <a:pPr lvl="0"/>
            <a:r>
              <a:rPr lang="en-US"/>
              <a:t>Add section title</a:t>
            </a:r>
          </a:p>
        </p:txBody>
      </p:sp>
      <p:sp>
        <p:nvSpPr>
          <p:cNvPr id="30" name="Text Placeholder 17">
            <a:extLst>
              <a:ext uri="{FF2B5EF4-FFF2-40B4-BE49-F238E27FC236}">
                <a16:creationId xmlns:a16="http://schemas.microsoft.com/office/drawing/2014/main" id="{D65E66BE-B115-56EF-E839-6B1C3A962C08}"/>
              </a:ext>
            </a:extLst>
          </p:cNvPr>
          <p:cNvSpPr>
            <a:spLocks noGrp="1"/>
          </p:cNvSpPr>
          <p:nvPr>
            <p:ph type="body" sz="quarter" idx="19" hasCustomPrompt="1"/>
          </p:nvPr>
        </p:nvSpPr>
        <p:spPr>
          <a:xfrm>
            <a:off x="479425" y="3011556"/>
            <a:ext cx="587375"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
        <p:nvSpPr>
          <p:cNvPr id="2" name="Slide Number Placeholder 5">
            <a:extLst>
              <a:ext uri="{FF2B5EF4-FFF2-40B4-BE49-F238E27FC236}">
                <a16:creationId xmlns:a16="http://schemas.microsoft.com/office/drawing/2014/main" id="{CBA35516-13E1-8A61-65FF-993A5A663ABE}"/>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pic>
        <p:nvPicPr>
          <p:cNvPr id="4" name="Graphic 3">
            <a:extLst>
              <a:ext uri="{FF2B5EF4-FFF2-40B4-BE49-F238E27FC236}">
                <a16:creationId xmlns:a16="http://schemas.microsoft.com/office/drawing/2014/main" id="{B7B4A19A-AFA9-AFDC-AC07-603D40CA48D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2489852"/>
            <a:ext cx="12192000" cy="1878295"/>
          </a:xfrm>
          <a:prstGeom prst="rect">
            <a:avLst/>
          </a:prstGeom>
        </p:spPr>
      </p:pic>
    </p:spTree>
    <p:extLst>
      <p:ext uri="{BB962C8B-B14F-4D97-AF65-F5344CB8AC3E}">
        <p14:creationId xmlns:p14="http://schemas.microsoft.com/office/powerpoint/2010/main" val="282618011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7_Data as title with subhead dark">
    <p:bg>
      <p:bgRef idx="1001">
        <a:schemeClr val="bg2"/>
      </p:bgRef>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1675560"/>
            <a:ext cx="6337300" cy="3063409"/>
          </a:xfrm>
          <a:prstGeom prst="rect">
            <a:avLst/>
          </a:prstGeom>
          <a:noFill/>
        </p:spPr>
        <p:txBody>
          <a:bodyPr lIns="0" tIns="0" rIns="0" bIns="0" anchor="b" anchorCtr="0">
            <a:noAutofit/>
          </a:bodyPr>
          <a:lstStyle>
            <a:lvl1pPr algn="l">
              <a:lnSpc>
                <a:spcPct val="90000"/>
              </a:lnSpc>
              <a:defRPr sz="18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4635034"/>
            <a:ext cx="6337300"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7032625" y="3201884"/>
            <a:ext cx="3775334" cy="593725"/>
          </a:xfrm>
        </p:spPr>
        <p:txBody>
          <a:bodyPr>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pic>
        <p:nvPicPr>
          <p:cNvPr id="2" name="Graphic 1">
            <a:extLst>
              <a:ext uri="{FF2B5EF4-FFF2-40B4-BE49-F238E27FC236}">
                <a16:creationId xmlns:a16="http://schemas.microsoft.com/office/drawing/2014/main" id="{6B0907F0-EE65-27B0-DD7D-1A9AA308949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1816269313"/>
      </p:ext>
    </p:extLst>
  </p:cSld>
  <p:clrMapOvr>
    <a:overrideClrMapping bg1="dk1" tx1="lt1" bg2="dk2" tx2="lt2" accent1="accent1" accent2="accent2" accent3="accent3" accent4="accent4" accent5="accent5" accent6="accent6" hlink="hlink" folHlink="folHlink"/>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7_Data as title with subhead dark 2">
    <p:bg>
      <p:bgRef idx="1001">
        <a:schemeClr val="bg2"/>
      </p:bgRef>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6096000" y="1675560"/>
            <a:ext cx="5616575" cy="3063409"/>
          </a:xfrm>
          <a:prstGeom prst="rect">
            <a:avLst/>
          </a:prstGeom>
          <a:noFill/>
        </p:spPr>
        <p:txBody>
          <a:bodyPr lIns="0" tIns="0" rIns="0" bIns="0" anchor="b" anchorCtr="0">
            <a:noAutofit/>
          </a:bodyPr>
          <a:lstStyle>
            <a:lvl1pPr algn="l">
              <a:lnSpc>
                <a:spcPct val="90000"/>
              </a:lnSpc>
              <a:defRPr sz="18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6096000" y="4635034"/>
            <a:ext cx="5616575"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479425" y="3201884"/>
            <a:ext cx="3775334" cy="593725"/>
          </a:xfrm>
        </p:spPr>
        <p:txBody>
          <a:bodyPr>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pic>
        <p:nvPicPr>
          <p:cNvPr id="2" name="Graphic 1">
            <a:extLst>
              <a:ext uri="{FF2B5EF4-FFF2-40B4-BE49-F238E27FC236}">
                <a16:creationId xmlns:a16="http://schemas.microsoft.com/office/drawing/2014/main" id="{6B0907F0-EE65-27B0-DD7D-1A9AA308949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1426521926"/>
      </p:ext>
    </p:extLst>
  </p:cSld>
  <p:clrMapOvr>
    <a:overrideClrMapping bg1="dk1" tx1="lt1" bg2="dk2" tx2="lt2" accent1="accent1" accent2="accent2" accent3="accent3" accent4="accent4" accent5="accent5" accent6="accent6" hlink="hlink" folHlink="folHlink"/>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8_2 Data as title with subhead ">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3540211"/>
            <a:ext cx="4679950" cy="2278424"/>
          </a:xfrm>
          <a:prstGeom prst="rect">
            <a:avLst/>
          </a:prstGeom>
          <a:noFill/>
        </p:spPr>
        <p:txBody>
          <a:bodyPr lIns="0" tIns="0" rIns="0" bIns="0" anchor="b" anchorCtr="0">
            <a:noAutofit/>
          </a:bodyPr>
          <a:lstStyle>
            <a:lvl1pPr algn="l">
              <a:lnSpc>
                <a:spcPct val="90000"/>
              </a:lnSpc>
              <a:defRPr sz="12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5649000"/>
            <a:ext cx="4679950"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479425" y="452610"/>
            <a:ext cx="4679950" cy="1475219"/>
          </a:xfrm>
        </p:spPr>
        <p:txBody>
          <a:bodyPr anchor="t">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3" name="Text Placeholder 3">
            <a:extLst>
              <a:ext uri="{FF2B5EF4-FFF2-40B4-BE49-F238E27FC236}">
                <a16:creationId xmlns:a16="http://schemas.microsoft.com/office/drawing/2014/main" id="{BCADBA48-9D1A-AEA4-7AE1-0620AD31616D}"/>
              </a:ext>
            </a:extLst>
          </p:cNvPr>
          <p:cNvSpPr>
            <a:spLocks noGrp="1"/>
          </p:cNvSpPr>
          <p:nvPr>
            <p:ph type="body" sz="quarter" idx="15" hasCustomPrompt="1"/>
          </p:nvPr>
        </p:nvSpPr>
        <p:spPr>
          <a:xfrm>
            <a:off x="6089393" y="5649000"/>
            <a:ext cx="4679950" cy="431801"/>
          </a:xfrm>
        </p:spPr>
        <p:txBody>
          <a:bodyPr anchor="b">
            <a:noAutofit/>
          </a:bodyPr>
          <a:lstStyle>
            <a:lvl1pPr>
              <a:spcBef>
                <a:spcPts val="0"/>
              </a:spcBef>
              <a:spcAft>
                <a:spcPts val="0"/>
              </a:spcAft>
              <a:defRPr sz="2400">
                <a:solidFill>
                  <a:schemeClr val="accent3"/>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0E36F69F-13A8-B632-A7A3-60857F36B6F2}"/>
              </a:ext>
            </a:extLst>
          </p:cNvPr>
          <p:cNvSpPr>
            <a:spLocks noGrp="1"/>
          </p:cNvSpPr>
          <p:nvPr>
            <p:ph type="body" sz="quarter" idx="16" hasCustomPrompt="1"/>
          </p:nvPr>
        </p:nvSpPr>
        <p:spPr>
          <a:xfrm>
            <a:off x="6089393" y="452610"/>
            <a:ext cx="4679950" cy="1475219"/>
          </a:xfrm>
        </p:spPr>
        <p:txBody>
          <a:bodyPr anchor="t">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1" name="Text Placeholder 10">
            <a:extLst>
              <a:ext uri="{FF2B5EF4-FFF2-40B4-BE49-F238E27FC236}">
                <a16:creationId xmlns:a16="http://schemas.microsoft.com/office/drawing/2014/main" id="{6EA348D7-CF21-A3BA-41D7-88AC9EB072CC}"/>
              </a:ext>
            </a:extLst>
          </p:cNvPr>
          <p:cNvSpPr>
            <a:spLocks noGrp="1"/>
          </p:cNvSpPr>
          <p:nvPr>
            <p:ph type="body" sz="quarter" idx="17" hasCustomPrompt="1"/>
          </p:nvPr>
        </p:nvSpPr>
        <p:spPr>
          <a:xfrm>
            <a:off x="6089393" y="3540211"/>
            <a:ext cx="4679950" cy="2108789"/>
          </a:xfrm>
        </p:spPr>
        <p:txBody>
          <a:bodyPr anchor="b">
            <a:noAutofit/>
          </a:bodyPr>
          <a:lstStyle>
            <a:lvl1pPr>
              <a:defRPr sz="12000">
                <a:solidFill>
                  <a:schemeClr val="accent3"/>
                </a:solidFill>
              </a:defRPr>
            </a:lvl1pPr>
          </a:lstStyle>
          <a:p>
            <a:pPr lvl="0"/>
            <a:r>
              <a:rPr lang="en-GB"/>
              <a:t>00x</a:t>
            </a:r>
          </a:p>
        </p:txBody>
      </p:sp>
    </p:spTree>
    <p:extLst>
      <p:ext uri="{BB962C8B-B14F-4D97-AF65-F5344CB8AC3E}">
        <p14:creationId xmlns:p14="http://schemas.microsoft.com/office/powerpoint/2010/main" val="2136101097"/>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8_Title with subhead blank">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6" y="440236"/>
            <a:ext cx="48958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2" name="Text Placeholder 3">
            <a:extLst>
              <a:ext uri="{FF2B5EF4-FFF2-40B4-BE49-F238E27FC236}">
                <a16:creationId xmlns:a16="http://schemas.microsoft.com/office/drawing/2014/main" id="{9580E988-1DDA-7841-D02B-DB484D6AED04}"/>
              </a:ext>
            </a:extLst>
          </p:cNvPr>
          <p:cNvSpPr>
            <a:spLocks noGrp="1"/>
          </p:cNvSpPr>
          <p:nvPr>
            <p:ph type="body" sz="quarter" idx="13" hasCustomPrompt="1"/>
          </p:nvPr>
        </p:nvSpPr>
        <p:spPr>
          <a:xfrm>
            <a:off x="479425" y="2628709"/>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3" name="Text Placeholder 5">
            <a:extLst>
              <a:ext uri="{FF2B5EF4-FFF2-40B4-BE49-F238E27FC236}">
                <a16:creationId xmlns:a16="http://schemas.microsoft.com/office/drawing/2014/main" id="{9862CB3C-9F47-3567-2C19-B57405E6310E}"/>
              </a:ext>
            </a:extLst>
          </p:cNvPr>
          <p:cNvSpPr>
            <a:spLocks noGrp="1"/>
          </p:cNvSpPr>
          <p:nvPr>
            <p:ph type="body" sz="quarter" idx="14" hasCustomPrompt="1"/>
          </p:nvPr>
        </p:nvSpPr>
        <p:spPr>
          <a:xfrm>
            <a:off x="479425" y="3114484"/>
            <a:ext cx="4895850" cy="1114425"/>
          </a:xfrm>
        </p:spPr>
        <p:txBody>
          <a:bodyPr>
            <a:normAutofit/>
          </a:bodyPr>
          <a:lstStyle>
            <a:lvl1pP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2065092689"/>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8_Title with subhead dark">
    <p:bg>
      <p:bgPr>
        <a:solidFill>
          <a:schemeClr val="tx2"/>
        </a:solid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9CCD0EDE-39CD-1B1E-88D9-425FB575889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5" name="Graphic 4">
            <a:extLst>
              <a:ext uri="{FF2B5EF4-FFF2-40B4-BE49-F238E27FC236}">
                <a16:creationId xmlns:a16="http://schemas.microsoft.com/office/drawing/2014/main" id="{C0DBD34F-5E7A-2329-3444-F78374C2FB0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6" name="Title Placeholder 1">
            <a:extLst>
              <a:ext uri="{FF2B5EF4-FFF2-40B4-BE49-F238E27FC236}">
                <a16:creationId xmlns:a16="http://schemas.microsoft.com/office/drawing/2014/main" id="{B8EA0738-AD27-A8DD-2821-8C9644288FE6}"/>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90000"/>
              </a:lnSpc>
              <a:defRPr sz="3200" b="1">
                <a:solidFill>
                  <a:schemeClr val="bg1"/>
                </a:solidFill>
              </a:defRPr>
            </a:lvl1pPr>
          </a:lstStyle>
          <a:p>
            <a:pPr lvl="0"/>
            <a:r>
              <a:rPr lang="en-US"/>
              <a:t>Insert headline here </a:t>
            </a:r>
            <a:br>
              <a:rPr lang="en-US"/>
            </a:br>
            <a:r>
              <a:rPr lang="en-US"/>
              <a:t>in sentence case</a:t>
            </a:r>
          </a:p>
        </p:txBody>
      </p:sp>
      <p:sp>
        <p:nvSpPr>
          <p:cNvPr id="8" name="Text Placeholder 3">
            <a:extLst>
              <a:ext uri="{FF2B5EF4-FFF2-40B4-BE49-F238E27FC236}">
                <a16:creationId xmlns:a16="http://schemas.microsoft.com/office/drawing/2014/main" id="{6C2AE7A9-141F-09DF-D9F1-0C18CEA3C857}"/>
              </a:ext>
            </a:extLst>
          </p:cNvPr>
          <p:cNvSpPr>
            <a:spLocks noGrp="1"/>
          </p:cNvSpPr>
          <p:nvPr>
            <p:ph type="body" sz="quarter" idx="13" hasCustomPrompt="1"/>
          </p:nvPr>
        </p:nvSpPr>
        <p:spPr>
          <a:xfrm>
            <a:off x="479425" y="2997199"/>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9" name="Text Placeholder 5">
            <a:extLst>
              <a:ext uri="{FF2B5EF4-FFF2-40B4-BE49-F238E27FC236}">
                <a16:creationId xmlns:a16="http://schemas.microsoft.com/office/drawing/2014/main" id="{1A72B70D-A1CD-28BF-2458-D2F1CCDF12A7}"/>
              </a:ext>
            </a:extLst>
          </p:cNvPr>
          <p:cNvSpPr>
            <a:spLocks noGrp="1"/>
          </p:cNvSpPr>
          <p:nvPr>
            <p:ph type="body" sz="quarter" idx="14" hasCustomPrompt="1"/>
          </p:nvPr>
        </p:nvSpPr>
        <p:spPr>
          <a:xfrm>
            <a:off x="479425" y="3482974"/>
            <a:ext cx="4895850" cy="1114425"/>
          </a:xfrm>
        </p:spPr>
        <p:txBody>
          <a:bodyPr>
            <a:normAutofit/>
          </a:bodyPr>
          <a:lstStyle>
            <a:lvl1pPr>
              <a:spcBef>
                <a:spcPts val="0"/>
              </a:spcBef>
              <a:spcAft>
                <a:spcPts val="0"/>
              </a:spcAft>
              <a:defRPr sz="1400" b="0">
                <a:solidFill>
                  <a:schemeClr val="bg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2656634398"/>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8_Title blank">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CF41FA7E-4CAF-41DF-7643-AEBF19014AAF}"/>
              </a:ext>
            </a:extLst>
          </p:cNvPr>
          <p:cNvSpPr>
            <a:spLocks noGrp="1"/>
          </p:cNvSpPr>
          <p:nvPr>
            <p:ph type="title" hasCustomPrompt="1"/>
          </p:nvPr>
        </p:nvSpPr>
        <p:spPr>
          <a:xfrm>
            <a:off x="479425" y="440236"/>
            <a:ext cx="48958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a:t>
            </a:r>
            <a:br>
              <a:rPr lang="en-US"/>
            </a:br>
            <a:r>
              <a:rPr lang="en-US"/>
              <a:t>in sentence case</a:t>
            </a:r>
          </a:p>
        </p:txBody>
      </p:sp>
      <p:sp>
        <p:nvSpPr>
          <p:cNvPr id="2" name="Slide Number Placeholder 5">
            <a:extLst>
              <a:ext uri="{FF2B5EF4-FFF2-40B4-BE49-F238E27FC236}">
                <a16:creationId xmlns:a16="http://schemas.microsoft.com/office/drawing/2014/main" id="{684A17C6-E383-E6CC-FF88-E501A98FA58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4012065270"/>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8_Title Center 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684A17C6-E383-E6CC-FF88-E501A98FA58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3" name="Title Placeholder 1">
            <a:extLst>
              <a:ext uri="{FF2B5EF4-FFF2-40B4-BE49-F238E27FC236}">
                <a16:creationId xmlns:a16="http://schemas.microsoft.com/office/drawing/2014/main" id="{876DA553-7ED8-343C-E047-5E86CDDCB969}"/>
              </a:ext>
            </a:extLst>
          </p:cNvPr>
          <p:cNvSpPr>
            <a:spLocks noGrp="1"/>
          </p:cNvSpPr>
          <p:nvPr>
            <p:ph type="title" hasCustomPrompt="1"/>
          </p:nvPr>
        </p:nvSpPr>
        <p:spPr>
          <a:xfrm>
            <a:off x="479425" y="441326"/>
            <a:ext cx="11233150" cy="1269502"/>
          </a:xfrm>
          <a:prstGeom prst="rect">
            <a:avLst/>
          </a:prstGeom>
          <a:noFill/>
        </p:spPr>
        <p:txBody>
          <a:bodyPr lIns="0" tIns="0" rIns="0" bIns="0" anchor="ctr" anchorCtr="0">
            <a:noAutofit/>
          </a:bodyPr>
          <a:lstStyle>
            <a:lvl1pPr algn="ctr">
              <a:lnSpc>
                <a:spcPct val="80000"/>
              </a:lnSpc>
              <a:defRPr sz="3200" b="1">
                <a:solidFill>
                  <a:schemeClr val="tx1"/>
                </a:solidFill>
              </a:defRPr>
            </a:lvl1pPr>
          </a:lstStyle>
          <a:p>
            <a:pPr lvl="0"/>
            <a:r>
              <a:rPr lang="en-US"/>
              <a:t>Centered headline in sentence case, </a:t>
            </a:r>
            <a:br>
              <a:rPr lang="en-US"/>
            </a:br>
            <a:r>
              <a:rPr lang="en-US"/>
              <a:t>adjust and resize when needed</a:t>
            </a:r>
          </a:p>
        </p:txBody>
      </p:sp>
    </p:spTree>
    <p:extLst>
      <p:ext uri="{BB962C8B-B14F-4D97-AF65-F5344CB8AC3E}">
        <p14:creationId xmlns:p14="http://schemas.microsoft.com/office/powerpoint/2010/main" val="2000241571"/>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8_Title blank dark">
    <p:bg>
      <p:bgPr>
        <a:solidFill>
          <a:schemeClr val="bg2"/>
        </a:solidFill>
        <a:effectLst/>
      </p:bgPr>
    </p:bg>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CF41FA7E-4CAF-41DF-7643-AEBF19014AAF}"/>
              </a:ext>
            </a:extLst>
          </p:cNvPr>
          <p:cNvSpPr>
            <a:spLocks noGrp="1"/>
          </p:cNvSpPr>
          <p:nvPr>
            <p:ph type="title" hasCustomPrompt="1"/>
          </p:nvPr>
        </p:nvSpPr>
        <p:spPr>
          <a:xfrm>
            <a:off x="479425" y="440236"/>
            <a:ext cx="66611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a:t>
            </a:r>
            <a:br>
              <a:rPr lang="en-US"/>
            </a:br>
            <a:r>
              <a:rPr lang="en-US"/>
              <a:t>in sentence case</a:t>
            </a:r>
          </a:p>
        </p:txBody>
      </p:sp>
      <p:sp>
        <p:nvSpPr>
          <p:cNvPr id="3" name="Slide Number Placeholder 5">
            <a:extLst>
              <a:ext uri="{FF2B5EF4-FFF2-40B4-BE49-F238E27FC236}">
                <a16:creationId xmlns:a16="http://schemas.microsoft.com/office/drawing/2014/main" id="{A943DF9B-FBEF-C838-D10D-114B2608D259}"/>
              </a:ext>
            </a:extLst>
          </p:cNvPr>
          <p:cNvSpPr txBox="1">
            <a:spLocks/>
          </p:cNvSpPr>
          <p:nvPr userDrawn="1"/>
        </p:nvSpPr>
        <p:spPr>
          <a:xfrm>
            <a:off x="11534776" y="6467631"/>
            <a:ext cx="428624" cy="187322"/>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B2CE22-258D-44EB-93FA-0BCC2B4C54CE}" type="slidenum">
              <a:rPr lang="en-US" smtClean="0"/>
              <a:pPr/>
              <a:t>‹#›</a:t>
            </a:fld>
            <a:endParaRPr lang="en-US"/>
          </a:p>
        </p:txBody>
      </p:sp>
      <p:pic>
        <p:nvPicPr>
          <p:cNvPr id="4" name="Graphic 3">
            <a:extLst>
              <a:ext uri="{FF2B5EF4-FFF2-40B4-BE49-F238E27FC236}">
                <a16:creationId xmlns:a16="http://schemas.microsoft.com/office/drawing/2014/main" id="{84EF0638-B34A-95F2-D569-81B4F0865C0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6" name="Slide Number Placeholder 5">
            <a:extLst>
              <a:ext uri="{FF2B5EF4-FFF2-40B4-BE49-F238E27FC236}">
                <a16:creationId xmlns:a16="http://schemas.microsoft.com/office/drawing/2014/main" id="{78543A5E-007B-BFDF-C290-8BFC899E781F}"/>
              </a:ext>
            </a:extLst>
          </p:cNvPr>
          <p:cNvSpPr>
            <a:spLocks noGrp="1"/>
          </p:cNvSpPr>
          <p:nvPr>
            <p:ph type="sldNum" sz="quarter" idx="4"/>
          </p:nvPr>
        </p:nvSpPr>
        <p:spPr>
          <a:xfrm>
            <a:off x="11687176" y="66200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18002497"/>
      </p:ext>
    </p:extLst>
  </p:cSld>
  <p:clrMapOvr>
    <a:overrideClrMapping bg1="dk1" tx1="lt1" bg2="dk2" tx2="lt2" accent1="accent1" accent2="accent2" accent3="accent3" accent4="accent4" accent5="accent5" accent6="accent6" hlink="hlink" folHlink="folHlink"/>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8_Title Center Blank Dark">
    <p:bg>
      <p:bgPr>
        <a:solidFill>
          <a:schemeClr val="bg2"/>
        </a:solidFill>
        <a:effectLst/>
      </p:bgPr>
    </p:bg>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684A17C6-E383-E6CC-FF88-E501A98FA58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3" name="Title Placeholder 1">
            <a:extLst>
              <a:ext uri="{FF2B5EF4-FFF2-40B4-BE49-F238E27FC236}">
                <a16:creationId xmlns:a16="http://schemas.microsoft.com/office/drawing/2014/main" id="{876DA553-7ED8-343C-E047-5E86CDDCB969}"/>
              </a:ext>
            </a:extLst>
          </p:cNvPr>
          <p:cNvSpPr>
            <a:spLocks noGrp="1"/>
          </p:cNvSpPr>
          <p:nvPr>
            <p:ph type="title" hasCustomPrompt="1"/>
          </p:nvPr>
        </p:nvSpPr>
        <p:spPr>
          <a:xfrm>
            <a:off x="479425" y="441326"/>
            <a:ext cx="11233150" cy="1269502"/>
          </a:xfrm>
          <a:prstGeom prst="rect">
            <a:avLst/>
          </a:prstGeom>
          <a:noFill/>
        </p:spPr>
        <p:txBody>
          <a:bodyPr lIns="0" tIns="0" rIns="0" bIns="0" anchor="ctr" anchorCtr="0">
            <a:noAutofit/>
          </a:bodyPr>
          <a:lstStyle>
            <a:lvl1pPr algn="ctr">
              <a:lnSpc>
                <a:spcPct val="80000"/>
              </a:lnSpc>
              <a:defRPr sz="3200" b="1">
                <a:solidFill>
                  <a:schemeClr val="tx1"/>
                </a:solidFill>
              </a:defRPr>
            </a:lvl1pPr>
          </a:lstStyle>
          <a:p>
            <a:pPr lvl="0"/>
            <a:r>
              <a:rPr lang="en-US"/>
              <a:t>Centered headline in sentence case, </a:t>
            </a:r>
            <a:br>
              <a:rPr lang="en-US"/>
            </a:br>
            <a:r>
              <a:rPr lang="en-US"/>
              <a:t>adjust and resize when needed</a:t>
            </a:r>
          </a:p>
        </p:txBody>
      </p:sp>
      <p:pic>
        <p:nvPicPr>
          <p:cNvPr id="4" name="Graphic 3">
            <a:extLst>
              <a:ext uri="{FF2B5EF4-FFF2-40B4-BE49-F238E27FC236}">
                <a16:creationId xmlns:a16="http://schemas.microsoft.com/office/drawing/2014/main" id="{EFA4651B-5D50-86D8-27CD-B400F722DCB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712708940"/>
      </p:ext>
    </p:extLst>
  </p:cSld>
  <p:clrMapOvr>
    <a:overrideClrMapping bg1="dk1" tx1="lt1" bg2="dk2" tx2="lt2" accent1="accent1" accent2="accent2" accent3="accent3" accent4="accent4" accent5="accent5" accent6="accent6" hlink="hlink" folHlink="folHlink"/>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9_End Slide with vision">
    <p:bg>
      <p:bgPr>
        <a:solidFill>
          <a:schemeClr val="bg1"/>
        </a:solidFill>
        <a:effectLst/>
      </p:bgPr>
    </p:bg>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9BA5A408-1CF4-A3D4-A57E-6608AC13C4A8}"/>
              </a:ext>
            </a:extLst>
          </p:cNvPr>
          <p:cNvSpPr txBox="1"/>
          <p:nvPr userDrawn="1"/>
        </p:nvSpPr>
        <p:spPr>
          <a:xfrm>
            <a:off x="6694322" y="3208234"/>
            <a:ext cx="4249420" cy="276999"/>
          </a:xfrm>
          <a:prstGeom prst="rect">
            <a:avLst/>
          </a:prstGeom>
          <a:noFill/>
        </p:spPr>
        <p:txBody>
          <a:bodyPr wrap="square" lIns="0" tIns="0" rIns="0" bIns="0" rtlCol="0">
            <a:spAutoFit/>
          </a:bodyPr>
          <a:lstStyle/>
          <a:p>
            <a:pPr algn="l"/>
            <a:r>
              <a:rPr lang="en-US" sz="1800" b="0" i="0">
                <a:solidFill>
                  <a:schemeClr val="tx1"/>
                </a:solidFill>
                <a:latin typeface="+mn-lt"/>
                <a:cs typeface="Söhne Breit Halbfett" panose="020B0505030202060203" pitchFamily="34" charset="77"/>
              </a:rPr>
              <a:t>Seagate stores infinite potential.</a:t>
            </a:r>
          </a:p>
        </p:txBody>
      </p:sp>
      <p:pic>
        <p:nvPicPr>
          <p:cNvPr id="7" name="Graphic 6">
            <a:extLst>
              <a:ext uri="{FF2B5EF4-FFF2-40B4-BE49-F238E27FC236}">
                <a16:creationId xmlns:a16="http://schemas.microsoft.com/office/drawing/2014/main" id="{EFDB5D27-594F-7134-F4EB-5523558B2E4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016052" y="0"/>
            <a:ext cx="2438400" cy="6858000"/>
          </a:xfrm>
          <a:prstGeom prst="rect">
            <a:avLst/>
          </a:prstGeom>
        </p:spPr>
      </p:pic>
      <p:grpSp>
        <p:nvGrpSpPr>
          <p:cNvPr id="8" name="Group 7">
            <a:extLst>
              <a:ext uri="{FF2B5EF4-FFF2-40B4-BE49-F238E27FC236}">
                <a16:creationId xmlns:a16="http://schemas.microsoft.com/office/drawing/2014/main" id="{647FEBE3-2B09-89BE-ADD9-A62567424946}"/>
              </a:ext>
            </a:extLst>
          </p:cNvPr>
          <p:cNvGrpSpPr>
            <a:grpSpLocks noChangeAspect="1"/>
          </p:cNvGrpSpPr>
          <p:nvPr userDrawn="1"/>
        </p:nvGrpSpPr>
        <p:grpSpPr>
          <a:xfrm>
            <a:off x="2133600" y="2961357"/>
            <a:ext cx="2880000" cy="696243"/>
            <a:chOff x="457359" y="459666"/>
            <a:chExt cx="2059525" cy="497892"/>
          </a:xfrm>
        </p:grpSpPr>
        <p:sp>
          <p:nvSpPr>
            <p:cNvPr id="9" name="Freeform 8">
              <a:extLst>
                <a:ext uri="{FF2B5EF4-FFF2-40B4-BE49-F238E27FC236}">
                  <a16:creationId xmlns:a16="http://schemas.microsoft.com/office/drawing/2014/main" id="{A7453685-862A-4C3B-C611-7E09BF6DA532}"/>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rgbClr val="898A8D"/>
            </a:solid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D9BE207E-9882-7AE5-C367-3229028D4324}"/>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Tree>
    <p:extLst>
      <p:ext uri="{BB962C8B-B14F-4D97-AF65-F5344CB8AC3E}">
        <p14:creationId xmlns:p14="http://schemas.microsoft.com/office/powerpoint/2010/main" val="1506005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Section Title Dark IH">
    <p:bg>
      <p:bgPr>
        <a:solidFill>
          <a:schemeClr val="tx2"/>
        </a:solid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ACB1AC99-E345-B496-B8BA-E7A6451DF7FA}"/>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6" name="Graphic 5">
            <a:extLst>
              <a:ext uri="{FF2B5EF4-FFF2-40B4-BE49-F238E27FC236}">
                <a16:creationId xmlns:a16="http://schemas.microsoft.com/office/drawing/2014/main" id="{C949508D-BAE0-571E-8523-18C90408E60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9" name="Title Placeholder 1">
            <a:extLst>
              <a:ext uri="{FF2B5EF4-FFF2-40B4-BE49-F238E27FC236}">
                <a16:creationId xmlns:a16="http://schemas.microsoft.com/office/drawing/2014/main" id="{A5DA9C10-B23B-D50E-5C50-6784BC804F5A}"/>
              </a:ext>
            </a:extLst>
          </p:cNvPr>
          <p:cNvSpPr>
            <a:spLocks noGrp="1"/>
          </p:cNvSpPr>
          <p:nvPr>
            <p:ph type="title" hasCustomPrompt="1"/>
          </p:nvPr>
        </p:nvSpPr>
        <p:spPr>
          <a:xfrm>
            <a:off x="1546225" y="3011556"/>
            <a:ext cx="4949825" cy="615321"/>
          </a:xfrm>
          <a:prstGeom prst="rect">
            <a:avLst/>
          </a:prstGeom>
          <a:noFill/>
        </p:spPr>
        <p:txBody>
          <a:bodyPr lIns="0" tIns="0" rIns="0" bIns="0" anchor="t" anchorCtr="0">
            <a:noAutofit/>
          </a:bodyPr>
          <a:lstStyle>
            <a:lvl1pPr algn="l">
              <a:lnSpc>
                <a:spcPct val="90000"/>
              </a:lnSpc>
              <a:defRPr sz="4200" b="1">
                <a:solidFill>
                  <a:schemeClr val="bg1"/>
                </a:solidFill>
              </a:defRPr>
            </a:lvl1pPr>
          </a:lstStyle>
          <a:p>
            <a:pPr lvl="0"/>
            <a:r>
              <a:rPr lang="en-US"/>
              <a:t>Add section title</a:t>
            </a:r>
          </a:p>
        </p:txBody>
      </p:sp>
      <p:sp>
        <p:nvSpPr>
          <p:cNvPr id="10" name="Text Placeholder 17">
            <a:extLst>
              <a:ext uri="{FF2B5EF4-FFF2-40B4-BE49-F238E27FC236}">
                <a16:creationId xmlns:a16="http://schemas.microsoft.com/office/drawing/2014/main" id="{E9A47316-78CA-F78A-F2EA-72AF05A3A312}"/>
              </a:ext>
            </a:extLst>
          </p:cNvPr>
          <p:cNvSpPr>
            <a:spLocks noGrp="1"/>
          </p:cNvSpPr>
          <p:nvPr>
            <p:ph type="body" sz="quarter" idx="19" hasCustomPrompt="1"/>
          </p:nvPr>
        </p:nvSpPr>
        <p:spPr>
          <a:xfrm>
            <a:off x="479425" y="3011556"/>
            <a:ext cx="587375"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pic>
        <p:nvPicPr>
          <p:cNvPr id="12" name="Graphic 11">
            <a:extLst>
              <a:ext uri="{FF2B5EF4-FFF2-40B4-BE49-F238E27FC236}">
                <a16:creationId xmlns:a16="http://schemas.microsoft.com/office/drawing/2014/main" id="{CF4B5B83-79DD-C4FA-5B89-C03A14C21DC9}"/>
              </a:ext>
            </a:extLst>
          </p:cNvPr>
          <p:cNvPicPr>
            <a:picLocks noChangeAspect="1"/>
          </p:cNvPicPr>
          <p:nvPr userDrawn="1"/>
        </p:nvPicPr>
        <p:blipFill>
          <a:blip r:embed="rId4">
            <a:extLst>
              <a:ext uri="{96DAC541-7B7A-43D3-8B79-37D633B846F1}">
                <asvg:svgBlip xmlns:asvg="http://schemas.microsoft.com/office/drawing/2016/SVG/main" r:embed="rId5"/>
              </a:ext>
            </a:extLst>
          </a:blip>
          <a:srcRect r="1117"/>
          <a:stretch/>
        </p:blipFill>
        <p:spPr>
          <a:xfrm flipH="1">
            <a:off x="0" y="2558194"/>
            <a:ext cx="12192000" cy="1899506"/>
          </a:xfrm>
          <a:prstGeom prst="rect">
            <a:avLst/>
          </a:prstGeom>
        </p:spPr>
      </p:pic>
    </p:spTree>
    <p:extLst>
      <p:ext uri="{BB962C8B-B14F-4D97-AF65-F5344CB8AC3E}">
        <p14:creationId xmlns:p14="http://schemas.microsoft.com/office/powerpoint/2010/main" val="496534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9_End Slide with vision dark">
    <p:bg>
      <p:bgPr>
        <a:solidFill>
          <a:schemeClr val="tx2"/>
        </a:solidFill>
        <a:effectLst/>
      </p:bgPr>
    </p:bg>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9BA5A408-1CF4-A3D4-A57E-6608AC13C4A8}"/>
              </a:ext>
            </a:extLst>
          </p:cNvPr>
          <p:cNvSpPr txBox="1"/>
          <p:nvPr userDrawn="1"/>
        </p:nvSpPr>
        <p:spPr>
          <a:xfrm>
            <a:off x="6694322" y="3208234"/>
            <a:ext cx="4249420" cy="276999"/>
          </a:xfrm>
          <a:prstGeom prst="rect">
            <a:avLst/>
          </a:prstGeom>
          <a:noFill/>
        </p:spPr>
        <p:txBody>
          <a:bodyPr wrap="square" lIns="0" tIns="0" rIns="0" bIns="0" rtlCol="0">
            <a:spAutoFit/>
          </a:bodyPr>
          <a:lstStyle/>
          <a:p>
            <a:pPr algn="l"/>
            <a:r>
              <a:rPr lang="en-US" sz="1800" b="0" i="0">
                <a:solidFill>
                  <a:schemeClr val="bg1"/>
                </a:solidFill>
                <a:latin typeface="+mn-lt"/>
                <a:cs typeface="Söhne Breit Halbfett" panose="020B0505030202060203" pitchFamily="34" charset="77"/>
              </a:rPr>
              <a:t>Seagate stores infinite potential.</a:t>
            </a:r>
          </a:p>
        </p:txBody>
      </p:sp>
      <p:pic>
        <p:nvPicPr>
          <p:cNvPr id="7" name="Graphic 6">
            <a:extLst>
              <a:ext uri="{FF2B5EF4-FFF2-40B4-BE49-F238E27FC236}">
                <a16:creationId xmlns:a16="http://schemas.microsoft.com/office/drawing/2014/main" id="{EFDB5D27-594F-7134-F4EB-5523558B2E4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6016052" y="0"/>
            <a:ext cx="2438400" cy="6858000"/>
          </a:xfrm>
          <a:prstGeom prst="rect">
            <a:avLst/>
          </a:prstGeom>
        </p:spPr>
      </p:pic>
      <p:grpSp>
        <p:nvGrpSpPr>
          <p:cNvPr id="8" name="Group 7">
            <a:extLst>
              <a:ext uri="{FF2B5EF4-FFF2-40B4-BE49-F238E27FC236}">
                <a16:creationId xmlns:a16="http://schemas.microsoft.com/office/drawing/2014/main" id="{647FEBE3-2B09-89BE-ADD9-A62567424946}"/>
              </a:ext>
            </a:extLst>
          </p:cNvPr>
          <p:cNvGrpSpPr>
            <a:grpSpLocks noChangeAspect="1"/>
          </p:cNvGrpSpPr>
          <p:nvPr userDrawn="1"/>
        </p:nvGrpSpPr>
        <p:grpSpPr>
          <a:xfrm>
            <a:off x="2133600" y="2961357"/>
            <a:ext cx="2880000" cy="696243"/>
            <a:chOff x="457359" y="459666"/>
            <a:chExt cx="2059525" cy="497892"/>
          </a:xfrm>
          <a:solidFill>
            <a:schemeClr val="bg1"/>
          </a:solidFill>
        </p:grpSpPr>
        <p:sp>
          <p:nvSpPr>
            <p:cNvPr id="9" name="Freeform 8">
              <a:extLst>
                <a:ext uri="{FF2B5EF4-FFF2-40B4-BE49-F238E27FC236}">
                  <a16:creationId xmlns:a16="http://schemas.microsoft.com/office/drawing/2014/main" id="{A7453685-862A-4C3B-C611-7E09BF6DA532}"/>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grp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D9BE207E-9882-7AE5-C367-3229028D4324}"/>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chemeClr val="accent1"/>
            </a:solidFill>
            <a:ln w="1829" cap="flat">
              <a:noFill/>
              <a:prstDash val="solid"/>
              <a:miter/>
            </a:ln>
          </p:spPr>
          <p:txBody>
            <a:bodyPr rtlCol="0" anchor="ctr"/>
            <a:lstStyle/>
            <a:p>
              <a:endParaRPr lang="en-GB"/>
            </a:p>
          </p:txBody>
        </p:sp>
      </p:grpSp>
    </p:spTree>
    <p:extLst>
      <p:ext uri="{BB962C8B-B14F-4D97-AF65-F5344CB8AC3E}">
        <p14:creationId xmlns:p14="http://schemas.microsoft.com/office/powerpoint/2010/main" val="2711471108"/>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9_End Slide Sea">
    <p:bg>
      <p:bgRef idx="1001">
        <a:schemeClr val="bg1"/>
      </p:bgRef>
    </p:bg>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43FFBBB2-CA1D-0CFE-3AB1-7CA38BF14CC7}"/>
              </a:ext>
            </a:extLst>
          </p:cNvPr>
          <p:cNvSpPr/>
          <p:nvPr/>
        </p:nvSpPr>
        <p:spPr>
          <a:xfrm>
            <a:off x="218421" y="6842760"/>
            <a:ext cx="4116006" cy="2805"/>
          </a:xfrm>
          <a:custGeom>
            <a:avLst/>
            <a:gdLst>
              <a:gd name="connsiteX0" fmla="*/ 0 w 4116006"/>
              <a:gd name="connsiteY0" fmla="*/ 0 h 2805"/>
              <a:gd name="connsiteX1" fmla="*/ 4115458 w 4116006"/>
              <a:gd name="connsiteY1" fmla="*/ 0 h 2805"/>
              <a:gd name="connsiteX2" fmla="*/ 4116006 w 4116006"/>
              <a:gd name="connsiteY2" fmla="*/ 2805 h 2805"/>
              <a:gd name="connsiteX3" fmla="*/ 269 w 4116006"/>
              <a:gd name="connsiteY3" fmla="*/ 2805 h 2805"/>
              <a:gd name="connsiteX4" fmla="*/ 0 w 4116006"/>
              <a:gd name="connsiteY4" fmla="*/ 0 h 2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6006" h="2805">
                <a:moveTo>
                  <a:pt x="0" y="0"/>
                </a:moveTo>
                <a:lnTo>
                  <a:pt x="4115458" y="0"/>
                </a:lnTo>
                <a:lnTo>
                  <a:pt x="4116006" y="2805"/>
                </a:lnTo>
                <a:lnTo>
                  <a:pt x="269" y="2805"/>
                </a:lnTo>
                <a:lnTo>
                  <a:pt x="0" y="0"/>
                </a:lnTo>
                <a:close/>
              </a:path>
            </a:pathLst>
          </a:custGeom>
          <a:solidFill>
            <a:schemeClr val="bg1">
              <a:alpha val="40000"/>
            </a:schemeClr>
          </a:solidFill>
          <a:ln w="11233"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9A0F1065-BDF1-F6FA-C2CD-1003E34ECD4E}"/>
              </a:ext>
            </a:extLst>
          </p:cNvPr>
          <p:cNvSpPr/>
          <p:nvPr/>
        </p:nvSpPr>
        <p:spPr>
          <a:xfrm>
            <a:off x="6776813" y="6842760"/>
            <a:ext cx="3443580" cy="2918"/>
          </a:xfrm>
          <a:custGeom>
            <a:avLst/>
            <a:gdLst>
              <a:gd name="connsiteX0" fmla="*/ 0 w 3443580"/>
              <a:gd name="connsiteY0" fmla="*/ 0 h 2918"/>
              <a:gd name="connsiteX1" fmla="*/ 3440743 w 3443580"/>
              <a:gd name="connsiteY1" fmla="*/ 0 h 2918"/>
              <a:gd name="connsiteX2" fmla="*/ 3443580 w 3443580"/>
              <a:gd name="connsiteY2" fmla="*/ 2918 h 2918"/>
              <a:gd name="connsiteX3" fmla="*/ 668 w 3443580"/>
              <a:gd name="connsiteY3" fmla="*/ 2918 h 2918"/>
              <a:gd name="connsiteX4" fmla="*/ 0 w 3443580"/>
              <a:gd name="connsiteY4" fmla="*/ 0 h 2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580" h="2918">
                <a:moveTo>
                  <a:pt x="0" y="0"/>
                </a:moveTo>
                <a:lnTo>
                  <a:pt x="3440743" y="0"/>
                </a:lnTo>
                <a:lnTo>
                  <a:pt x="3443580" y="2918"/>
                </a:lnTo>
                <a:lnTo>
                  <a:pt x="668" y="2918"/>
                </a:lnTo>
                <a:lnTo>
                  <a:pt x="0" y="0"/>
                </a:lnTo>
                <a:close/>
              </a:path>
            </a:pathLst>
          </a:custGeom>
          <a:solidFill>
            <a:schemeClr val="bg1">
              <a:alpha val="40000"/>
            </a:schemeClr>
          </a:solidFill>
          <a:ln w="11233" cap="flat">
            <a:noFill/>
            <a:prstDash val="solid"/>
            <a:miter/>
          </a:ln>
        </p:spPr>
        <p:txBody>
          <a:bodyPr rtlCol="0" anchor="ctr"/>
          <a:lstStyle/>
          <a:p>
            <a:endParaRPr lang="en-GB"/>
          </a:p>
        </p:txBody>
      </p:sp>
      <p:grpSp>
        <p:nvGrpSpPr>
          <p:cNvPr id="8" name="Group 7">
            <a:extLst>
              <a:ext uri="{FF2B5EF4-FFF2-40B4-BE49-F238E27FC236}">
                <a16:creationId xmlns:a16="http://schemas.microsoft.com/office/drawing/2014/main" id="{8802E204-78BC-56A8-20B8-FFDAC73BE01C}"/>
              </a:ext>
            </a:extLst>
          </p:cNvPr>
          <p:cNvGrpSpPr>
            <a:grpSpLocks noChangeAspect="1"/>
          </p:cNvGrpSpPr>
          <p:nvPr/>
        </p:nvGrpSpPr>
        <p:grpSpPr>
          <a:xfrm>
            <a:off x="4656000" y="2059951"/>
            <a:ext cx="2880000" cy="696243"/>
            <a:chOff x="457359" y="459666"/>
            <a:chExt cx="2059525" cy="497892"/>
          </a:xfrm>
        </p:grpSpPr>
        <p:sp>
          <p:nvSpPr>
            <p:cNvPr id="9" name="Freeform 8">
              <a:extLst>
                <a:ext uri="{FF2B5EF4-FFF2-40B4-BE49-F238E27FC236}">
                  <a16:creationId xmlns:a16="http://schemas.microsoft.com/office/drawing/2014/main" id="{2D0B6EC9-F5A6-EBF7-7477-060CD9A84C7E}"/>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rgbClr val="898A8D"/>
            </a:solid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A0525879-3798-74A4-6A33-4309009A8A67}"/>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cxnSp>
        <p:nvCxnSpPr>
          <p:cNvPr id="13" name="Straight Connector 12">
            <a:extLst>
              <a:ext uri="{FF2B5EF4-FFF2-40B4-BE49-F238E27FC236}">
                <a16:creationId xmlns:a16="http://schemas.microsoft.com/office/drawing/2014/main" id="{A444F872-63C8-64C0-FADC-4A5B89C8BCF8}"/>
              </a:ext>
            </a:extLst>
          </p:cNvPr>
          <p:cNvCxnSpPr>
            <a:cxnSpLocks/>
          </p:cNvCxnSpPr>
          <p:nvPr/>
        </p:nvCxnSpPr>
        <p:spPr>
          <a:xfrm>
            <a:off x="5715000" y="3124200"/>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03084D57-8691-C5D2-90B2-2BE11D025157}"/>
              </a:ext>
            </a:extLst>
          </p:cNvPr>
          <p:cNvSpPr txBox="1"/>
          <p:nvPr userDrawn="1"/>
        </p:nvSpPr>
        <p:spPr>
          <a:xfrm>
            <a:off x="4272424" y="3524836"/>
            <a:ext cx="364715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5400" b="1" i="0">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871040205"/>
      </p:ext>
    </p:extLst>
  </p:cSld>
  <p:clrMapOvr>
    <a:overrideClrMapping bg1="lt1" tx1="dk1" bg2="lt2" tx2="dk2" accent1="accent1" accent2="accent2" accent3="accent3" accent4="accent4" accent5="accent5" accent6="accent6" hlink="hlink" folHlink="folHlink"/>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9_End Slide Dark">
    <p:bg>
      <p:bgPr>
        <a:solidFill>
          <a:schemeClr val="tx2"/>
        </a:solidFill>
        <a:effectLst/>
      </p:bgPr>
    </p:bg>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43FFBBB2-CA1D-0CFE-3AB1-7CA38BF14CC7}"/>
              </a:ext>
            </a:extLst>
          </p:cNvPr>
          <p:cNvSpPr/>
          <p:nvPr/>
        </p:nvSpPr>
        <p:spPr>
          <a:xfrm>
            <a:off x="218421" y="6842760"/>
            <a:ext cx="4116006" cy="2805"/>
          </a:xfrm>
          <a:custGeom>
            <a:avLst/>
            <a:gdLst>
              <a:gd name="connsiteX0" fmla="*/ 0 w 4116006"/>
              <a:gd name="connsiteY0" fmla="*/ 0 h 2805"/>
              <a:gd name="connsiteX1" fmla="*/ 4115458 w 4116006"/>
              <a:gd name="connsiteY1" fmla="*/ 0 h 2805"/>
              <a:gd name="connsiteX2" fmla="*/ 4116006 w 4116006"/>
              <a:gd name="connsiteY2" fmla="*/ 2805 h 2805"/>
              <a:gd name="connsiteX3" fmla="*/ 269 w 4116006"/>
              <a:gd name="connsiteY3" fmla="*/ 2805 h 2805"/>
              <a:gd name="connsiteX4" fmla="*/ 0 w 4116006"/>
              <a:gd name="connsiteY4" fmla="*/ 0 h 2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6006" h="2805">
                <a:moveTo>
                  <a:pt x="0" y="0"/>
                </a:moveTo>
                <a:lnTo>
                  <a:pt x="4115458" y="0"/>
                </a:lnTo>
                <a:lnTo>
                  <a:pt x="4116006" y="2805"/>
                </a:lnTo>
                <a:lnTo>
                  <a:pt x="269" y="2805"/>
                </a:lnTo>
                <a:lnTo>
                  <a:pt x="0" y="0"/>
                </a:lnTo>
                <a:close/>
              </a:path>
            </a:pathLst>
          </a:custGeom>
          <a:solidFill>
            <a:schemeClr val="bg1">
              <a:alpha val="40000"/>
            </a:schemeClr>
          </a:solidFill>
          <a:ln w="11233"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9A0F1065-BDF1-F6FA-C2CD-1003E34ECD4E}"/>
              </a:ext>
            </a:extLst>
          </p:cNvPr>
          <p:cNvSpPr/>
          <p:nvPr/>
        </p:nvSpPr>
        <p:spPr>
          <a:xfrm>
            <a:off x="6776813" y="6842760"/>
            <a:ext cx="3443580" cy="2918"/>
          </a:xfrm>
          <a:custGeom>
            <a:avLst/>
            <a:gdLst>
              <a:gd name="connsiteX0" fmla="*/ 0 w 3443580"/>
              <a:gd name="connsiteY0" fmla="*/ 0 h 2918"/>
              <a:gd name="connsiteX1" fmla="*/ 3440743 w 3443580"/>
              <a:gd name="connsiteY1" fmla="*/ 0 h 2918"/>
              <a:gd name="connsiteX2" fmla="*/ 3443580 w 3443580"/>
              <a:gd name="connsiteY2" fmla="*/ 2918 h 2918"/>
              <a:gd name="connsiteX3" fmla="*/ 668 w 3443580"/>
              <a:gd name="connsiteY3" fmla="*/ 2918 h 2918"/>
              <a:gd name="connsiteX4" fmla="*/ 0 w 3443580"/>
              <a:gd name="connsiteY4" fmla="*/ 0 h 2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580" h="2918">
                <a:moveTo>
                  <a:pt x="0" y="0"/>
                </a:moveTo>
                <a:lnTo>
                  <a:pt x="3440743" y="0"/>
                </a:lnTo>
                <a:lnTo>
                  <a:pt x="3443580" y="2918"/>
                </a:lnTo>
                <a:lnTo>
                  <a:pt x="668" y="2918"/>
                </a:lnTo>
                <a:lnTo>
                  <a:pt x="0" y="0"/>
                </a:lnTo>
                <a:close/>
              </a:path>
            </a:pathLst>
          </a:custGeom>
          <a:solidFill>
            <a:schemeClr val="bg1">
              <a:alpha val="40000"/>
            </a:schemeClr>
          </a:solidFill>
          <a:ln w="11233" cap="flat">
            <a:noFill/>
            <a:prstDash val="solid"/>
            <a:miter/>
          </a:ln>
        </p:spPr>
        <p:txBody>
          <a:bodyPr rtlCol="0" anchor="ctr"/>
          <a:lstStyle/>
          <a:p>
            <a:endParaRPr lang="en-GB"/>
          </a:p>
        </p:txBody>
      </p:sp>
      <p:grpSp>
        <p:nvGrpSpPr>
          <p:cNvPr id="8" name="Group 7">
            <a:extLst>
              <a:ext uri="{FF2B5EF4-FFF2-40B4-BE49-F238E27FC236}">
                <a16:creationId xmlns:a16="http://schemas.microsoft.com/office/drawing/2014/main" id="{8802E204-78BC-56A8-20B8-FFDAC73BE01C}"/>
              </a:ext>
            </a:extLst>
          </p:cNvPr>
          <p:cNvGrpSpPr>
            <a:grpSpLocks noChangeAspect="1"/>
          </p:cNvGrpSpPr>
          <p:nvPr/>
        </p:nvGrpSpPr>
        <p:grpSpPr>
          <a:xfrm>
            <a:off x="4656000" y="2059951"/>
            <a:ext cx="2880000" cy="696243"/>
            <a:chOff x="457359" y="459666"/>
            <a:chExt cx="2059525" cy="497892"/>
          </a:xfrm>
          <a:solidFill>
            <a:schemeClr val="bg1"/>
          </a:solidFill>
        </p:grpSpPr>
        <p:sp>
          <p:nvSpPr>
            <p:cNvPr id="9" name="Freeform 8">
              <a:extLst>
                <a:ext uri="{FF2B5EF4-FFF2-40B4-BE49-F238E27FC236}">
                  <a16:creationId xmlns:a16="http://schemas.microsoft.com/office/drawing/2014/main" id="{2D0B6EC9-F5A6-EBF7-7477-060CD9A84C7E}"/>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grp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A0525879-3798-74A4-6A33-4309009A8A67}"/>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grpFill/>
            <a:ln w="1829" cap="flat">
              <a:noFill/>
              <a:prstDash val="solid"/>
              <a:miter/>
            </a:ln>
          </p:spPr>
          <p:txBody>
            <a:bodyPr rtlCol="0" anchor="ctr"/>
            <a:lstStyle/>
            <a:p>
              <a:endParaRPr lang="en-GB"/>
            </a:p>
          </p:txBody>
        </p:sp>
      </p:grpSp>
      <p:cxnSp>
        <p:nvCxnSpPr>
          <p:cNvPr id="13" name="Straight Connector 12">
            <a:extLst>
              <a:ext uri="{FF2B5EF4-FFF2-40B4-BE49-F238E27FC236}">
                <a16:creationId xmlns:a16="http://schemas.microsoft.com/office/drawing/2014/main" id="{A444F872-63C8-64C0-FADC-4A5B89C8BCF8}"/>
              </a:ext>
            </a:extLst>
          </p:cNvPr>
          <p:cNvCxnSpPr>
            <a:cxnSpLocks/>
          </p:cNvCxnSpPr>
          <p:nvPr/>
        </p:nvCxnSpPr>
        <p:spPr>
          <a:xfrm>
            <a:off x="5715000" y="3124200"/>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03084D57-8691-C5D2-90B2-2BE11D025157}"/>
              </a:ext>
            </a:extLst>
          </p:cNvPr>
          <p:cNvSpPr txBox="1"/>
          <p:nvPr userDrawn="1"/>
        </p:nvSpPr>
        <p:spPr>
          <a:xfrm>
            <a:off x="4272424" y="3524836"/>
            <a:ext cx="364715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5400" b="1" i="0">
                <a:solidFill>
                  <a:schemeClr val="bg1"/>
                </a:solidFill>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1364922918"/>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400732679"/>
      </p:ext>
    </p:extLst>
  </p:cSld>
  <p:clrMapOvr>
    <a:masterClrMapping/>
  </p:clrMapOvr>
  <p:transition spd="med"/>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Headline + Subheader Centered">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69233" y="440236"/>
            <a:ext cx="11251343" cy="693049"/>
          </a:xfrm>
          <a:prstGeom prst="rect">
            <a:avLst/>
          </a:prstGeom>
          <a:noFill/>
        </p:spPr>
        <p:txBody>
          <a:bodyPr lIns="0" tIns="0" rIns="0" bIns="0" anchor="ctr" anchorCtr="0">
            <a:noAutofit/>
          </a:bodyPr>
          <a:lstStyle>
            <a:lvl1pPr algn="ctr">
              <a:lnSpc>
                <a:spcPct val="90000"/>
              </a:lnSpc>
              <a:defRPr sz="3200" b="1">
                <a:solidFill>
                  <a:schemeClr val="tx1"/>
                </a:solidFill>
              </a:defRPr>
            </a:lvl1pPr>
          </a:lstStyle>
          <a:p>
            <a:pPr lvl="0"/>
            <a:r>
              <a:rPr lang="en-US"/>
              <a:t>Add headline in sentence case.</a:t>
            </a:r>
          </a:p>
        </p:txBody>
      </p:sp>
      <p:sp>
        <p:nvSpPr>
          <p:cNvPr id="2" name="Text Placeholder 4">
            <a:extLst>
              <a:ext uri="{FF2B5EF4-FFF2-40B4-BE49-F238E27FC236}">
                <a16:creationId xmlns:a16="http://schemas.microsoft.com/office/drawing/2014/main" id="{C4846DF8-5F15-A4F5-A3EB-B9D5329A7F71}"/>
              </a:ext>
            </a:extLst>
          </p:cNvPr>
          <p:cNvSpPr>
            <a:spLocks noGrp="1"/>
          </p:cNvSpPr>
          <p:nvPr>
            <p:ph type="body" sz="quarter" idx="30" hasCustomPrompt="1"/>
          </p:nvPr>
        </p:nvSpPr>
        <p:spPr>
          <a:xfrm>
            <a:off x="469234" y="1158093"/>
            <a:ext cx="11251342" cy="638181"/>
          </a:xfrm>
          <a:prstGeom prst="rect">
            <a:avLst/>
          </a:prstGeom>
        </p:spPr>
        <p:txBody>
          <a:bodyPr lIns="0" tIns="0" rIns="0" bIns="0"/>
          <a:lstStyle>
            <a:lvl1pPr marL="0" indent="0" algn="ctr">
              <a:lnSpc>
                <a:spcPct val="110000"/>
              </a:lnSpc>
              <a:spcBef>
                <a:spcPts val="600"/>
              </a:spcBef>
              <a:buClr>
                <a:schemeClr val="bg1"/>
              </a:buClr>
              <a:buFont typeface="Arial" panose="020B0604020202020204" pitchFamily="34" charset="0"/>
              <a:buNone/>
              <a:defRPr sz="1800">
                <a:solidFill>
                  <a:schemeClr val="accent1"/>
                </a:solidFill>
              </a:defRPr>
            </a:lvl1pPr>
            <a:lvl2pPr marL="548640" indent="-274320" algn="l">
              <a:lnSpc>
                <a:spcPct val="110000"/>
              </a:lnSpc>
              <a:spcBef>
                <a:spcPts val="600"/>
              </a:spcBef>
              <a:buClr>
                <a:schemeClr val="bg1"/>
              </a:buClr>
              <a:buFont typeface="Arial" panose="020B0604020202020204" pitchFamily="34" charset="0"/>
              <a:buChar char="•"/>
              <a:defRPr sz="1600">
                <a:solidFill>
                  <a:schemeClr val="bg1"/>
                </a:solidFill>
                <a:latin typeface="+mn-lt"/>
              </a:defRPr>
            </a:lvl2pPr>
            <a:lvl3pPr marL="850392" indent="-274320" algn="l">
              <a:lnSpc>
                <a:spcPct val="110000"/>
              </a:lnSpc>
              <a:spcBef>
                <a:spcPts val="600"/>
              </a:spcBef>
              <a:buClr>
                <a:schemeClr val="bg1"/>
              </a:buClr>
              <a:buFont typeface="Arial" panose="020B0604020202020204" pitchFamily="34" charset="0"/>
              <a:buChar char="•"/>
              <a:defRPr sz="1600">
                <a:solidFill>
                  <a:schemeClr val="bg1"/>
                </a:solidFill>
                <a:latin typeface="+mn-lt"/>
              </a:defRPr>
            </a:lvl3pPr>
            <a:lvl4pPr marL="1143000" indent="-274320" algn="l">
              <a:lnSpc>
                <a:spcPct val="110000"/>
              </a:lnSpc>
              <a:spcBef>
                <a:spcPts val="600"/>
              </a:spcBef>
              <a:buClr>
                <a:schemeClr val="bg1"/>
              </a:buClr>
              <a:buFont typeface="Arial" panose="020B0604020202020204" pitchFamily="34" charset="0"/>
              <a:buChar char="•"/>
              <a:defRPr sz="1600">
                <a:solidFill>
                  <a:schemeClr val="bg1"/>
                </a:solidFill>
                <a:latin typeface="+mn-lt"/>
              </a:defRPr>
            </a:lvl4pPr>
            <a:lvl5pPr algn="l">
              <a:defRPr>
                <a:latin typeface="+mn-lt"/>
              </a:defRPr>
            </a:lvl5pPr>
          </a:lstStyle>
          <a:p>
            <a:pPr lvl="0"/>
            <a:r>
              <a:rPr lang="en-US"/>
              <a:t>Click to add supporting subhead copy.</a:t>
            </a:r>
          </a:p>
        </p:txBody>
      </p:sp>
    </p:spTree>
    <p:extLst>
      <p:ext uri="{BB962C8B-B14F-4D97-AF65-F5344CB8AC3E}">
        <p14:creationId xmlns:p14="http://schemas.microsoft.com/office/powerpoint/2010/main" val="15014318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Section Title with Img Sea100">
    <p:bg>
      <p:bgRef idx="1001">
        <a:schemeClr val="bg1"/>
      </p:bgRef>
    </p:bg>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56C0D71D-E2C9-AABE-AF57-E7D6DCABA40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43000" y="0"/>
            <a:ext cx="2438400" cy="6858000"/>
          </a:xfrm>
          <a:prstGeom prst="rect">
            <a:avLst/>
          </a:prstGeom>
        </p:spPr>
      </p:pic>
      <p:sp>
        <p:nvSpPr>
          <p:cNvPr id="2" name="Slide Number Placeholder 5">
            <a:extLst>
              <a:ext uri="{FF2B5EF4-FFF2-40B4-BE49-F238E27FC236}">
                <a16:creationId xmlns:a16="http://schemas.microsoft.com/office/drawing/2014/main" id="{42132EFA-EAE9-3D09-8D7E-B594910BAAB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Picture Placeholder 7">
            <a:extLst>
              <a:ext uri="{FF2B5EF4-FFF2-40B4-BE49-F238E27FC236}">
                <a16:creationId xmlns:a16="http://schemas.microsoft.com/office/drawing/2014/main" id="{528FA7A4-788F-9B3B-7AE7-38A4BFB46BD7}"/>
              </a:ext>
            </a:extLst>
          </p:cNvPr>
          <p:cNvSpPr>
            <a:spLocks noGrp="1"/>
          </p:cNvSpPr>
          <p:nvPr>
            <p:ph type="pic" sz="quarter" idx="20" hasCustomPrompt="1"/>
          </p:nvPr>
        </p:nvSpPr>
        <p:spPr>
          <a:xfrm>
            <a:off x="7140575" y="-1"/>
            <a:ext cx="5051425" cy="4572000"/>
          </a:xfrm>
          <a:custGeom>
            <a:avLst/>
            <a:gdLst>
              <a:gd name="connsiteX0" fmla="*/ 0 w 5051425"/>
              <a:gd name="connsiteY0" fmla="*/ 0 h 4572000"/>
              <a:gd name="connsiteX1" fmla="*/ 5051425 w 5051425"/>
              <a:gd name="connsiteY1" fmla="*/ 0 h 4572000"/>
              <a:gd name="connsiteX2" fmla="*/ 5051425 w 5051425"/>
              <a:gd name="connsiteY2" fmla="*/ 4572000 h 4572000"/>
              <a:gd name="connsiteX3" fmla="*/ 546857 w 5051425"/>
              <a:gd name="connsiteY3" fmla="*/ 4572000 h 4572000"/>
              <a:gd name="connsiteX4" fmla="*/ 0 w 5051425"/>
              <a:gd name="connsiteY4" fmla="*/ 4025143 h 457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1425" h="4572000">
                <a:moveTo>
                  <a:pt x="0" y="0"/>
                </a:moveTo>
                <a:lnTo>
                  <a:pt x="5051425" y="0"/>
                </a:lnTo>
                <a:lnTo>
                  <a:pt x="5051425" y="4572000"/>
                </a:lnTo>
                <a:lnTo>
                  <a:pt x="546857" y="4572000"/>
                </a:lnTo>
                <a:cubicBezTo>
                  <a:pt x="244836" y="4572000"/>
                  <a:pt x="0" y="4327164"/>
                  <a:pt x="0" y="4025143"/>
                </a:cubicBezTo>
                <a:close/>
              </a:path>
            </a:pathLst>
          </a:custGeom>
          <a:solidFill>
            <a:schemeClr val="bg1"/>
          </a:solidFill>
        </p:spPr>
        <p:txBody>
          <a:bodyPr wrap="square" anchor="ctr">
            <a:noAutofit/>
          </a:bodyPr>
          <a:lstStyle>
            <a:lvl1pPr algn="ctr">
              <a:defRPr sz="1100" b="0">
                <a:solidFill>
                  <a:schemeClr val="tx1"/>
                </a:solidFill>
              </a:defRPr>
            </a:lvl1pPr>
          </a:lstStyle>
          <a:p>
            <a:r>
              <a:rPr lang="en-GB"/>
              <a:t>Insert photo here</a:t>
            </a:r>
          </a:p>
        </p:txBody>
      </p:sp>
      <p:sp>
        <p:nvSpPr>
          <p:cNvPr id="10" name="Title Placeholder 1">
            <a:extLst>
              <a:ext uri="{FF2B5EF4-FFF2-40B4-BE49-F238E27FC236}">
                <a16:creationId xmlns:a16="http://schemas.microsoft.com/office/drawing/2014/main" id="{A49A5024-B6F8-015A-0A7B-54B8188191CD}"/>
              </a:ext>
            </a:extLst>
          </p:cNvPr>
          <p:cNvSpPr>
            <a:spLocks noGrp="1"/>
          </p:cNvSpPr>
          <p:nvPr>
            <p:ph type="title" hasCustomPrompt="1"/>
          </p:nvPr>
        </p:nvSpPr>
        <p:spPr>
          <a:xfrm>
            <a:off x="1546225" y="3389244"/>
            <a:ext cx="4949825" cy="615321"/>
          </a:xfrm>
          <a:prstGeom prst="rect">
            <a:avLst/>
          </a:prstGeom>
          <a:noFill/>
        </p:spPr>
        <p:txBody>
          <a:bodyPr lIns="0" tIns="0" rIns="0" bIns="0" anchor="t" anchorCtr="0">
            <a:noAutofit/>
          </a:bodyPr>
          <a:lstStyle>
            <a:lvl1pPr algn="l">
              <a:lnSpc>
                <a:spcPct val="90000"/>
              </a:lnSpc>
              <a:defRPr sz="4200" b="1">
                <a:solidFill>
                  <a:schemeClr val="tx1"/>
                </a:solidFill>
              </a:defRPr>
            </a:lvl1pPr>
          </a:lstStyle>
          <a:p>
            <a:pPr lvl="0"/>
            <a:r>
              <a:rPr lang="en-US"/>
              <a:t>Add section title</a:t>
            </a:r>
          </a:p>
        </p:txBody>
      </p:sp>
      <p:sp>
        <p:nvSpPr>
          <p:cNvPr id="11" name="Text Placeholder 17">
            <a:extLst>
              <a:ext uri="{FF2B5EF4-FFF2-40B4-BE49-F238E27FC236}">
                <a16:creationId xmlns:a16="http://schemas.microsoft.com/office/drawing/2014/main" id="{24AECE86-CE4F-67C7-D9A0-76D5DE1CE130}"/>
              </a:ext>
            </a:extLst>
          </p:cNvPr>
          <p:cNvSpPr>
            <a:spLocks noGrp="1"/>
          </p:cNvSpPr>
          <p:nvPr>
            <p:ph type="body" sz="quarter" idx="19" hasCustomPrompt="1"/>
          </p:nvPr>
        </p:nvSpPr>
        <p:spPr>
          <a:xfrm>
            <a:off x="479425" y="3389244"/>
            <a:ext cx="587375"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Tree>
    <p:extLst>
      <p:ext uri="{BB962C8B-B14F-4D97-AF65-F5344CB8AC3E}">
        <p14:creationId xmlns:p14="http://schemas.microsoft.com/office/powerpoint/2010/main" val="3131859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 IH Dark">
    <p:bg>
      <p:bgPr>
        <a:solidFill>
          <a:schemeClr val="tx2"/>
        </a:solidFill>
        <a:effectLst/>
      </p:bgPr>
    </p:bg>
    <p:spTree>
      <p:nvGrpSpPr>
        <p:cNvPr id="1" name=""/>
        <p:cNvGrpSpPr/>
        <p:nvPr/>
      </p:nvGrpSpPr>
      <p:grpSpPr>
        <a:xfrm>
          <a:off x="0" y="0"/>
          <a:ext cx="0" cy="0"/>
          <a:chOff x="0" y="0"/>
          <a:chExt cx="0" cy="0"/>
        </a:xfrm>
      </p:grpSpPr>
      <p:pic>
        <p:nvPicPr>
          <p:cNvPr id="5" name="Graphic 3">
            <a:extLst>
              <a:ext uri="{FF2B5EF4-FFF2-40B4-BE49-F238E27FC236}">
                <a16:creationId xmlns:a16="http://schemas.microsoft.com/office/drawing/2014/main" id="{52FED07A-7A05-BF32-6D48-1059B2E58BE2}"/>
              </a:ext>
            </a:extLst>
          </p:cNvPr>
          <p:cNvPicPr>
            <a:picLocks noChangeAspect="1"/>
          </p:cNvPicPr>
          <p:nvPr/>
        </p:nvPicPr>
        <p:blipFill>
          <a:blip r:embed="rId2"/>
          <a:stretch>
            <a:fillRect/>
          </a:stretch>
        </p:blipFill>
        <p:spPr>
          <a:xfrm flipH="1">
            <a:off x="0" y="3501530"/>
            <a:ext cx="12192000" cy="827583"/>
          </a:xfrm>
          <a:custGeom>
            <a:avLst/>
            <a:gdLst>
              <a:gd name="connsiteX0" fmla="*/ 0 w 12192000"/>
              <a:gd name="connsiteY0" fmla="*/ -1 h 827583"/>
              <a:gd name="connsiteX1" fmla="*/ 12192000 w 12192000"/>
              <a:gd name="connsiteY1" fmla="*/ -1 h 827583"/>
              <a:gd name="connsiteX2" fmla="*/ 12192000 w 12192000"/>
              <a:gd name="connsiteY2" fmla="*/ 827583 h 827583"/>
              <a:gd name="connsiteX3" fmla="*/ 0 w 12192000"/>
              <a:gd name="connsiteY3" fmla="*/ 827583 h 827583"/>
            </a:gdLst>
            <a:ahLst/>
            <a:cxnLst>
              <a:cxn ang="0">
                <a:pos x="connsiteX0" y="connsiteY0"/>
              </a:cxn>
              <a:cxn ang="0">
                <a:pos x="connsiteX1" y="connsiteY1"/>
              </a:cxn>
              <a:cxn ang="0">
                <a:pos x="connsiteX2" y="connsiteY2"/>
              </a:cxn>
              <a:cxn ang="0">
                <a:pos x="connsiteX3" y="connsiteY3"/>
              </a:cxn>
            </a:cxnLst>
            <a:rect l="l" t="t" r="r" b="b"/>
            <a:pathLst>
              <a:path w="12192000" h="827583">
                <a:moveTo>
                  <a:pt x="0" y="-1"/>
                </a:moveTo>
                <a:lnTo>
                  <a:pt x="12192000" y="-1"/>
                </a:lnTo>
                <a:lnTo>
                  <a:pt x="12192000" y="827583"/>
                </a:lnTo>
                <a:lnTo>
                  <a:pt x="0" y="827583"/>
                </a:lnTo>
                <a:close/>
              </a:path>
            </a:pathLst>
          </a:custGeom>
        </p:spPr>
      </p:pic>
      <p:pic>
        <p:nvPicPr>
          <p:cNvPr id="27" name="Graphic 3">
            <a:extLst>
              <a:ext uri="{FF2B5EF4-FFF2-40B4-BE49-F238E27FC236}">
                <a16:creationId xmlns:a16="http://schemas.microsoft.com/office/drawing/2014/main" id="{3B01ABF4-8EDF-DFA2-8C92-987A4545AE4F}"/>
              </a:ext>
            </a:extLst>
          </p:cNvPr>
          <p:cNvPicPr>
            <a:picLocks noChangeAspect="1"/>
          </p:cNvPicPr>
          <p:nvPr userDrawn="1"/>
        </p:nvPicPr>
        <p:blipFill>
          <a:blip r:embed="rId2"/>
          <a:stretch>
            <a:fillRect/>
          </a:stretch>
        </p:blipFill>
        <p:spPr>
          <a:xfrm flipH="1">
            <a:off x="0" y="3501530"/>
            <a:ext cx="12192000" cy="827583"/>
          </a:xfrm>
          <a:custGeom>
            <a:avLst/>
            <a:gdLst>
              <a:gd name="connsiteX0" fmla="*/ 0 w 12192000"/>
              <a:gd name="connsiteY0" fmla="*/ -1 h 827583"/>
              <a:gd name="connsiteX1" fmla="*/ 12192000 w 12192000"/>
              <a:gd name="connsiteY1" fmla="*/ -1 h 827583"/>
              <a:gd name="connsiteX2" fmla="*/ 12192000 w 12192000"/>
              <a:gd name="connsiteY2" fmla="*/ 827583 h 827583"/>
              <a:gd name="connsiteX3" fmla="*/ 0 w 12192000"/>
              <a:gd name="connsiteY3" fmla="*/ 827583 h 827583"/>
            </a:gdLst>
            <a:ahLst/>
            <a:cxnLst>
              <a:cxn ang="0">
                <a:pos x="connsiteX0" y="connsiteY0"/>
              </a:cxn>
              <a:cxn ang="0">
                <a:pos x="connsiteX1" y="connsiteY1"/>
              </a:cxn>
              <a:cxn ang="0">
                <a:pos x="connsiteX2" y="connsiteY2"/>
              </a:cxn>
              <a:cxn ang="0">
                <a:pos x="connsiteX3" y="connsiteY3"/>
              </a:cxn>
            </a:cxnLst>
            <a:rect l="l" t="t" r="r" b="b"/>
            <a:pathLst>
              <a:path w="12192000" h="827583">
                <a:moveTo>
                  <a:pt x="0" y="-1"/>
                </a:moveTo>
                <a:lnTo>
                  <a:pt x="12192000" y="-1"/>
                </a:lnTo>
                <a:lnTo>
                  <a:pt x="12192000" y="827583"/>
                </a:lnTo>
                <a:lnTo>
                  <a:pt x="0" y="827583"/>
                </a:lnTo>
                <a:close/>
              </a:path>
            </a:pathLst>
          </a:custGeom>
        </p:spPr>
      </p:pic>
      <p:sp>
        <p:nvSpPr>
          <p:cNvPr id="28" name="Text Placeholder 2">
            <a:extLst>
              <a:ext uri="{FF2B5EF4-FFF2-40B4-BE49-F238E27FC236}">
                <a16:creationId xmlns:a16="http://schemas.microsoft.com/office/drawing/2014/main" id="{BA77DDBA-6695-4102-E8D3-53B5115EABDC}"/>
              </a:ext>
            </a:extLst>
          </p:cNvPr>
          <p:cNvSpPr>
            <a:spLocks noGrp="1"/>
          </p:cNvSpPr>
          <p:nvPr>
            <p:ph type="body" sz="quarter" idx="13" hasCustomPrompt="1"/>
          </p:nvPr>
        </p:nvSpPr>
        <p:spPr>
          <a:xfrm>
            <a:off x="8832849" y="3860800"/>
            <a:ext cx="2879725" cy="346285"/>
          </a:xfrm>
          <a:prstGeom prst="rect">
            <a:avLst/>
          </a:prstGeom>
          <a:noFill/>
        </p:spPr>
        <p:txBody>
          <a:bodyPr wrap="square" lIns="0" tIns="0" rIns="0" bIns="0" anchor="t">
            <a:noAutofit/>
          </a:bodyPr>
          <a:lstStyle>
            <a:lvl1pPr algn="r">
              <a:defRPr kumimoji="0" lang="en-US" sz="1400" b="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grpSp>
        <p:nvGrpSpPr>
          <p:cNvPr id="32" name="Group 31">
            <a:extLst>
              <a:ext uri="{FF2B5EF4-FFF2-40B4-BE49-F238E27FC236}">
                <a16:creationId xmlns:a16="http://schemas.microsoft.com/office/drawing/2014/main" id="{7BFD4B89-2CA2-DF5F-9780-A85BA47DE660}"/>
              </a:ext>
            </a:extLst>
          </p:cNvPr>
          <p:cNvGrpSpPr/>
          <p:nvPr userDrawn="1"/>
        </p:nvGrpSpPr>
        <p:grpSpPr>
          <a:xfrm>
            <a:off x="457200" y="441306"/>
            <a:ext cx="2059525" cy="497892"/>
            <a:chOff x="457359" y="459666"/>
            <a:chExt cx="2059525" cy="497892"/>
          </a:xfrm>
          <a:solidFill>
            <a:schemeClr val="bg1"/>
          </a:solidFill>
        </p:grpSpPr>
        <p:sp>
          <p:nvSpPr>
            <p:cNvPr id="33" name="Freeform 32">
              <a:extLst>
                <a:ext uri="{FF2B5EF4-FFF2-40B4-BE49-F238E27FC236}">
                  <a16:creationId xmlns:a16="http://schemas.microsoft.com/office/drawing/2014/main" id="{5C525A62-1663-EE63-475C-999E3EA88216}"/>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bg1"/>
            </a:solidFill>
            <a:ln w="1829" cap="flat">
              <a:noFill/>
              <a:prstDash val="solid"/>
              <a:miter/>
            </a:ln>
          </p:spPr>
          <p:txBody>
            <a:bodyPr rtlCol="0" anchor="ctr"/>
            <a:lstStyle/>
            <a:p>
              <a:endParaRPr lang="en-GB"/>
            </a:p>
          </p:txBody>
        </p:sp>
        <p:sp>
          <p:nvSpPr>
            <p:cNvPr id="34" name="Freeform 33">
              <a:extLst>
                <a:ext uri="{FF2B5EF4-FFF2-40B4-BE49-F238E27FC236}">
                  <a16:creationId xmlns:a16="http://schemas.microsoft.com/office/drawing/2014/main" id="{BCADE03B-3B83-40F4-A82E-30B7A3FB9165}"/>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chemeClr val="accent1"/>
            </a:solidFill>
            <a:ln w="1829" cap="flat">
              <a:noFill/>
              <a:prstDash val="solid"/>
              <a:miter/>
            </a:ln>
          </p:spPr>
          <p:txBody>
            <a:bodyPr rtlCol="0" anchor="ctr"/>
            <a:lstStyle/>
            <a:p>
              <a:endParaRPr lang="en-GB"/>
            </a:p>
          </p:txBody>
        </p:sp>
      </p:grpSp>
      <p:sp>
        <p:nvSpPr>
          <p:cNvPr id="4" name="Title 1">
            <a:extLst>
              <a:ext uri="{FF2B5EF4-FFF2-40B4-BE49-F238E27FC236}">
                <a16:creationId xmlns:a16="http://schemas.microsoft.com/office/drawing/2014/main" id="{81F794B5-9CD4-E08B-E56B-25F9A2321438}"/>
              </a:ext>
            </a:extLst>
          </p:cNvPr>
          <p:cNvSpPr>
            <a:spLocks noGrp="1"/>
          </p:cNvSpPr>
          <p:nvPr>
            <p:ph type="title" hasCustomPrompt="1"/>
          </p:nvPr>
        </p:nvSpPr>
        <p:spPr>
          <a:xfrm>
            <a:off x="475643" y="2491357"/>
            <a:ext cx="5620357" cy="1086098"/>
          </a:xfrm>
          <a:prstGeom prst="rect">
            <a:avLst/>
          </a:prstGeom>
        </p:spPr>
        <p:txBody>
          <a:bodyPr lIns="0" bIns="0" anchor="b">
            <a:noAutofit/>
          </a:bodyPr>
          <a:lstStyle>
            <a:lvl1pPr>
              <a:lnSpc>
                <a:spcPct val="80000"/>
              </a:lnSpc>
              <a:defRPr sz="4200" b="1">
                <a:solidFill>
                  <a:schemeClr val="bg1"/>
                </a:solidFill>
              </a:defRPr>
            </a:lvl1pPr>
          </a:lstStyle>
          <a:p>
            <a:r>
              <a:rPr lang="en-US"/>
              <a:t>Click to add presentation title.</a:t>
            </a:r>
          </a:p>
        </p:txBody>
      </p:sp>
      <p:sp>
        <p:nvSpPr>
          <p:cNvPr id="6" name="Text Placeholder 25">
            <a:extLst>
              <a:ext uri="{FF2B5EF4-FFF2-40B4-BE49-F238E27FC236}">
                <a16:creationId xmlns:a16="http://schemas.microsoft.com/office/drawing/2014/main" id="{632D8565-30C1-D0E6-DA67-763385863136}"/>
              </a:ext>
            </a:extLst>
          </p:cNvPr>
          <p:cNvSpPr>
            <a:spLocks noGrp="1"/>
          </p:cNvSpPr>
          <p:nvPr>
            <p:ph type="body" sz="quarter" idx="14" hasCustomPrompt="1"/>
          </p:nvPr>
        </p:nvSpPr>
        <p:spPr>
          <a:xfrm>
            <a:off x="475642" y="3679974"/>
            <a:ext cx="5620357" cy="497890"/>
          </a:xfrm>
        </p:spPr>
        <p:txBody>
          <a:bodyPr>
            <a:noAutofit/>
          </a:bodyPr>
          <a:lstStyle>
            <a:lvl1pPr>
              <a:lnSpc>
                <a:spcPct val="90000"/>
              </a:lnSpc>
              <a:spcBef>
                <a:spcPts val="0"/>
              </a:spcBef>
              <a:spcAft>
                <a:spcPts val="300"/>
              </a:spcAft>
              <a:defRPr sz="2400">
                <a:solidFill>
                  <a:schemeClr val="bg1"/>
                </a:solidFill>
              </a:defRPr>
            </a:lvl1pPr>
            <a:lvl2pPr marL="457200" indent="0">
              <a:buNone/>
              <a:defRPr/>
            </a:lvl2pPr>
          </a:lstStyle>
          <a:p>
            <a:pPr lvl="0"/>
            <a:r>
              <a:rPr lang="en-US"/>
              <a:t>Subtitle in sentence case here.</a:t>
            </a:r>
          </a:p>
        </p:txBody>
      </p:sp>
      <p:sp>
        <p:nvSpPr>
          <p:cNvPr id="7" name="Text Placeholder 2">
            <a:extLst>
              <a:ext uri="{FF2B5EF4-FFF2-40B4-BE49-F238E27FC236}">
                <a16:creationId xmlns:a16="http://schemas.microsoft.com/office/drawing/2014/main" id="{FE00FDD0-9B31-3105-1323-EC7125652914}"/>
              </a:ext>
            </a:extLst>
          </p:cNvPr>
          <p:cNvSpPr>
            <a:spLocks noGrp="1"/>
          </p:cNvSpPr>
          <p:nvPr>
            <p:ph type="body" sz="quarter" idx="11" hasCustomPrompt="1"/>
          </p:nvPr>
        </p:nvSpPr>
        <p:spPr>
          <a:xfrm>
            <a:off x="475643" y="5697538"/>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8" name="Text Placeholder 2">
            <a:extLst>
              <a:ext uri="{FF2B5EF4-FFF2-40B4-BE49-F238E27FC236}">
                <a16:creationId xmlns:a16="http://schemas.microsoft.com/office/drawing/2014/main" id="{63E182C9-C094-4ECE-8062-FD17317AE4A3}"/>
              </a:ext>
            </a:extLst>
          </p:cNvPr>
          <p:cNvSpPr>
            <a:spLocks noGrp="1"/>
          </p:cNvSpPr>
          <p:nvPr>
            <p:ph type="body" sz="quarter" idx="12" hasCustomPrompt="1"/>
          </p:nvPr>
        </p:nvSpPr>
        <p:spPr>
          <a:xfrm>
            <a:off x="475643" y="6051648"/>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Tree>
    <p:extLst>
      <p:ext uri="{BB962C8B-B14F-4D97-AF65-F5344CB8AC3E}">
        <p14:creationId xmlns:p14="http://schemas.microsoft.com/office/powerpoint/2010/main" val="2773691219"/>
      </p:ext>
    </p:extLst>
  </p:cSld>
  <p:clrMapOvr>
    <a:masterClrMapping/>
  </p:clrMapOvr>
  <p:extLst>
    <p:ext uri="{DCECCB84-F9BA-43D5-87BE-67443E8EF086}">
      <p15:sldGuideLst xmlns:p15="http://schemas.microsoft.com/office/powerpoint/2012/main">
        <p15:guide id="1" orient="horz" pos="2183"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Section Title with Img Dark">
    <p:bg>
      <p:bgPr>
        <a:solidFill>
          <a:schemeClr val="tx2"/>
        </a:solidFill>
        <a:effectLst/>
      </p:bgPr>
    </p:bg>
    <p:spTree>
      <p:nvGrpSpPr>
        <p:cNvPr id="1" name=""/>
        <p:cNvGrpSpPr/>
        <p:nvPr/>
      </p:nvGrpSpPr>
      <p:grpSpPr>
        <a:xfrm>
          <a:off x="0" y="0"/>
          <a:ext cx="0" cy="0"/>
          <a:chOff x="0" y="0"/>
          <a:chExt cx="0" cy="0"/>
        </a:xfrm>
      </p:grpSpPr>
      <p:pic>
        <p:nvPicPr>
          <p:cNvPr id="16" name="Graphic 15">
            <a:extLst>
              <a:ext uri="{FF2B5EF4-FFF2-40B4-BE49-F238E27FC236}">
                <a16:creationId xmlns:a16="http://schemas.microsoft.com/office/drawing/2014/main" id="{573568A7-3BB7-F06C-ACFB-2DFD6B12537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43000" y="0"/>
            <a:ext cx="2438400" cy="6858000"/>
          </a:xfrm>
          <a:prstGeom prst="rect">
            <a:avLst/>
          </a:prstGeom>
        </p:spPr>
      </p:pic>
      <p:sp>
        <p:nvSpPr>
          <p:cNvPr id="3" name="Picture Placeholder 2">
            <a:extLst>
              <a:ext uri="{FF2B5EF4-FFF2-40B4-BE49-F238E27FC236}">
                <a16:creationId xmlns:a16="http://schemas.microsoft.com/office/drawing/2014/main" id="{3E505A89-F7E5-AFF2-0774-50E99DF162BF}"/>
              </a:ext>
            </a:extLst>
          </p:cNvPr>
          <p:cNvSpPr>
            <a:spLocks noGrp="1"/>
          </p:cNvSpPr>
          <p:nvPr>
            <p:ph type="pic" sz="quarter" idx="14" hasCustomPrompt="1"/>
          </p:nvPr>
        </p:nvSpPr>
        <p:spPr>
          <a:xfrm flipH="1">
            <a:off x="7140575" y="-1"/>
            <a:ext cx="5051425" cy="4572000"/>
          </a:xfrm>
          <a:custGeom>
            <a:avLst/>
            <a:gdLst>
              <a:gd name="connsiteX0" fmla="*/ 5051425 w 5051425"/>
              <a:gd name="connsiteY0" fmla="*/ 0 h 4572000"/>
              <a:gd name="connsiteX1" fmla="*/ 0 w 5051425"/>
              <a:gd name="connsiteY1" fmla="*/ 0 h 4572000"/>
              <a:gd name="connsiteX2" fmla="*/ 0 w 5051425"/>
              <a:gd name="connsiteY2" fmla="*/ 4572000 h 4572000"/>
              <a:gd name="connsiteX3" fmla="*/ 4504568 w 5051425"/>
              <a:gd name="connsiteY3" fmla="*/ 4572000 h 4572000"/>
              <a:gd name="connsiteX4" fmla="*/ 5051425 w 5051425"/>
              <a:gd name="connsiteY4" fmla="*/ 4025143 h 457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1425" h="4572000">
                <a:moveTo>
                  <a:pt x="5051425" y="0"/>
                </a:moveTo>
                <a:lnTo>
                  <a:pt x="0" y="0"/>
                </a:lnTo>
                <a:lnTo>
                  <a:pt x="0" y="4572000"/>
                </a:lnTo>
                <a:lnTo>
                  <a:pt x="4504568" y="4572000"/>
                </a:lnTo>
                <a:cubicBezTo>
                  <a:pt x="4806589" y="4572000"/>
                  <a:pt x="5051425" y="4327164"/>
                  <a:pt x="5051425" y="4025143"/>
                </a:cubicBezTo>
                <a:close/>
              </a:path>
            </a:pathLst>
          </a:custGeom>
          <a:solidFill>
            <a:schemeClr val="bg2">
              <a:lumMod val="25000"/>
            </a:schemeClr>
          </a:solidFill>
        </p:spPr>
        <p:txBody>
          <a:bodyPr wrap="square" anchor="ctr">
            <a:noAutofit/>
          </a:bodyPr>
          <a:lstStyle>
            <a:lvl1pPr algn="ctr">
              <a:defRPr sz="1100" b="0">
                <a:solidFill>
                  <a:schemeClr val="bg1"/>
                </a:solidFill>
              </a:defRPr>
            </a:lvl1pPr>
          </a:lstStyle>
          <a:p>
            <a:r>
              <a:rPr lang="en-GB"/>
              <a:t>Insert photo here</a:t>
            </a:r>
          </a:p>
        </p:txBody>
      </p:sp>
      <p:sp>
        <p:nvSpPr>
          <p:cNvPr id="8" name="Slide Number Placeholder 5">
            <a:extLst>
              <a:ext uri="{FF2B5EF4-FFF2-40B4-BE49-F238E27FC236}">
                <a16:creationId xmlns:a16="http://schemas.microsoft.com/office/drawing/2014/main" id="{E3129C12-7890-6C9B-0EC8-157CA4D89EF9}"/>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9" name="Graphic 8">
            <a:extLst>
              <a:ext uri="{FF2B5EF4-FFF2-40B4-BE49-F238E27FC236}">
                <a16:creationId xmlns:a16="http://schemas.microsoft.com/office/drawing/2014/main" id="{86C1ED40-CAEA-57D5-5826-572AA7175F15}"/>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238128" y="6342260"/>
            <a:ext cx="323570" cy="288000"/>
          </a:xfrm>
          <a:prstGeom prst="rect">
            <a:avLst/>
          </a:prstGeom>
        </p:spPr>
      </p:pic>
      <p:sp>
        <p:nvSpPr>
          <p:cNvPr id="10" name="Title Placeholder 1">
            <a:extLst>
              <a:ext uri="{FF2B5EF4-FFF2-40B4-BE49-F238E27FC236}">
                <a16:creationId xmlns:a16="http://schemas.microsoft.com/office/drawing/2014/main" id="{C6FDE039-7E8B-6FB3-E8D6-68A516E90A17}"/>
              </a:ext>
            </a:extLst>
          </p:cNvPr>
          <p:cNvSpPr>
            <a:spLocks noGrp="1"/>
          </p:cNvSpPr>
          <p:nvPr>
            <p:ph type="title" hasCustomPrompt="1"/>
          </p:nvPr>
        </p:nvSpPr>
        <p:spPr>
          <a:xfrm>
            <a:off x="1546225" y="3389244"/>
            <a:ext cx="4949825" cy="615321"/>
          </a:xfrm>
          <a:prstGeom prst="rect">
            <a:avLst/>
          </a:prstGeom>
          <a:noFill/>
        </p:spPr>
        <p:txBody>
          <a:bodyPr lIns="0" tIns="0" rIns="0" bIns="0" anchor="t" anchorCtr="0">
            <a:noAutofit/>
          </a:bodyPr>
          <a:lstStyle>
            <a:lvl1pPr algn="l">
              <a:lnSpc>
                <a:spcPct val="90000"/>
              </a:lnSpc>
              <a:defRPr sz="4200" b="1">
                <a:solidFill>
                  <a:schemeClr val="bg1"/>
                </a:solidFill>
              </a:defRPr>
            </a:lvl1pPr>
          </a:lstStyle>
          <a:p>
            <a:pPr lvl="0"/>
            <a:r>
              <a:rPr lang="en-US"/>
              <a:t>Add section title</a:t>
            </a:r>
          </a:p>
        </p:txBody>
      </p:sp>
      <p:sp>
        <p:nvSpPr>
          <p:cNvPr id="12" name="Text Placeholder 17">
            <a:extLst>
              <a:ext uri="{FF2B5EF4-FFF2-40B4-BE49-F238E27FC236}">
                <a16:creationId xmlns:a16="http://schemas.microsoft.com/office/drawing/2014/main" id="{2B8629A7-58B2-6A2D-8A25-7D157D02F8C1}"/>
              </a:ext>
            </a:extLst>
          </p:cNvPr>
          <p:cNvSpPr>
            <a:spLocks noGrp="1"/>
          </p:cNvSpPr>
          <p:nvPr>
            <p:ph type="body" sz="quarter" idx="19" hasCustomPrompt="1"/>
          </p:nvPr>
        </p:nvSpPr>
        <p:spPr>
          <a:xfrm>
            <a:off x="479425" y="3389244"/>
            <a:ext cx="587375"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Tree>
    <p:extLst>
      <p:ext uri="{BB962C8B-B14F-4D97-AF65-F5344CB8AC3E}">
        <p14:creationId xmlns:p14="http://schemas.microsoft.com/office/powerpoint/2010/main" val="3945936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Section Title with Img Overlay">
    <p:bg>
      <p:bgRef idx="1001">
        <a:schemeClr val="bg2"/>
      </p:bgRef>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D7DB78A-390A-E5C1-BDF6-1E3A0B4813E7}"/>
              </a:ext>
            </a:extLst>
          </p:cNvPr>
          <p:cNvSpPr>
            <a:spLocks noGrp="1"/>
          </p:cNvSpPr>
          <p:nvPr>
            <p:ph type="pic" sz="quarter" idx="14" hasCustomPrompt="1"/>
          </p:nvPr>
        </p:nvSpPr>
        <p:spPr>
          <a:xfrm>
            <a:off x="236922" y="228600"/>
            <a:ext cx="11718156" cy="5791200"/>
          </a:xfrm>
          <a:custGeom>
            <a:avLst/>
            <a:gdLst>
              <a:gd name="connsiteX0" fmla="*/ 0 w 11718156"/>
              <a:gd name="connsiteY0" fmla="*/ 0 h 5919560"/>
              <a:gd name="connsiteX1" fmla="*/ 11718156 w 11718156"/>
              <a:gd name="connsiteY1" fmla="*/ 0 h 5919560"/>
              <a:gd name="connsiteX2" fmla="*/ 11718156 w 11718156"/>
              <a:gd name="connsiteY2" fmla="*/ 4669171 h 5919560"/>
              <a:gd name="connsiteX3" fmla="*/ 10467767 w 11718156"/>
              <a:gd name="connsiteY3" fmla="*/ 5919560 h 5919560"/>
              <a:gd name="connsiteX4" fmla="*/ 0 w 11718156"/>
              <a:gd name="connsiteY4" fmla="*/ 5919560 h 5919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18156" h="5919560">
                <a:moveTo>
                  <a:pt x="0" y="0"/>
                </a:moveTo>
                <a:lnTo>
                  <a:pt x="11718156" y="0"/>
                </a:lnTo>
                <a:lnTo>
                  <a:pt x="11718156" y="4669171"/>
                </a:lnTo>
                <a:cubicBezTo>
                  <a:pt x="11718156" y="5359742"/>
                  <a:pt x="11158338" y="5919560"/>
                  <a:pt x="10467767" y="5919560"/>
                </a:cubicBezTo>
                <a:lnTo>
                  <a:pt x="0" y="5919560"/>
                </a:lnTo>
                <a:close/>
              </a:path>
            </a:pathLst>
          </a:custGeom>
          <a:solidFill>
            <a:schemeClr val="tx2">
              <a:lumMod val="25000"/>
            </a:schemeClr>
          </a:solidFill>
        </p:spPr>
        <p:txBody>
          <a:bodyPr wrap="square" anchor="ctr">
            <a:noAutofit/>
          </a:bodyPr>
          <a:lstStyle>
            <a:lvl1pPr algn="ctr">
              <a:defRPr sz="1100" b="0">
                <a:solidFill>
                  <a:schemeClr val="tx1"/>
                </a:solidFill>
              </a:defRPr>
            </a:lvl1pPr>
          </a:lstStyle>
          <a:p>
            <a:r>
              <a:rPr lang="en-GB"/>
              <a:t>Insert photo here</a:t>
            </a:r>
          </a:p>
        </p:txBody>
      </p:sp>
      <p:sp>
        <p:nvSpPr>
          <p:cNvPr id="2" name="Title Placeholder 1">
            <a:extLst>
              <a:ext uri="{FF2B5EF4-FFF2-40B4-BE49-F238E27FC236}">
                <a16:creationId xmlns:a16="http://schemas.microsoft.com/office/drawing/2014/main" id="{228AEA0D-3A33-A5CC-8A39-658816382AE1}"/>
              </a:ext>
            </a:extLst>
          </p:cNvPr>
          <p:cNvSpPr>
            <a:spLocks noGrp="1"/>
          </p:cNvSpPr>
          <p:nvPr>
            <p:ph type="title" hasCustomPrompt="1"/>
          </p:nvPr>
        </p:nvSpPr>
        <p:spPr>
          <a:xfrm>
            <a:off x="492676" y="3648766"/>
            <a:ext cx="6229351" cy="1983746"/>
          </a:xfrm>
          <a:prstGeom prst="rect">
            <a:avLst/>
          </a:prstGeom>
          <a:noFill/>
        </p:spPr>
        <p:txBody>
          <a:bodyPr lIns="0" tIns="0" rIns="0" bIns="0" anchor="b" anchorCtr="0">
            <a:noAutofit/>
          </a:bodyPr>
          <a:lstStyle>
            <a:lvl1pPr algn="l">
              <a:lnSpc>
                <a:spcPct val="90000"/>
              </a:lnSpc>
              <a:defRPr sz="5400" b="1">
                <a:solidFill>
                  <a:schemeClr val="tx1"/>
                </a:solidFill>
              </a:defRPr>
            </a:lvl1pPr>
          </a:lstStyle>
          <a:p>
            <a:pPr lvl="0"/>
            <a:r>
              <a:rPr lang="en-US"/>
              <a:t>Add section title</a:t>
            </a:r>
          </a:p>
        </p:txBody>
      </p:sp>
      <p:sp>
        <p:nvSpPr>
          <p:cNvPr id="3" name="Text Placeholder 17">
            <a:extLst>
              <a:ext uri="{FF2B5EF4-FFF2-40B4-BE49-F238E27FC236}">
                <a16:creationId xmlns:a16="http://schemas.microsoft.com/office/drawing/2014/main" id="{B8F2FB52-C59C-EE23-EEBD-A28B921E2487}"/>
              </a:ext>
            </a:extLst>
          </p:cNvPr>
          <p:cNvSpPr>
            <a:spLocks noGrp="1"/>
          </p:cNvSpPr>
          <p:nvPr>
            <p:ph type="body" sz="quarter" idx="19" hasCustomPrompt="1"/>
          </p:nvPr>
        </p:nvSpPr>
        <p:spPr>
          <a:xfrm>
            <a:off x="457200" y="469819"/>
            <a:ext cx="900000"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
        <p:nvSpPr>
          <p:cNvPr id="6" name="Slide Number Placeholder 5">
            <a:extLst>
              <a:ext uri="{FF2B5EF4-FFF2-40B4-BE49-F238E27FC236}">
                <a16:creationId xmlns:a16="http://schemas.microsoft.com/office/drawing/2014/main" id="{71430A84-8F49-B31C-C3A1-FEF1ECE2A3DF}"/>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7" name="Graphic 6">
            <a:extLst>
              <a:ext uri="{FF2B5EF4-FFF2-40B4-BE49-F238E27FC236}">
                <a16:creationId xmlns:a16="http://schemas.microsoft.com/office/drawing/2014/main" id="{6C469B15-4A43-F6F5-0B1F-C292C938B64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102595187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Section Title with Img Overlay">
    <p:bg>
      <p:bgRef idx="1001">
        <a:schemeClr val="bg1"/>
      </p:bgRef>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D7DB78A-390A-E5C1-BDF6-1E3A0B4813E7}"/>
              </a:ext>
            </a:extLst>
          </p:cNvPr>
          <p:cNvSpPr>
            <a:spLocks noGrp="1"/>
          </p:cNvSpPr>
          <p:nvPr>
            <p:ph type="pic" sz="quarter" idx="14" hasCustomPrompt="1"/>
          </p:nvPr>
        </p:nvSpPr>
        <p:spPr>
          <a:xfrm>
            <a:off x="236922" y="228600"/>
            <a:ext cx="11718156" cy="5791200"/>
          </a:xfrm>
          <a:custGeom>
            <a:avLst/>
            <a:gdLst>
              <a:gd name="connsiteX0" fmla="*/ 0 w 11718156"/>
              <a:gd name="connsiteY0" fmla="*/ 0 h 5919560"/>
              <a:gd name="connsiteX1" fmla="*/ 11718156 w 11718156"/>
              <a:gd name="connsiteY1" fmla="*/ 0 h 5919560"/>
              <a:gd name="connsiteX2" fmla="*/ 11718156 w 11718156"/>
              <a:gd name="connsiteY2" fmla="*/ 4669171 h 5919560"/>
              <a:gd name="connsiteX3" fmla="*/ 10467767 w 11718156"/>
              <a:gd name="connsiteY3" fmla="*/ 5919560 h 5919560"/>
              <a:gd name="connsiteX4" fmla="*/ 0 w 11718156"/>
              <a:gd name="connsiteY4" fmla="*/ 5919560 h 5919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18156" h="5919560">
                <a:moveTo>
                  <a:pt x="0" y="0"/>
                </a:moveTo>
                <a:lnTo>
                  <a:pt x="11718156" y="0"/>
                </a:lnTo>
                <a:lnTo>
                  <a:pt x="11718156" y="4669171"/>
                </a:lnTo>
                <a:cubicBezTo>
                  <a:pt x="11718156" y="5359742"/>
                  <a:pt x="11158338" y="5919560"/>
                  <a:pt x="10467767" y="5919560"/>
                </a:cubicBezTo>
                <a:lnTo>
                  <a:pt x="0" y="5919560"/>
                </a:lnTo>
                <a:close/>
              </a:path>
            </a:pathLst>
          </a:custGeom>
          <a:solidFill>
            <a:schemeClr val="bg2"/>
          </a:solidFill>
        </p:spPr>
        <p:txBody>
          <a:bodyPr wrap="square" anchor="ctr">
            <a:noAutofit/>
          </a:bodyPr>
          <a:lstStyle>
            <a:lvl1pPr algn="ctr">
              <a:defRPr sz="1100" b="0">
                <a:solidFill>
                  <a:schemeClr val="tx1"/>
                </a:solidFill>
              </a:defRPr>
            </a:lvl1pPr>
          </a:lstStyle>
          <a:p>
            <a:r>
              <a:rPr lang="en-GB"/>
              <a:t>Insert photo here</a:t>
            </a:r>
          </a:p>
        </p:txBody>
      </p:sp>
      <p:sp>
        <p:nvSpPr>
          <p:cNvPr id="3" name="Text Placeholder 17">
            <a:extLst>
              <a:ext uri="{FF2B5EF4-FFF2-40B4-BE49-F238E27FC236}">
                <a16:creationId xmlns:a16="http://schemas.microsoft.com/office/drawing/2014/main" id="{B8F2FB52-C59C-EE23-EEBD-A28B921E2487}"/>
              </a:ext>
            </a:extLst>
          </p:cNvPr>
          <p:cNvSpPr>
            <a:spLocks noGrp="1"/>
          </p:cNvSpPr>
          <p:nvPr>
            <p:ph type="body" sz="quarter" idx="19" hasCustomPrompt="1"/>
          </p:nvPr>
        </p:nvSpPr>
        <p:spPr>
          <a:xfrm>
            <a:off x="457200" y="469819"/>
            <a:ext cx="900000"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
        <p:nvSpPr>
          <p:cNvPr id="6" name="Slide Number Placeholder 5">
            <a:extLst>
              <a:ext uri="{FF2B5EF4-FFF2-40B4-BE49-F238E27FC236}">
                <a16:creationId xmlns:a16="http://schemas.microsoft.com/office/drawing/2014/main" id="{71430A84-8F49-B31C-C3A1-FEF1ECE2A3DF}"/>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sp>
        <p:nvSpPr>
          <p:cNvPr id="4" name="Title Placeholder 1">
            <a:extLst>
              <a:ext uri="{FF2B5EF4-FFF2-40B4-BE49-F238E27FC236}">
                <a16:creationId xmlns:a16="http://schemas.microsoft.com/office/drawing/2014/main" id="{7482F88D-CCE6-01B2-C73F-CA73E7709E28}"/>
              </a:ext>
            </a:extLst>
          </p:cNvPr>
          <p:cNvSpPr>
            <a:spLocks noGrp="1"/>
          </p:cNvSpPr>
          <p:nvPr>
            <p:ph type="title" hasCustomPrompt="1"/>
          </p:nvPr>
        </p:nvSpPr>
        <p:spPr>
          <a:xfrm>
            <a:off x="492676" y="3648766"/>
            <a:ext cx="6229351" cy="1983746"/>
          </a:xfrm>
          <a:prstGeom prst="rect">
            <a:avLst/>
          </a:prstGeom>
          <a:noFill/>
        </p:spPr>
        <p:txBody>
          <a:bodyPr lIns="0" tIns="0" rIns="0" bIns="0" anchor="b" anchorCtr="0">
            <a:noAutofit/>
          </a:bodyPr>
          <a:lstStyle>
            <a:lvl1pPr algn="l">
              <a:lnSpc>
                <a:spcPct val="90000"/>
              </a:lnSpc>
              <a:defRPr sz="5400" b="1">
                <a:solidFill>
                  <a:schemeClr val="tx2"/>
                </a:solidFill>
              </a:defRPr>
            </a:lvl1pPr>
          </a:lstStyle>
          <a:p>
            <a:pPr lvl="0"/>
            <a:r>
              <a:rPr lang="en-US"/>
              <a:t>Add section title</a:t>
            </a:r>
          </a:p>
        </p:txBody>
      </p:sp>
    </p:spTree>
    <p:extLst>
      <p:ext uri="{BB962C8B-B14F-4D97-AF65-F5344CB8AC3E}">
        <p14:creationId xmlns:p14="http://schemas.microsoft.com/office/powerpoint/2010/main" val="8189129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Big Text Light">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4FBE97-B054-1ED1-7025-6CC8979C79C3}"/>
              </a:ext>
            </a:extLst>
          </p:cNvPr>
          <p:cNvSpPr>
            <a:spLocks noGrp="1"/>
          </p:cNvSpPr>
          <p:nvPr>
            <p:ph type="title" hasCustomPrompt="1"/>
          </p:nvPr>
        </p:nvSpPr>
        <p:spPr>
          <a:xfrm>
            <a:off x="1056000" y="3058974"/>
            <a:ext cx="10080000" cy="1382301"/>
          </a:xfrm>
          <a:prstGeom prst="rect">
            <a:avLst/>
          </a:prstGeom>
          <a:noFill/>
        </p:spPr>
        <p:txBody>
          <a:bodyPr lIns="0" tIns="0" rIns="0" bIns="0" anchor="b" anchorCtr="0">
            <a:noAutofit/>
          </a:bodyPr>
          <a:lstStyle>
            <a:lvl1pPr algn="ctr">
              <a:lnSpc>
                <a:spcPct val="80000"/>
              </a:lnSpc>
              <a:defRPr sz="5200" b="1">
                <a:solidFill>
                  <a:schemeClr val="tx1"/>
                </a:solidFill>
              </a:defRPr>
            </a:lvl1pPr>
          </a:lstStyle>
          <a:p>
            <a:pPr lvl="0"/>
            <a:r>
              <a:rPr lang="en-US"/>
              <a:t>Add statement in </a:t>
            </a:r>
            <a:br>
              <a:rPr lang="en-US"/>
            </a:br>
            <a:r>
              <a:rPr lang="en-US"/>
              <a:t>sentence case.</a:t>
            </a:r>
          </a:p>
        </p:txBody>
      </p:sp>
      <p:sp>
        <p:nvSpPr>
          <p:cNvPr id="13" name="Text Placeholder 2">
            <a:extLst>
              <a:ext uri="{FF2B5EF4-FFF2-40B4-BE49-F238E27FC236}">
                <a16:creationId xmlns:a16="http://schemas.microsoft.com/office/drawing/2014/main" id="{53B49839-C1A3-1AEE-5E2F-6C4977793878}"/>
              </a:ext>
            </a:extLst>
          </p:cNvPr>
          <p:cNvSpPr>
            <a:spLocks noGrp="1"/>
          </p:cNvSpPr>
          <p:nvPr>
            <p:ph idx="1" hasCustomPrompt="1"/>
          </p:nvPr>
        </p:nvSpPr>
        <p:spPr>
          <a:xfrm>
            <a:off x="1056000" y="2528888"/>
            <a:ext cx="10080000" cy="259660"/>
          </a:xfrm>
          <a:prstGeom prst="rect">
            <a:avLst/>
          </a:prstGeom>
        </p:spPr>
        <p:txBody>
          <a:bodyPr vert="horz" lIns="0" tIns="0" rIns="0" bIns="0" rtlCol="0">
            <a:normAutofit/>
          </a:bodyPr>
          <a:lstStyle>
            <a:lvl1pPr algn="ctr">
              <a:spcBef>
                <a:spcPts val="0"/>
              </a:spcBef>
              <a:spcAft>
                <a:spcPts val="0"/>
              </a:spcAft>
              <a:defRPr sz="2200">
                <a:solidFill>
                  <a:schemeClr val="accent1"/>
                </a:solidFill>
              </a:defRPr>
            </a:lvl1pPr>
            <a:lvl2pPr>
              <a:defRPr sz="2200"/>
            </a:lvl2pPr>
            <a:lvl3pPr>
              <a:defRPr sz="2200"/>
            </a:lvl3pPr>
          </a:lstStyle>
          <a:p>
            <a:pPr lvl="0"/>
            <a:r>
              <a:rPr lang="en-US"/>
              <a:t>Add subtitle here</a:t>
            </a:r>
          </a:p>
        </p:txBody>
      </p:sp>
      <p:sp>
        <p:nvSpPr>
          <p:cNvPr id="3" name="Slide Number Placeholder 5">
            <a:extLst>
              <a:ext uri="{FF2B5EF4-FFF2-40B4-BE49-F238E27FC236}">
                <a16:creationId xmlns:a16="http://schemas.microsoft.com/office/drawing/2014/main" id="{45CA4C41-A76B-5834-742D-497E36FD567A}"/>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9294115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Big Text Dark">
    <p:bg>
      <p:bgPr>
        <a:solidFill>
          <a:schemeClr val="tx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4FBE97-B054-1ED1-7025-6CC8979C79C3}"/>
              </a:ext>
            </a:extLst>
          </p:cNvPr>
          <p:cNvSpPr>
            <a:spLocks noGrp="1"/>
          </p:cNvSpPr>
          <p:nvPr>
            <p:ph type="title" hasCustomPrompt="1"/>
          </p:nvPr>
        </p:nvSpPr>
        <p:spPr>
          <a:xfrm>
            <a:off x="1056000" y="2688536"/>
            <a:ext cx="10080000" cy="1368425"/>
          </a:xfrm>
          <a:prstGeom prst="rect">
            <a:avLst/>
          </a:prstGeom>
          <a:noFill/>
        </p:spPr>
        <p:txBody>
          <a:bodyPr lIns="0" tIns="0" rIns="0" bIns="0" anchor="t" anchorCtr="0">
            <a:noAutofit/>
          </a:bodyPr>
          <a:lstStyle>
            <a:lvl1pPr algn="ctr">
              <a:lnSpc>
                <a:spcPct val="80000"/>
              </a:lnSpc>
              <a:defRPr sz="5200" b="1">
                <a:solidFill>
                  <a:schemeClr val="bg1"/>
                </a:solidFill>
              </a:defRPr>
            </a:lvl1pPr>
          </a:lstStyle>
          <a:p>
            <a:pPr lvl="0"/>
            <a:r>
              <a:rPr lang="en-US"/>
              <a:t>Add statement in </a:t>
            </a:r>
            <a:br>
              <a:rPr lang="en-US"/>
            </a:br>
            <a:r>
              <a:rPr lang="en-US"/>
              <a:t>sentence case.</a:t>
            </a:r>
          </a:p>
        </p:txBody>
      </p:sp>
      <p:sp>
        <p:nvSpPr>
          <p:cNvPr id="13" name="Text Placeholder 2">
            <a:extLst>
              <a:ext uri="{FF2B5EF4-FFF2-40B4-BE49-F238E27FC236}">
                <a16:creationId xmlns:a16="http://schemas.microsoft.com/office/drawing/2014/main" id="{53B49839-C1A3-1AEE-5E2F-6C4977793878}"/>
              </a:ext>
            </a:extLst>
          </p:cNvPr>
          <p:cNvSpPr>
            <a:spLocks noGrp="1"/>
          </p:cNvSpPr>
          <p:nvPr>
            <p:ph idx="1" hasCustomPrompt="1"/>
          </p:nvPr>
        </p:nvSpPr>
        <p:spPr>
          <a:xfrm>
            <a:off x="1056000" y="4083465"/>
            <a:ext cx="10080000" cy="693629"/>
          </a:xfrm>
          <a:prstGeom prst="rect">
            <a:avLst/>
          </a:prstGeom>
        </p:spPr>
        <p:txBody>
          <a:bodyPr vert="horz" lIns="0" tIns="0" rIns="0" bIns="0" rtlCol="0">
            <a:normAutofit/>
          </a:bodyPr>
          <a:lstStyle>
            <a:lvl1pPr algn="ctr">
              <a:spcBef>
                <a:spcPts val="0"/>
              </a:spcBef>
              <a:spcAft>
                <a:spcPts val="0"/>
              </a:spcAft>
              <a:defRPr sz="2200">
                <a:solidFill>
                  <a:schemeClr val="accent1"/>
                </a:solidFill>
              </a:defRPr>
            </a:lvl1pPr>
            <a:lvl2pPr>
              <a:defRPr sz="2200"/>
            </a:lvl2pPr>
            <a:lvl3pPr>
              <a:defRPr sz="2200"/>
            </a:lvl3pPr>
          </a:lstStyle>
          <a:p>
            <a:pPr lvl="0"/>
            <a:r>
              <a:rPr lang="en-US"/>
              <a:t>Add subtitle here</a:t>
            </a:r>
          </a:p>
        </p:txBody>
      </p:sp>
      <p:sp>
        <p:nvSpPr>
          <p:cNvPr id="5" name="Slide Number Placeholder 5">
            <a:extLst>
              <a:ext uri="{FF2B5EF4-FFF2-40B4-BE49-F238E27FC236}">
                <a16:creationId xmlns:a16="http://schemas.microsoft.com/office/drawing/2014/main" id="{A46BBD06-3412-4826-0D49-9637AE51A000}"/>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6" name="Graphic 5">
            <a:extLst>
              <a:ext uri="{FF2B5EF4-FFF2-40B4-BE49-F238E27FC236}">
                <a16:creationId xmlns:a16="http://schemas.microsoft.com/office/drawing/2014/main" id="{68F2D93B-874F-FA5E-EE77-319B7A813AF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40642188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Big Text Sea100 IH">
    <p:bg>
      <p:bgRef idx="1001">
        <a:schemeClr val="bg1"/>
      </p:bgRef>
    </p:bg>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DD754230-206D-0579-236E-0EFFB3139E3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5" name="Title Placeholder 1">
            <a:extLst>
              <a:ext uri="{FF2B5EF4-FFF2-40B4-BE49-F238E27FC236}">
                <a16:creationId xmlns:a16="http://schemas.microsoft.com/office/drawing/2014/main" id="{7489140B-59DA-2873-3382-53BADA41A9D0}"/>
              </a:ext>
            </a:extLst>
          </p:cNvPr>
          <p:cNvSpPr>
            <a:spLocks noGrp="1"/>
          </p:cNvSpPr>
          <p:nvPr>
            <p:ph type="title" hasCustomPrompt="1"/>
          </p:nvPr>
        </p:nvSpPr>
        <p:spPr>
          <a:xfrm>
            <a:off x="1882776" y="2736586"/>
            <a:ext cx="8426450" cy="1424499"/>
          </a:xfrm>
          <a:prstGeom prst="rect">
            <a:avLst/>
          </a:prstGeom>
          <a:noFill/>
        </p:spPr>
        <p:txBody>
          <a:bodyPr lIns="0" tIns="0" rIns="0" bIns="0" anchor="t" anchorCtr="0">
            <a:noAutofit/>
          </a:bodyPr>
          <a:lstStyle>
            <a:lvl1pPr algn="l">
              <a:lnSpc>
                <a:spcPct val="80000"/>
              </a:lnSpc>
              <a:defRPr sz="5200" b="1">
                <a:solidFill>
                  <a:schemeClr val="tx1"/>
                </a:solidFill>
              </a:defRPr>
            </a:lvl1pPr>
          </a:lstStyle>
          <a:p>
            <a:pPr lvl="0"/>
            <a:r>
              <a:rPr lang="en-US"/>
              <a:t>Add statement </a:t>
            </a:r>
            <a:br>
              <a:rPr lang="en-US"/>
            </a:br>
            <a:r>
              <a:rPr lang="en-US"/>
              <a:t>in sentence case.</a:t>
            </a:r>
          </a:p>
        </p:txBody>
      </p:sp>
      <p:sp>
        <p:nvSpPr>
          <p:cNvPr id="6" name="Text Placeholder 2">
            <a:extLst>
              <a:ext uri="{FF2B5EF4-FFF2-40B4-BE49-F238E27FC236}">
                <a16:creationId xmlns:a16="http://schemas.microsoft.com/office/drawing/2014/main" id="{D27F5B63-D57A-0B4F-9EA7-7C9CCF0641AE}"/>
              </a:ext>
            </a:extLst>
          </p:cNvPr>
          <p:cNvSpPr>
            <a:spLocks noGrp="1"/>
          </p:cNvSpPr>
          <p:nvPr>
            <p:ph idx="1" hasCustomPrompt="1"/>
          </p:nvPr>
        </p:nvSpPr>
        <p:spPr>
          <a:xfrm>
            <a:off x="1882776" y="4501627"/>
            <a:ext cx="8426450" cy="693629"/>
          </a:xfrm>
          <a:prstGeom prst="rect">
            <a:avLst/>
          </a:prstGeom>
        </p:spPr>
        <p:txBody>
          <a:bodyPr vert="horz" lIns="0" tIns="0" rIns="0" bIns="0" rtlCol="0">
            <a:normAutofit/>
          </a:bodyPr>
          <a:lstStyle>
            <a:lvl1pPr algn="l">
              <a:spcBef>
                <a:spcPts val="0"/>
              </a:spcBef>
              <a:spcAft>
                <a:spcPts val="0"/>
              </a:spcAft>
              <a:defRPr sz="2200" b="1" i="0">
                <a:solidFill>
                  <a:schemeClr val="accent1"/>
                </a:solidFill>
                <a:latin typeface="Arial" panose="020B0604020202020204" pitchFamily="34" charset="0"/>
                <a:cs typeface="Arial" panose="020B0604020202020204" pitchFamily="34" charset="0"/>
              </a:defRPr>
            </a:lvl1pPr>
            <a:lvl2pPr>
              <a:defRPr sz="2200"/>
            </a:lvl2pPr>
            <a:lvl3pPr>
              <a:defRPr sz="2200"/>
            </a:lvl3pPr>
          </a:lstStyle>
          <a:p>
            <a:pPr lvl="0"/>
            <a:r>
              <a:rPr lang="en-US"/>
              <a:t>Add subtitle here</a:t>
            </a:r>
          </a:p>
        </p:txBody>
      </p:sp>
      <p:pic>
        <p:nvPicPr>
          <p:cNvPr id="4" name="Graphic 3">
            <a:extLst>
              <a:ext uri="{FF2B5EF4-FFF2-40B4-BE49-F238E27FC236}">
                <a16:creationId xmlns:a16="http://schemas.microsoft.com/office/drawing/2014/main" id="{204A96D5-0080-BA93-E302-159868CE9103}"/>
              </a:ext>
            </a:extLst>
          </p:cNvPr>
          <p:cNvPicPr>
            <a:picLocks noChangeAspect="1"/>
          </p:cNvPicPr>
          <p:nvPr userDrawn="1"/>
        </p:nvPicPr>
        <p:blipFill>
          <a:blip r:embed="rId2">
            <a:extLst>
              <a:ext uri="{96DAC541-7B7A-43D3-8B79-37D633B846F1}">
                <asvg:svgBlip xmlns:asvg="http://schemas.microsoft.com/office/drawing/2016/SVG/main" r:embed="rId3"/>
              </a:ext>
            </a:extLst>
          </a:blip>
          <a:srcRect r="4018"/>
          <a:stretch/>
        </p:blipFill>
        <p:spPr>
          <a:xfrm>
            <a:off x="489857" y="607548"/>
            <a:ext cx="11702144" cy="1878296"/>
          </a:xfrm>
          <a:prstGeom prst="rect">
            <a:avLst/>
          </a:prstGeom>
        </p:spPr>
      </p:pic>
    </p:spTree>
    <p:extLst>
      <p:ext uri="{BB962C8B-B14F-4D97-AF65-F5344CB8AC3E}">
        <p14:creationId xmlns:p14="http://schemas.microsoft.com/office/powerpoint/2010/main" val="2077890025"/>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Big Text Dark IH">
    <p:bg>
      <p:bgPr>
        <a:solidFill>
          <a:schemeClr val="tx2"/>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F0CCE70D-E938-DEBD-FAC5-049C60B7CCC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7" name="Graphic 6">
            <a:extLst>
              <a:ext uri="{FF2B5EF4-FFF2-40B4-BE49-F238E27FC236}">
                <a16:creationId xmlns:a16="http://schemas.microsoft.com/office/drawing/2014/main" id="{4AA3F33C-0D86-60B5-95FA-01E400F4630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9" name="Title Placeholder 1">
            <a:extLst>
              <a:ext uri="{FF2B5EF4-FFF2-40B4-BE49-F238E27FC236}">
                <a16:creationId xmlns:a16="http://schemas.microsoft.com/office/drawing/2014/main" id="{FA169E1D-FCE5-EDCE-165F-352686ABCFB9}"/>
              </a:ext>
            </a:extLst>
          </p:cNvPr>
          <p:cNvSpPr>
            <a:spLocks noGrp="1"/>
          </p:cNvSpPr>
          <p:nvPr>
            <p:ph type="title" hasCustomPrompt="1"/>
          </p:nvPr>
        </p:nvSpPr>
        <p:spPr>
          <a:xfrm>
            <a:off x="1882776" y="2736586"/>
            <a:ext cx="8426450" cy="1424499"/>
          </a:xfrm>
          <a:prstGeom prst="rect">
            <a:avLst/>
          </a:prstGeom>
          <a:noFill/>
        </p:spPr>
        <p:txBody>
          <a:bodyPr lIns="0" tIns="0" rIns="0" bIns="0" anchor="t" anchorCtr="0">
            <a:noAutofit/>
          </a:bodyPr>
          <a:lstStyle>
            <a:lvl1pPr algn="l">
              <a:lnSpc>
                <a:spcPct val="80000"/>
              </a:lnSpc>
              <a:defRPr sz="5200" b="1">
                <a:solidFill>
                  <a:schemeClr val="bg1"/>
                </a:solidFill>
              </a:defRPr>
            </a:lvl1pPr>
          </a:lstStyle>
          <a:p>
            <a:pPr lvl="0"/>
            <a:r>
              <a:rPr lang="en-US"/>
              <a:t>Add statement </a:t>
            </a:r>
            <a:br>
              <a:rPr lang="en-US"/>
            </a:br>
            <a:r>
              <a:rPr lang="en-US"/>
              <a:t>in sentence case.</a:t>
            </a:r>
          </a:p>
        </p:txBody>
      </p:sp>
      <p:sp>
        <p:nvSpPr>
          <p:cNvPr id="10" name="Text Placeholder 2">
            <a:extLst>
              <a:ext uri="{FF2B5EF4-FFF2-40B4-BE49-F238E27FC236}">
                <a16:creationId xmlns:a16="http://schemas.microsoft.com/office/drawing/2014/main" id="{16D3831C-FFF1-0F44-526E-268F605BADA4}"/>
              </a:ext>
            </a:extLst>
          </p:cNvPr>
          <p:cNvSpPr>
            <a:spLocks noGrp="1"/>
          </p:cNvSpPr>
          <p:nvPr>
            <p:ph idx="1" hasCustomPrompt="1"/>
          </p:nvPr>
        </p:nvSpPr>
        <p:spPr>
          <a:xfrm>
            <a:off x="1882776" y="4501627"/>
            <a:ext cx="8426450" cy="693629"/>
          </a:xfrm>
          <a:prstGeom prst="rect">
            <a:avLst/>
          </a:prstGeom>
        </p:spPr>
        <p:txBody>
          <a:bodyPr vert="horz" lIns="0" tIns="0" rIns="0" bIns="0" rtlCol="0">
            <a:normAutofit/>
          </a:bodyPr>
          <a:lstStyle>
            <a:lvl1pPr algn="l">
              <a:spcBef>
                <a:spcPts val="0"/>
              </a:spcBef>
              <a:spcAft>
                <a:spcPts val="0"/>
              </a:spcAft>
              <a:defRPr sz="2200" b="1" i="0">
                <a:solidFill>
                  <a:schemeClr val="accent1"/>
                </a:solidFill>
                <a:latin typeface="Arial" panose="020B0604020202020204" pitchFamily="34" charset="0"/>
                <a:cs typeface="Arial" panose="020B0604020202020204" pitchFamily="34" charset="0"/>
              </a:defRPr>
            </a:lvl1pPr>
            <a:lvl2pPr>
              <a:defRPr sz="2200"/>
            </a:lvl2pPr>
            <a:lvl3pPr>
              <a:defRPr sz="2200"/>
            </a:lvl3pPr>
          </a:lstStyle>
          <a:p>
            <a:pPr lvl="0"/>
            <a:r>
              <a:rPr lang="en-US"/>
              <a:t>Add subtitle here</a:t>
            </a:r>
          </a:p>
        </p:txBody>
      </p:sp>
      <p:pic>
        <p:nvPicPr>
          <p:cNvPr id="5" name="Graphic 4">
            <a:extLst>
              <a:ext uri="{FF2B5EF4-FFF2-40B4-BE49-F238E27FC236}">
                <a16:creationId xmlns:a16="http://schemas.microsoft.com/office/drawing/2014/main" id="{50705E81-9F93-B2CB-729F-79AF141CFCF6}"/>
              </a:ext>
            </a:extLst>
          </p:cNvPr>
          <p:cNvPicPr>
            <a:picLocks noChangeAspect="1"/>
          </p:cNvPicPr>
          <p:nvPr userDrawn="1"/>
        </p:nvPicPr>
        <p:blipFill>
          <a:blip r:embed="rId4">
            <a:extLst>
              <a:ext uri="{96DAC541-7B7A-43D3-8B79-37D633B846F1}">
                <asvg:svgBlip xmlns:asvg="http://schemas.microsoft.com/office/drawing/2016/SVG/main" r:embed="rId5"/>
              </a:ext>
            </a:extLst>
          </a:blip>
          <a:srcRect l="-1" r="4331"/>
          <a:stretch/>
        </p:blipFill>
        <p:spPr>
          <a:xfrm>
            <a:off x="527956" y="583065"/>
            <a:ext cx="11664044" cy="1878295"/>
          </a:xfrm>
          <a:prstGeom prst="rect">
            <a:avLst/>
          </a:prstGeom>
        </p:spPr>
      </p:pic>
    </p:spTree>
    <p:extLst>
      <p:ext uri="{BB962C8B-B14F-4D97-AF65-F5344CB8AC3E}">
        <p14:creationId xmlns:p14="http://schemas.microsoft.com/office/powerpoint/2010/main" val="20087203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Big Text Quote Sea100">
    <p:bg>
      <p:bgRef idx="1001">
        <a:schemeClr val="bg1"/>
      </p:bgRef>
    </p:bg>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3C723E5D-B791-EE31-6240-42BA02342A57}"/>
              </a:ext>
            </a:extLst>
          </p:cNvPr>
          <p:cNvSpPr/>
          <p:nvPr/>
        </p:nvSpPr>
        <p:spPr>
          <a:xfrm rot="16200000">
            <a:off x="2674300" y="-2659700"/>
            <a:ext cx="6858000" cy="12177401"/>
          </a:xfrm>
          <a:custGeom>
            <a:avLst/>
            <a:gdLst>
              <a:gd name="connsiteX0" fmla="*/ 6858000 w 6858000"/>
              <a:gd name="connsiteY0" fmla="*/ 9309708 h 12177401"/>
              <a:gd name="connsiteX1" fmla="*/ 6858000 w 6858000"/>
              <a:gd name="connsiteY1" fmla="*/ 12177401 h 12177401"/>
              <a:gd name="connsiteX2" fmla="*/ 5781649 w 6858000"/>
              <a:gd name="connsiteY2" fmla="*/ 12177401 h 12177401"/>
              <a:gd name="connsiteX3" fmla="*/ 5321812 w 6858000"/>
              <a:gd name="connsiteY3" fmla="*/ 12099946 h 12177401"/>
              <a:gd name="connsiteX4" fmla="*/ 2162528 w 6858000"/>
              <a:gd name="connsiteY4" fmla="*/ 11017779 h 12177401"/>
              <a:gd name="connsiteX5" fmla="*/ 50153 w 6858000"/>
              <a:gd name="connsiteY5" fmla="*/ 9372265 h 12177401"/>
              <a:gd name="connsiteX6" fmla="*/ 0 w 6858000"/>
              <a:gd name="connsiteY6" fmla="*/ 9309600 h 12177401"/>
              <a:gd name="connsiteX7" fmla="*/ 0 w 6858000"/>
              <a:gd name="connsiteY7" fmla="*/ 1475989 h 12177401"/>
              <a:gd name="connsiteX8" fmla="*/ 166116 w 6858000"/>
              <a:gd name="connsiteY8" fmla="*/ 1229177 h 12177401"/>
              <a:gd name="connsiteX9" fmla="*/ 349999 w 6858000"/>
              <a:gd name="connsiteY9" fmla="*/ 971679 h 12177401"/>
              <a:gd name="connsiteX10" fmla="*/ 1159409 w 6858000"/>
              <a:gd name="connsiteY10" fmla="*/ 0 h 12177401"/>
              <a:gd name="connsiteX11" fmla="*/ 3587865 w 6858000"/>
              <a:gd name="connsiteY11" fmla="*/ 0 h 12177401"/>
              <a:gd name="connsiteX12" fmla="*/ 1673075 w 6858000"/>
              <a:gd name="connsiteY12" fmla="*/ 3038077 h 12177401"/>
              <a:gd name="connsiteX13" fmla="*/ 2494649 w 6858000"/>
              <a:gd name="connsiteY13" fmla="*/ 7216320 h 12177401"/>
              <a:gd name="connsiteX14" fmla="*/ 4826589 w 6858000"/>
              <a:gd name="connsiteY14" fmla="*/ 8786615 h 12177401"/>
              <a:gd name="connsiteX15" fmla="*/ 6344191 w 6858000"/>
              <a:gd name="connsiteY15" fmla="*/ 9221711 h 12177401"/>
              <a:gd name="connsiteX16" fmla="*/ 6858000 w 6858000"/>
              <a:gd name="connsiteY16" fmla="*/ 9309708 h 12177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58000" h="12177401">
                <a:moveTo>
                  <a:pt x="6858000" y="9309708"/>
                </a:moveTo>
                <a:lnTo>
                  <a:pt x="6858000" y="12177401"/>
                </a:lnTo>
                <a:lnTo>
                  <a:pt x="5781649" y="12177401"/>
                </a:lnTo>
                <a:lnTo>
                  <a:pt x="5321812" y="12099946"/>
                </a:lnTo>
                <a:cubicBezTo>
                  <a:pt x="4221329" y="11893679"/>
                  <a:pt x="3163733" y="11546304"/>
                  <a:pt x="2162528" y="11017779"/>
                </a:cubicBezTo>
                <a:cubicBezTo>
                  <a:pt x="1354526" y="10590977"/>
                  <a:pt x="636226" y="10052591"/>
                  <a:pt x="50153" y="9372265"/>
                </a:cubicBezTo>
                <a:lnTo>
                  <a:pt x="0" y="9309600"/>
                </a:lnTo>
                <a:lnTo>
                  <a:pt x="0" y="1475989"/>
                </a:lnTo>
                <a:lnTo>
                  <a:pt x="166116" y="1229177"/>
                </a:lnTo>
                <a:cubicBezTo>
                  <a:pt x="226029" y="1142819"/>
                  <a:pt x="287346" y="1056994"/>
                  <a:pt x="349999" y="971679"/>
                </a:cubicBezTo>
                <a:cubicBezTo>
                  <a:pt x="602721" y="627487"/>
                  <a:pt x="873351" y="304496"/>
                  <a:pt x="1159409" y="0"/>
                </a:cubicBezTo>
                <a:lnTo>
                  <a:pt x="3587865" y="0"/>
                </a:lnTo>
                <a:cubicBezTo>
                  <a:pt x="2707278" y="845821"/>
                  <a:pt x="2030648" y="1838364"/>
                  <a:pt x="1673075" y="3038077"/>
                </a:cubicBezTo>
                <a:cubicBezTo>
                  <a:pt x="1217747" y="4566306"/>
                  <a:pt x="1431953" y="5977475"/>
                  <a:pt x="2494649" y="7216320"/>
                </a:cubicBezTo>
                <a:cubicBezTo>
                  <a:pt x="3128708" y="7955794"/>
                  <a:pt x="3935190" y="8435205"/>
                  <a:pt x="4826589" y="8786615"/>
                </a:cubicBezTo>
                <a:cubicBezTo>
                  <a:pt x="5323080" y="8982507"/>
                  <a:pt x="5830151" y="9121243"/>
                  <a:pt x="6344191" y="9221711"/>
                </a:cubicBezTo>
                <a:lnTo>
                  <a:pt x="6858000" y="9309708"/>
                </a:lnTo>
                <a:close/>
              </a:path>
            </a:pathLst>
          </a:custGeom>
          <a:solidFill>
            <a:schemeClr val="bg1">
              <a:alpha val="20000"/>
            </a:schemeClr>
          </a:solidFill>
          <a:ln w="11250" cap="flat">
            <a:noFill/>
            <a:prstDash val="solid"/>
            <a:miter/>
          </a:ln>
        </p:spPr>
        <p:txBody>
          <a:bodyPr rtlCol="0" anchor="ctr"/>
          <a:lstStyle/>
          <a:p>
            <a:endParaRPr lang="en-GB"/>
          </a:p>
        </p:txBody>
      </p:sp>
      <p:sp>
        <p:nvSpPr>
          <p:cNvPr id="2" name="Title Placeholder 1">
            <a:extLst>
              <a:ext uri="{FF2B5EF4-FFF2-40B4-BE49-F238E27FC236}">
                <a16:creationId xmlns:a16="http://schemas.microsoft.com/office/drawing/2014/main" id="{6D4FBE97-B054-1ED1-7025-6CC8979C79C3}"/>
              </a:ext>
            </a:extLst>
          </p:cNvPr>
          <p:cNvSpPr>
            <a:spLocks noGrp="1"/>
          </p:cNvSpPr>
          <p:nvPr>
            <p:ph type="title" hasCustomPrompt="1"/>
          </p:nvPr>
        </p:nvSpPr>
        <p:spPr>
          <a:xfrm>
            <a:off x="1882776" y="2361199"/>
            <a:ext cx="8426450" cy="1806356"/>
          </a:xfrm>
          <a:prstGeom prst="rect">
            <a:avLst/>
          </a:prstGeom>
          <a:noFill/>
        </p:spPr>
        <p:txBody>
          <a:bodyPr lIns="0" tIns="0" rIns="0" bIns="0" anchor="t" anchorCtr="0">
            <a:noAutofit/>
          </a:bodyPr>
          <a:lstStyle>
            <a:lvl1pPr algn="l">
              <a:lnSpc>
                <a:spcPct val="80000"/>
              </a:lnSpc>
              <a:defRPr sz="5200" b="1">
                <a:solidFill>
                  <a:schemeClr val="tx1"/>
                </a:solidFill>
              </a:defRPr>
            </a:lvl1pPr>
          </a:lstStyle>
          <a:p>
            <a:pPr lvl="0"/>
            <a:r>
              <a:rPr lang="en-US"/>
              <a:t>Add a short quote in sentence case.</a:t>
            </a:r>
          </a:p>
        </p:txBody>
      </p:sp>
      <p:sp>
        <p:nvSpPr>
          <p:cNvPr id="7" name="Graphic 5">
            <a:extLst>
              <a:ext uri="{FF2B5EF4-FFF2-40B4-BE49-F238E27FC236}">
                <a16:creationId xmlns:a16="http://schemas.microsoft.com/office/drawing/2014/main" id="{B87BE6D9-ACF5-4420-EB45-5E96BEC2E831}"/>
              </a:ext>
            </a:extLst>
          </p:cNvPr>
          <p:cNvSpPr>
            <a:spLocks noChangeAspect="1"/>
          </p:cNvSpPr>
          <p:nvPr/>
        </p:nvSpPr>
        <p:spPr>
          <a:xfrm>
            <a:off x="1882775" y="1498063"/>
            <a:ext cx="720000" cy="583453"/>
          </a:xfrm>
          <a:custGeom>
            <a:avLst/>
            <a:gdLst>
              <a:gd name="connsiteX0" fmla="*/ 402647 w 932886"/>
              <a:gd name="connsiteY0" fmla="*/ 755968 h 755967"/>
              <a:gd name="connsiteX1" fmla="*/ 0 w 932886"/>
              <a:gd name="connsiteY1" fmla="*/ 755968 h 755967"/>
              <a:gd name="connsiteX2" fmla="*/ 0 w 932886"/>
              <a:gd name="connsiteY2" fmla="*/ 361633 h 755967"/>
              <a:gd name="connsiteX3" fmla="*/ 402647 w 932886"/>
              <a:gd name="connsiteY3" fmla="*/ 0 h 755967"/>
              <a:gd name="connsiteX4" fmla="*/ 402647 w 932886"/>
              <a:gd name="connsiteY4" fmla="*/ 185738 h 755967"/>
              <a:gd name="connsiteX5" fmla="*/ 233144 w 932886"/>
              <a:gd name="connsiteY5" fmla="*/ 341313 h 755967"/>
              <a:gd name="connsiteX6" fmla="*/ 233144 w 932886"/>
              <a:gd name="connsiteY6" fmla="*/ 366395 h 755967"/>
              <a:gd name="connsiteX7" fmla="*/ 402647 w 932886"/>
              <a:gd name="connsiteY7" fmla="*/ 366395 h 755967"/>
              <a:gd name="connsiteX8" fmla="*/ 402647 w 932886"/>
              <a:gd name="connsiteY8" fmla="*/ 755650 h 755967"/>
              <a:gd name="connsiteX9" fmla="*/ 932886 w 932886"/>
              <a:gd name="connsiteY9" fmla="*/ 755968 h 755967"/>
              <a:gd name="connsiteX10" fmla="*/ 530240 w 932886"/>
              <a:gd name="connsiteY10" fmla="*/ 755968 h 755967"/>
              <a:gd name="connsiteX11" fmla="*/ 530240 w 932886"/>
              <a:gd name="connsiteY11" fmla="*/ 361633 h 755967"/>
              <a:gd name="connsiteX12" fmla="*/ 932886 w 932886"/>
              <a:gd name="connsiteY12" fmla="*/ 0 h 755967"/>
              <a:gd name="connsiteX13" fmla="*/ 932886 w 932886"/>
              <a:gd name="connsiteY13" fmla="*/ 185738 h 755967"/>
              <a:gd name="connsiteX14" fmla="*/ 763383 w 932886"/>
              <a:gd name="connsiteY14" fmla="*/ 341313 h 755967"/>
              <a:gd name="connsiteX15" fmla="*/ 763383 w 932886"/>
              <a:gd name="connsiteY15" fmla="*/ 366395 h 755967"/>
              <a:gd name="connsiteX16" fmla="*/ 932886 w 932886"/>
              <a:gd name="connsiteY16" fmla="*/ 366395 h 755967"/>
              <a:gd name="connsiteX17" fmla="*/ 932886 w 932886"/>
              <a:gd name="connsiteY17" fmla="*/ 755650 h 75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32886" h="755967">
                <a:moveTo>
                  <a:pt x="402647" y="755968"/>
                </a:moveTo>
                <a:lnTo>
                  <a:pt x="0" y="755968"/>
                </a:lnTo>
                <a:lnTo>
                  <a:pt x="0" y="361633"/>
                </a:lnTo>
                <a:cubicBezTo>
                  <a:pt x="0" y="135573"/>
                  <a:pt x="162052" y="2540"/>
                  <a:pt x="402647" y="0"/>
                </a:cubicBezTo>
                <a:lnTo>
                  <a:pt x="402647" y="185738"/>
                </a:lnTo>
                <a:cubicBezTo>
                  <a:pt x="284678" y="195898"/>
                  <a:pt x="233144" y="246063"/>
                  <a:pt x="233144" y="341313"/>
                </a:cubicBezTo>
                <a:lnTo>
                  <a:pt x="233144" y="366395"/>
                </a:lnTo>
                <a:lnTo>
                  <a:pt x="402647" y="366395"/>
                </a:lnTo>
                <a:lnTo>
                  <a:pt x="402647" y="755650"/>
                </a:lnTo>
                <a:close/>
                <a:moveTo>
                  <a:pt x="932886" y="755968"/>
                </a:moveTo>
                <a:lnTo>
                  <a:pt x="530240" y="755968"/>
                </a:lnTo>
                <a:lnTo>
                  <a:pt x="530240" y="361633"/>
                </a:lnTo>
                <a:cubicBezTo>
                  <a:pt x="530240" y="135573"/>
                  <a:pt x="692292" y="2540"/>
                  <a:pt x="932886" y="0"/>
                </a:cubicBezTo>
                <a:lnTo>
                  <a:pt x="932886" y="185738"/>
                </a:lnTo>
                <a:cubicBezTo>
                  <a:pt x="814917" y="195898"/>
                  <a:pt x="763383" y="246063"/>
                  <a:pt x="763383" y="341313"/>
                </a:cubicBezTo>
                <a:lnTo>
                  <a:pt x="763383" y="366395"/>
                </a:lnTo>
                <a:lnTo>
                  <a:pt x="932886" y="366395"/>
                </a:lnTo>
                <a:lnTo>
                  <a:pt x="932886" y="755650"/>
                </a:lnTo>
                <a:close/>
              </a:path>
            </a:pathLst>
          </a:custGeom>
          <a:gradFill flip="none" rotWithShape="1">
            <a:gsLst>
              <a:gs pos="60000">
                <a:schemeClr val="accent4"/>
              </a:gs>
              <a:gs pos="0">
                <a:schemeClr val="accent3"/>
              </a:gs>
              <a:gs pos="100000">
                <a:schemeClr val="accent1"/>
              </a:gs>
            </a:gsLst>
            <a:lin ang="18900000" scaled="1"/>
            <a:tileRect/>
          </a:gradFill>
          <a:ln w="30798" cap="flat">
            <a:noFill/>
            <a:prstDash val="solid"/>
            <a:miter/>
          </a:ln>
        </p:spPr>
        <p:txBody>
          <a:bodyPr rtlCol="0" anchor="ctr"/>
          <a:lstStyle/>
          <a:p>
            <a:endParaRPr lang="en-GB"/>
          </a:p>
        </p:txBody>
      </p:sp>
      <p:sp>
        <p:nvSpPr>
          <p:cNvPr id="12" name="Text Placeholder 2">
            <a:extLst>
              <a:ext uri="{FF2B5EF4-FFF2-40B4-BE49-F238E27FC236}">
                <a16:creationId xmlns:a16="http://schemas.microsoft.com/office/drawing/2014/main" id="{D4BDFFBC-24AA-7B8F-7DE1-B3F347D9197F}"/>
              </a:ext>
            </a:extLst>
          </p:cNvPr>
          <p:cNvSpPr>
            <a:spLocks noGrp="1"/>
          </p:cNvSpPr>
          <p:nvPr>
            <p:ph idx="10" hasCustomPrompt="1"/>
          </p:nvPr>
        </p:nvSpPr>
        <p:spPr>
          <a:xfrm>
            <a:off x="1882777" y="4920636"/>
            <a:ext cx="8426450" cy="378929"/>
          </a:xfrm>
          <a:prstGeom prst="rect">
            <a:avLst/>
          </a:prstGeom>
        </p:spPr>
        <p:txBody>
          <a:bodyPr vert="horz" lIns="0" tIns="0" rIns="0" bIns="0" rtlCol="0" anchor="b">
            <a:normAutofit/>
          </a:bodyPr>
          <a:lstStyle>
            <a:lvl1pPr algn="l">
              <a:spcBef>
                <a:spcPts val="0"/>
              </a:spcBef>
              <a:spcAft>
                <a:spcPts val="0"/>
              </a:spcAft>
              <a:defRPr sz="2000" b="1" i="0">
                <a:solidFill>
                  <a:schemeClr val="accent1"/>
                </a:solidFill>
                <a:latin typeface="Arial" panose="020B0604020202020204" pitchFamily="34" charset="0"/>
                <a:cs typeface="Arial" panose="020B0604020202020204" pitchFamily="34" charset="0"/>
              </a:defRPr>
            </a:lvl1pPr>
            <a:lvl2pPr>
              <a:defRPr sz="2200"/>
            </a:lvl2pPr>
            <a:lvl3pPr>
              <a:defRPr sz="2200"/>
            </a:lvl3pPr>
          </a:lstStyle>
          <a:p>
            <a:pPr lvl="0"/>
            <a:r>
              <a:rPr lang="en-US"/>
              <a:t>Insert name here</a:t>
            </a:r>
          </a:p>
        </p:txBody>
      </p:sp>
      <p:sp>
        <p:nvSpPr>
          <p:cNvPr id="3" name="Slide Number Placeholder 5">
            <a:extLst>
              <a:ext uri="{FF2B5EF4-FFF2-40B4-BE49-F238E27FC236}">
                <a16:creationId xmlns:a16="http://schemas.microsoft.com/office/drawing/2014/main" id="{B0F6B577-B9EB-1D11-EA35-A3DC0106916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16" name="Freeform 15">
            <a:extLst>
              <a:ext uri="{FF2B5EF4-FFF2-40B4-BE49-F238E27FC236}">
                <a16:creationId xmlns:a16="http://schemas.microsoft.com/office/drawing/2014/main" id="{02E153FE-3E68-1CA3-05D6-786759BB1FD7}"/>
              </a:ext>
            </a:extLst>
          </p:cNvPr>
          <p:cNvSpPr/>
          <p:nvPr/>
        </p:nvSpPr>
        <p:spPr>
          <a:xfrm rot="16200000">
            <a:off x="10219980" y="-898092"/>
            <a:ext cx="1078770" cy="2870116"/>
          </a:xfrm>
          <a:custGeom>
            <a:avLst/>
            <a:gdLst>
              <a:gd name="connsiteX0" fmla="*/ 1078770 w 1078770"/>
              <a:gd name="connsiteY0" fmla="*/ 414 h 2870116"/>
              <a:gd name="connsiteX1" fmla="*/ 1078770 w 1078770"/>
              <a:gd name="connsiteY1" fmla="*/ 2870116 h 2870116"/>
              <a:gd name="connsiteX2" fmla="*/ 14385 w 1078770"/>
              <a:gd name="connsiteY2" fmla="*/ 2870116 h 2870116"/>
              <a:gd name="connsiteX3" fmla="*/ 0 w 1078770"/>
              <a:gd name="connsiteY3" fmla="*/ 2867693 h 2870116"/>
              <a:gd name="connsiteX4" fmla="*/ 1076351 w 1078770"/>
              <a:gd name="connsiteY4" fmla="*/ 2867693 h 2870116"/>
              <a:gd name="connsiteX5" fmla="*/ 1076351 w 1078770"/>
              <a:gd name="connsiteY5" fmla="*/ 0 h 2870116"/>
              <a:gd name="connsiteX6" fmla="*/ 1078770 w 1078770"/>
              <a:gd name="connsiteY6" fmla="*/ 414 h 287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8770" h="2870116">
                <a:moveTo>
                  <a:pt x="1078770" y="414"/>
                </a:moveTo>
                <a:lnTo>
                  <a:pt x="1078770" y="2870116"/>
                </a:lnTo>
                <a:lnTo>
                  <a:pt x="14385" y="2870116"/>
                </a:lnTo>
                <a:lnTo>
                  <a:pt x="0" y="2867693"/>
                </a:lnTo>
                <a:lnTo>
                  <a:pt x="1076351" y="2867693"/>
                </a:lnTo>
                <a:lnTo>
                  <a:pt x="1076351" y="0"/>
                </a:lnTo>
                <a:lnTo>
                  <a:pt x="1078770" y="414"/>
                </a:lnTo>
                <a:close/>
              </a:path>
            </a:pathLst>
          </a:custGeom>
          <a:solidFill>
            <a:schemeClr val="bg1">
              <a:alpha val="50000"/>
            </a:schemeClr>
          </a:solidFill>
          <a:ln w="11250" cap="flat">
            <a:noFill/>
            <a:prstDash val="solid"/>
            <a:miter/>
          </a:ln>
        </p:spPr>
        <p:txBody>
          <a:bodyPr rtlCol="0" anchor="ctr"/>
          <a:lstStyle/>
          <a:p>
            <a:endParaRPr lang="en-GB"/>
          </a:p>
        </p:txBody>
      </p:sp>
    </p:spTree>
    <p:extLst>
      <p:ext uri="{BB962C8B-B14F-4D97-AF65-F5344CB8AC3E}">
        <p14:creationId xmlns:p14="http://schemas.microsoft.com/office/powerpoint/2010/main" val="1935638"/>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Big Text Quote Dark">
    <p:bg>
      <p:bgPr>
        <a:solidFill>
          <a:schemeClr val="tx2"/>
        </a:solid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96E32E3A-F47C-907B-373E-AAC3F21E2B8B}"/>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6" name="Graphic 5">
            <a:extLst>
              <a:ext uri="{FF2B5EF4-FFF2-40B4-BE49-F238E27FC236}">
                <a16:creationId xmlns:a16="http://schemas.microsoft.com/office/drawing/2014/main" id="{D98DA585-2E1D-0D7D-7979-98AFF58E5E3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11" name="Graphic 5">
            <a:extLst>
              <a:ext uri="{FF2B5EF4-FFF2-40B4-BE49-F238E27FC236}">
                <a16:creationId xmlns:a16="http://schemas.microsoft.com/office/drawing/2014/main" id="{944BA16F-63A7-0A2F-783F-626BA75431FC}"/>
              </a:ext>
            </a:extLst>
          </p:cNvPr>
          <p:cNvSpPr>
            <a:spLocks noChangeAspect="1"/>
          </p:cNvSpPr>
          <p:nvPr userDrawn="1"/>
        </p:nvSpPr>
        <p:spPr>
          <a:xfrm>
            <a:off x="1882775" y="1498063"/>
            <a:ext cx="720000" cy="583453"/>
          </a:xfrm>
          <a:custGeom>
            <a:avLst/>
            <a:gdLst>
              <a:gd name="connsiteX0" fmla="*/ 402647 w 932886"/>
              <a:gd name="connsiteY0" fmla="*/ 755968 h 755967"/>
              <a:gd name="connsiteX1" fmla="*/ 0 w 932886"/>
              <a:gd name="connsiteY1" fmla="*/ 755968 h 755967"/>
              <a:gd name="connsiteX2" fmla="*/ 0 w 932886"/>
              <a:gd name="connsiteY2" fmla="*/ 361633 h 755967"/>
              <a:gd name="connsiteX3" fmla="*/ 402647 w 932886"/>
              <a:gd name="connsiteY3" fmla="*/ 0 h 755967"/>
              <a:gd name="connsiteX4" fmla="*/ 402647 w 932886"/>
              <a:gd name="connsiteY4" fmla="*/ 185738 h 755967"/>
              <a:gd name="connsiteX5" fmla="*/ 233144 w 932886"/>
              <a:gd name="connsiteY5" fmla="*/ 341313 h 755967"/>
              <a:gd name="connsiteX6" fmla="*/ 233144 w 932886"/>
              <a:gd name="connsiteY6" fmla="*/ 366395 h 755967"/>
              <a:gd name="connsiteX7" fmla="*/ 402647 w 932886"/>
              <a:gd name="connsiteY7" fmla="*/ 366395 h 755967"/>
              <a:gd name="connsiteX8" fmla="*/ 402647 w 932886"/>
              <a:gd name="connsiteY8" fmla="*/ 755650 h 755967"/>
              <a:gd name="connsiteX9" fmla="*/ 932886 w 932886"/>
              <a:gd name="connsiteY9" fmla="*/ 755968 h 755967"/>
              <a:gd name="connsiteX10" fmla="*/ 530240 w 932886"/>
              <a:gd name="connsiteY10" fmla="*/ 755968 h 755967"/>
              <a:gd name="connsiteX11" fmla="*/ 530240 w 932886"/>
              <a:gd name="connsiteY11" fmla="*/ 361633 h 755967"/>
              <a:gd name="connsiteX12" fmla="*/ 932886 w 932886"/>
              <a:gd name="connsiteY12" fmla="*/ 0 h 755967"/>
              <a:gd name="connsiteX13" fmla="*/ 932886 w 932886"/>
              <a:gd name="connsiteY13" fmla="*/ 185738 h 755967"/>
              <a:gd name="connsiteX14" fmla="*/ 763383 w 932886"/>
              <a:gd name="connsiteY14" fmla="*/ 341313 h 755967"/>
              <a:gd name="connsiteX15" fmla="*/ 763383 w 932886"/>
              <a:gd name="connsiteY15" fmla="*/ 366395 h 755967"/>
              <a:gd name="connsiteX16" fmla="*/ 932886 w 932886"/>
              <a:gd name="connsiteY16" fmla="*/ 366395 h 755967"/>
              <a:gd name="connsiteX17" fmla="*/ 932886 w 932886"/>
              <a:gd name="connsiteY17" fmla="*/ 755650 h 75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32886" h="755967">
                <a:moveTo>
                  <a:pt x="402647" y="755968"/>
                </a:moveTo>
                <a:lnTo>
                  <a:pt x="0" y="755968"/>
                </a:lnTo>
                <a:lnTo>
                  <a:pt x="0" y="361633"/>
                </a:lnTo>
                <a:cubicBezTo>
                  <a:pt x="0" y="135573"/>
                  <a:pt x="162052" y="2540"/>
                  <a:pt x="402647" y="0"/>
                </a:cubicBezTo>
                <a:lnTo>
                  <a:pt x="402647" y="185738"/>
                </a:lnTo>
                <a:cubicBezTo>
                  <a:pt x="284678" y="195898"/>
                  <a:pt x="233144" y="246063"/>
                  <a:pt x="233144" y="341313"/>
                </a:cubicBezTo>
                <a:lnTo>
                  <a:pt x="233144" y="366395"/>
                </a:lnTo>
                <a:lnTo>
                  <a:pt x="402647" y="366395"/>
                </a:lnTo>
                <a:lnTo>
                  <a:pt x="402647" y="755650"/>
                </a:lnTo>
                <a:close/>
                <a:moveTo>
                  <a:pt x="932886" y="755968"/>
                </a:moveTo>
                <a:lnTo>
                  <a:pt x="530240" y="755968"/>
                </a:lnTo>
                <a:lnTo>
                  <a:pt x="530240" y="361633"/>
                </a:lnTo>
                <a:cubicBezTo>
                  <a:pt x="530240" y="135573"/>
                  <a:pt x="692292" y="2540"/>
                  <a:pt x="932886" y="0"/>
                </a:cubicBezTo>
                <a:lnTo>
                  <a:pt x="932886" y="185738"/>
                </a:lnTo>
                <a:cubicBezTo>
                  <a:pt x="814917" y="195898"/>
                  <a:pt x="763383" y="246063"/>
                  <a:pt x="763383" y="341313"/>
                </a:cubicBezTo>
                <a:lnTo>
                  <a:pt x="763383" y="366395"/>
                </a:lnTo>
                <a:lnTo>
                  <a:pt x="932886" y="366395"/>
                </a:lnTo>
                <a:lnTo>
                  <a:pt x="932886" y="755650"/>
                </a:lnTo>
                <a:close/>
              </a:path>
            </a:pathLst>
          </a:custGeom>
          <a:gradFill flip="none" rotWithShape="1">
            <a:gsLst>
              <a:gs pos="37000">
                <a:schemeClr val="accent4"/>
              </a:gs>
              <a:gs pos="100000">
                <a:schemeClr val="accent3"/>
              </a:gs>
              <a:gs pos="0">
                <a:schemeClr val="accent1"/>
              </a:gs>
            </a:gsLst>
            <a:lin ang="18900000" scaled="1"/>
            <a:tileRect/>
          </a:gradFill>
          <a:ln w="30798" cap="flat">
            <a:noFill/>
            <a:prstDash val="solid"/>
            <a:miter/>
          </a:ln>
        </p:spPr>
        <p:txBody>
          <a:bodyPr rtlCol="0" anchor="ctr"/>
          <a:lstStyle/>
          <a:p>
            <a:endParaRPr lang="en-GB"/>
          </a:p>
        </p:txBody>
      </p:sp>
      <p:sp>
        <p:nvSpPr>
          <p:cNvPr id="15" name="Title Placeholder 1">
            <a:extLst>
              <a:ext uri="{FF2B5EF4-FFF2-40B4-BE49-F238E27FC236}">
                <a16:creationId xmlns:a16="http://schemas.microsoft.com/office/drawing/2014/main" id="{83A22178-92AE-669D-F0C0-A1359AF7A5DF}"/>
              </a:ext>
            </a:extLst>
          </p:cNvPr>
          <p:cNvSpPr>
            <a:spLocks noGrp="1"/>
          </p:cNvSpPr>
          <p:nvPr>
            <p:ph type="title" hasCustomPrompt="1"/>
          </p:nvPr>
        </p:nvSpPr>
        <p:spPr>
          <a:xfrm>
            <a:off x="1882776" y="2361199"/>
            <a:ext cx="8426450" cy="1806356"/>
          </a:xfrm>
          <a:prstGeom prst="rect">
            <a:avLst/>
          </a:prstGeom>
          <a:noFill/>
        </p:spPr>
        <p:txBody>
          <a:bodyPr lIns="0" tIns="0" rIns="0" bIns="0" anchor="t" anchorCtr="0">
            <a:noAutofit/>
          </a:bodyPr>
          <a:lstStyle>
            <a:lvl1pPr algn="l">
              <a:lnSpc>
                <a:spcPct val="80000"/>
              </a:lnSpc>
              <a:defRPr sz="5200" b="1">
                <a:solidFill>
                  <a:schemeClr val="bg1"/>
                </a:solidFill>
              </a:defRPr>
            </a:lvl1pPr>
          </a:lstStyle>
          <a:p>
            <a:pPr lvl="0"/>
            <a:r>
              <a:rPr lang="en-US"/>
              <a:t>Add a short quote in sentence case.</a:t>
            </a:r>
          </a:p>
        </p:txBody>
      </p:sp>
      <p:sp>
        <p:nvSpPr>
          <p:cNvPr id="16" name="Text Placeholder 2">
            <a:extLst>
              <a:ext uri="{FF2B5EF4-FFF2-40B4-BE49-F238E27FC236}">
                <a16:creationId xmlns:a16="http://schemas.microsoft.com/office/drawing/2014/main" id="{5BC00EA9-F50D-4E8D-353E-02CC7E583CD4}"/>
              </a:ext>
            </a:extLst>
          </p:cNvPr>
          <p:cNvSpPr>
            <a:spLocks noGrp="1"/>
          </p:cNvSpPr>
          <p:nvPr>
            <p:ph idx="10" hasCustomPrompt="1"/>
          </p:nvPr>
        </p:nvSpPr>
        <p:spPr>
          <a:xfrm>
            <a:off x="1882777" y="4920636"/>
            <a:ext cx="8426450" cy="378929"/>
          </a:xfrm>
          <a:prstGeom prst="rect">
            <a:avLst/>
          </a:prstGeom>
        </p:spPr>
        <p:txBody>
          <a:bodyPr vert="horz" lIns="0" tIns="0" rIns="0" bIns="0" rtlCol="0" anchor="b">
            <a:normAutofit/>
          </a:bodyPr>
          <a:lstStyle>
            <a:lvl1pPr algn="l">
              <a:spcBef>
                <a:spcPts val="0"/>
              </a:spcBef>
              <a:spcAft>
                <a:spcPts val="0"/>
              </a:spcAft>
              <a:defRPr sz="2000" b="1" i="0">
                <a:solidFill>
                  <a:schemeClr val="accent1"/>
                </a:solidFill>
                <a:latin typeface="Arial" panose="020B0604020202020204" pitchFamily="34" charset="0"/>
                <a:cs typeface="Arial" panose="020B0604020202020204" pitchFamily="34" charset="0"/>
              </a:defRPr>
            </a:lvl1pPr>
            <a:lvl2pPr>
              <a:defRPr sz="2200"/>
            </a:lvl2pPr>
            <a:lvl3pPr>
              <a:defRPr sz="2200"/>
            </a:lvl3pPr>
          </a:lstStyle>
          <a:p>
            <a:pPr lvl="0"/>
            <a:r>
              <a:rPr lang="en-US"/>
              <a:t>Insert name here</a:t>
            </a:r>
          </a:p>
        </p:txBody>
      </p:sp>
    </p:spTree>
    <p:extLst>
      <p:ext uri="{BB962C8B-B14F-4D97-AF65-F5344CB8AC3E}">
        <p14:creationId xmlns:p14="http://schemas.microsoft.com/office/powerpoint/2010/main" val="39279510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_Title with 2 items">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6" name="Text Placeholder 3">
            <a:extLst>
              <a:ext uri="{FF2B5EF4-FFF2-40B4-BE49-F238E27FC236}">
                <a16:creationId xmlns:a16="http://schemas.microsoft.com/office/drawing/2014/main" id="{F75FDE61-4ADF-EE1E-D3C2-74D1A6FE2847}"/>
              </a:ext>
            </a:extLst>
          </p:cNvPr>
          <p:cNvSpPr>
            <a:spLocks noGrp="1"/>
          </p:cNvSpPr>
          <p:nvPr>
            <p:ph type="body" sz="quarter" idx="13" hasCustomPrompt="1"/>
          </p:nvPr>
        </p:nvSpPr>
        <p:spPr>
          <a:xfrm>
            <a:off x="479426" y="3034748"/>
            <a:ext cx="489585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CACD9F71-5090-7566-3618-858BE590947B}"/>
              </a:ext>
            </a:extLst>
          </p:cNvPr>
          <p:cNvSpPr>
            <a:spLocks noGrp="1"/>
          </p:cNvSpPr>
          <p:nvPr>
            <p:ph type="body" sz="quarter" idx="14" hasCustomPrompt="1"/>
          </p:nvPr>
        </p:nvSpPr>
        <p:spPr>
          <a:xfrm>
            <a:off x="479426" y="3520523"/>
            <a:ext cx="4895850" cy="1114425"/>
          </a:xfrm>
        </p:spPr>
        <p:txBody>
          <a:bodyPr>
            <a:no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0" name="Text Placeholder 3">
            <a:extLst>
              <a:ext uri="{FF2B5EF4-FFF2-40B4-BE49-F238E27FC236}">
                <a16:creationId xmlns:a16="http://schemas.microsoft.com/office/drawing/2014/main" id="{274DBCFF-BFA2-6D2C-08C8-9C653BBE1EE7}"/>
              </a:ext>
            </a:extLst>
          </p:cNvPr>
          <p:cNvSpPr>
            <a:spLocks noGrp="1"/>
          </p:cNvSpPr>
          <p:nvPr>
            <p:ph type="body" sz="quarter" idx="11" hasCustomPrompt="1"/>
          </p:nvPr>
        </p:nvSpPr>
        <p:spPr>
          <a:xfrm>
            <a:off x="479425" y="1409701"/>
            <a:ext cx="6337300" cy="5715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
        <p:nvSpPr>
          <p:cNvPr id="2" name="Slide Number Placeholder 5">
            <a:extLst>
              <a:ext uri="{FF2B5EF4-FFF2-40B4-BE49-F238E27FC236}">
                <a16:creationId xmlns:a16="http://schemas.microsoft.com/office/drawing/2014/main" id="{A80C4D04-2A6B-BE70-492F-3844181E2836}"/>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noAutofit/>
          </a:bodyPr>
          <a:lstStyle>
            <a:lvl1pPr algn="r">
              <a:defRPr sz="1000">
                <a:solidFill>
                  <a:schemeClr val="tx1"/>
                </a:solidFill>
              </a:defRPr>
            </a:lvl1pPr>
          </a:lstStyle>
          <a:p>
            <a:fld id="{07B2CE22-258D-44EB-93FA-0BCC2B4C54CE}" type="slidenum">
              <a:rPr lang="en-US" smtClean="0"/>
              <a:pPr/>
              <a:t>‹#›</a:t>
            </a:fld>
            <a:endParaRPr lang="en-US"/>
          </a:p>
        </p:txBody>
      </p:sp>
      <p:sp>
        <p:nvSpPr>
          <p:cNvPr id="5" name="Text Placeholder 3">
            <a:extLst>
              <a:ext uri="{FF2B5EF4-FFF2-40B4-BE49-F238E27FC236}">
                <a16:creationId xmlns:a16="http://schemas.microsoft.com/office/drawing/2014/main" id="{6FB918F4-65EF-A9C4-166A-AFBA2BAC7F14}"/>
              </a:ext>
            </a:extLst>
          </p:cNvPr>
          <p:cNvSpPr>
            <a:spLocks noGrp="1"/>
          </p:cNvSpPr>
          <p:nvPr>
            <p:ph type="body" sz="quarter" idx="15" hasCustomPrompt="1"/>
          </p:nvPr>
        </p:nvSpPr>
        <p:spPr>
          <a:xfrm>
            <a:off x="6111600" y="3034748"/>
            <a:ext cx="489585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1" name="Text Placeholder 5">
            <a:extLst>
              <a:ext uri="{FF2B5EF4-FFF2-40B4-BE49-F238E27FC236}">
                <a16:creationId xmlns:a16="http://schemas.microsoft.com/office/drawing/2014/main" id="{8942FAE2-0655-FB07-DFA5-91BEE3916CD9}"/>
              </a:ext>
            </a:extLst>
          </p:cNvPr>
          <p:cNvSpPr>
            <a:spLocks noGrp="1"/>
          </p:cNvSpPr>
          <p:nvPr>
            <p:ph type="body" sz="quarter" idx="16" hasCustomPrompt="1"/>
          </p:nvPr>
        </p:nvSpPr>
        <p:spPr>
          <a:xfrm>
            <a:off x="6111600" y="3520523"/>
            <a:ext cx="4895850" cy="1114425"/>
          </a:xfrm>
        </p:spPr>
        <p:txBody>
          <a:bodyPr>
            <a:no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1493886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Dark">
    <p:bg>
      <p:bgPr>
        <a:solidFill>
          <a:schemeClr val="tx2"/>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8282003A-1937-A5AE-40C3-187E62AC5C5F}"/>
              </a:ext>
            </a:extLst>
          </p:cNvPr>
          <p:cNvCxnSpPr/>
          <p:nvPr userDrawn="1"/>
        </p:nvCxnSpPr>
        <p:spPr>
          <a:xfrm>
            <a:off x="479425" y="2463312"/>
            <a:ext cx="504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822489D6-5E58-E622-F783-CE9D2FD0BBDE}"/>
              </a:ext>
            </a:extLst>
          </p:cNvPr>
          <p:cNvGrpSpPr>
            <a:grpSpLocks noChangeAspect="1"/>
          </p:cNvGrpSpPr>
          <p:nvPr userDrawn="1"/>
        </p:nvGrpSpPr>
        <p:grpSpPr>
          <a:xfrm>
            <a:off x="6816725" y="5222600"/>
            <a:ext cx="4899258" cy="1184400"/>
            <a:chOff x="457359" y="459666"/>
            <a:chExt cx="2059525" cy="497892"/>
          </a:xfrm>
        </p:grpSpPr>
        <p:sp>
          <p:nvSpPr>
            <p:cNvPr id="9" name="Freeform 8">
              <a:extLst>
                <a:ext uri="{FF2B5EF4-FFF2-40B4-BE49-F238E27FC236}">
                  <a16:creationId xmlns:a16="http://schemas.microsoft.com/office/drawing/2014/main" id="{940F5C1B-6742-7488-A1A2-31EA3048C8BF}"/>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bg1"/>
            </a:solid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5AB7DBFD-0E0B-8CFC-FCAF-EC3565F2CCC2}"/>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11" name="Text Placeholder 2">
            <a:extLst>
              <a:ext uri="{FF2B5EF4-FFF2-40B4-BE49-F238E27FC236}">
                <a16:creationId xmlns:a16="http://schemas.microsoft.com/office/drawing/2014/main" id="{09E465B0-DDC9-DFA9-6BC9-5CBAC823D42E}"/>
              </a:ext>
            </a:extLst>
          </p:cNvPr>
          <p:cNvSpPr>
            <a:spLocks noGrp="1"/>
          </p:cNvSpPr>
          <p:nvPr>
            <p:ph type="body" sz="quarter" idx="11" hasCustomPrompt="1"/>
          </p:nvPr>
        </p:nvSpPr>
        <p:spPr>
          <a:xfrm>
            <a:off x="475643" y="2664780"/>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12" name="Text Placeholder 2">
            <a:extLst>
              <a:ext uri="{FF2B5EF4-FFF2-40B4-BE49-F238E27FC236}">
                <a16:creationId xmlns:a16="http://schemas.microsoft.com/office/drawing/2014/main" id="{2DB73E2D-514C-379A-4A44-EBD3B22290F8}"/>
              </a:ext>
            </a:extLst>
          </p:cNvPr>
          <p:cNvSpPr>
            <a:spLocks noGrp="1"/>
          </p:cNvSpPr>
          <p:nvPr>
            <p:ph type="body" sz="quarter" idx="12" hasCustomPrompt="1"/>
          </p:nvPr>
        </p:nvSpPr>
        <p:spPr>
          <a:xfrm>
            <a:off x="475643" y="3018890"/>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
        <p:nvSpPr>
          <p:cNvPr id="13" name="Title 1">
            <a:extLst>
              <a:ext uri="{FF2B5EF4-FFF2-40B4-BE49-F238E27FC236}">
                <a16:creationId xmlns:a16="http://schemas.microsoft.com/office/drawing/2014/main" id="{B006CE2F-EA64-6348-A775-5E3CD73F6CCB}"/>
              </a:ext>
            </a:extLst>
          </p:cNvPr>
          <p:cNvSpPr>
            <a:spLocks noGrp="1"/>
          </p:cNvSpPr>
          <p:nvPr>
            <p:ph type="title" hasCustomPrompt="1"/>
          </p:nvPr>
        </p:nvSpPr>
        <p:spPr>
          <a:xfrm>
            <a:off x="475643" y="451824"/>
            <a:ext cx="5620357" cy="961051"/>
          </a:xfrm>
          <a:prstGeom prst="rect">
            <a:avLst/>
          </a:prstGeom>
        </p:spPr>
        <p:txBody>
          <a:bodyPr lIns="0" bIns="0" anchor="t">
            <a:noAutofit/>
          </a:bodyPr>
          <a:lstStyle>
            <a:lvl1pPr>
              <a:lnSpc>
                <a:spcPct val="80000"/>
              </a:lnSpc>
              <a:defRPr sz="4200" b="1">
                <a:solidFill>
                  <a:schemeClr val="bg1"/>
                </a:solidFill>
              </a:defRPr>
            </a:lvl1pPr>
          </a:lstStyle>
          <a:p>
            <a:r>
              <a:rPr lang="en-US"/>
              <a:t>Click to add </a:t>
            </a:r>
            <a:br>
              <a:rPr lang="en-US"/>
            </a:br>
            <a:r>
              <a:rPr lang="en-US"/>
              <a:t>presentation title.</a:t>
            </a:r>
          </a:p>
        </p:txBody>
      </p:sp>
      <p:sp>
        <p:nvSpPr>
          <p:cNvPr id="14" name="Text Placeholder 25">
            <a:extLst>
              <a:ext uri="{FF2B5EF4-FFF2-40B4-BE49-F238E27FC236}">
                <a16:creationId xmlns:a16="http://schemas.microsoft.com/office/drawing/2014/main" id="{30701633-8CFC-FB5B-40B4-C3B54722F5F1}"/>
              </a:ext>
            </a:extLst>
          </p:cNvPr>
          <p:cNvSpPr>
            <a:spLocks noGrp="1"/>
          </p:cNvSpPr>
          <p:nvPr>
            <p:ph type="body" sz="quarter" idx="15" hasCustomPrompt="1"/>
          </p:nvPr>
        </p:nvSpPr>
        <p:spPr>
          <a:xfrm>
            <a:off x="475642" y="1498733"/>
            <a:ext cx="5620359" cy="497890"/>
          </a:xfrm>
        </p:spPr>
        <p:txBody>
          <a:bodyPr>
            <a:noAutofit/>
          </a:bodyPr>
          <a:lstStyle>
            <a:lvl1pPr>
              <a:lnSpc>
                <a:spcPct val="90000"/>
              </a:lnSpc>
              <a:spcBef>
                <a:spcPts val="0"/>
              </a:spcBef>
              <a:spcAft>
                <a:spcPts val="300"/>
              </a:spcAft>
              <a:defRPr sz="2400">
                <a:solidFill>
                  <a:schemeClr val="bg1"/>
                </a:solidFill>
              </a:defRPr>
            </a:lvl1pPr>
            <a:lvl2pPr marL="457200" indent="0">
              <a:buNone/>
              <a:defRPr/>
            </a:lvl2pPr>
          </a:lstStyle>
          <a:p>
            <a:pPr lvl="0"/>
            <a:r>
              <a:rPr lang="en-US"/>
              <a:t>Subtitle in sentence case here.</a:t>
            </a:r>
          </a:p>
        </p:txBody>
      </p:sp>
      <p:sp>
        <p:nvSpPr>
          <p:cNvPr id="15" name="Text Placeholder 2">
            <a:extLst>
              <a:ext uri="{FF2B5EF4-FFF2-40B4-BE49-F238E27FC236}">
                <a16:creationId xmlns:a16="http://schemas.microsoft.com/office/drawing/2014/main" id="{8E8079B5-5F9A-CB4B-2EFD-EA98E6329883}"/>
              </a:ext>
            </a:extLst>
          </p:cNvPr>
          <p:cNvSpPr>
            <a:spLocks noGrp="1"/>
          </p:cNvSpPr>
          <p:nvPr>
            <p:ph type="body" sz="quarter" idx="13" hasCustomPrompt="1"/>
          </p:nvPr>
        </p:nvSpPr>
        <p:spPr>
          <a:xfrm>
            <a:off x="479425" y="6035465"/>
            <a:ext cx="2879725" cy="346285"/>
          </a:xfrm>
          <a:prstGeom prst="rect">
            <a:avLst/>
          </a:prstGeom>
          <a:noFill/>
        </p:spPr>
        <p:txBody>
          <a:bodyPr wrap="square" lIns="0" tIns="0" rIns="0" bIns="0" anchor="b">
            <a:noAutofit/>
          </a:bodyPr>
          <a:lstStyle>
            <a:lvl1pPr algn="l">
              <a:defRPr kumimoji="0" lang="en-US" sz="1200" b="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Tree>
    <p:extLst>
      <p:ext uri="{BB962C8B-B14F-4D97-AF65-F5344CB8AC3E}">
        <p14:creationId xmlns:p14="http://schemas.microsoft.com/office/powerpoint/2010/main" val="167769596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_Title with 3 items">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F75FDE61-4ADF-EE1E-D3C2-74D1A6FE2847}"/>
              </a:ext>
            </a:extLst>
          </p:cNvPr>
          <p:cNvSpPr>
            <a:spLocks noGrp="1"/>
          </p:cNvSpPr>
          <p:nvPr>
            <p:ph type="body" sz="quarter" idx="13" hasCustomPrompt="1"/>
          </p:nvPr>
        </p:nvSpPr>
        <p:spPr>
          <a:xfrm>
            <a:off x="479425" y="3034748"/>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CACD9F71-5090-7566-3618-858BE590947B}"/>
              </a:ext>
            </a:extLst>
          </p:cNvPr>
          <p:cNvSpPr>
            <a:spLocks noGrp="1"/>
          </p:cNvSpPr>
          <p:nvPr>
            <p:ph type="body" sz="quarter" idx="14" hasCustomPrompt="1"/>
          </p:nvPr>
        </p:nvSpPr>
        <p:spPr>
          <a:xfrm>
            <a:off x="479425" y="3520523"/>
            <a:ext cx="3457574" cy="1114425"/>
          </a:xfrm>
        </p:spPr>
        <p:txBody>
          <a:bodyPr>
            <a:no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4" name="Text Placeholder 3">
            <a:extLst>
              <a:ext uri="{FF2B5EF4-FFF2-40B4-BE49-F238E27FC236}">
                <a16:creationId xmlns:a16="http://schemas.microsoft.com/office/drawing/2014/main" id="{27C5E660-382D-73FB-0B65-8668EA5F54B8}"/>
              </a:ext>
            </a:extLst>
          </p:cNvPr>
          <p:cNvSpPr>
            <a:spLocks noGrp="1"/>
          </p:cNvSpPr>
          <p:nvPr>
            <p:ph type="body" sz="quarter" idx="15" hasCustomPrompt="1"/>
          </p:nvPr>
        </p:nvSpPr>
        <p:spPr>
          <a:xfrm>
            <a:off x="4380703" y="3034748"/>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5" name="Text Placeholder 5">
            <a:extLst>
              <a:ext uri="{FF2B5EF4-FFF2-40B4-BE49-F238E27FC236}">
                <a16:creationId xmlns:a16="http://schemas.microsoft.com/office/drawing/2014/main" id="{2CE3FD64-7376-FC9A-0DCD-0393264C6EBB}"/>
              </a:ext>
            </a:extLst>
          </p:cNvPr>
          <p:cNvSpPr>
            <a:spLocks noGrp="1"/>
          </p:cNvSpPr>
          <p:nvPr>
            <p:ph type="body" sz="quarter" idx="16" hasCustomPrompt="1"/>
          </p:nvPr>
        </p:nvSpPr>
        <p:spPr>
          <a:xfrm>
            <a:off x="4380704" y="3520523"/>
            <a:ext cx="3457574" cy="1114425"/>
          </a:xfrm>
        </p:spPr>
        <p:txBody>
          <a:bodyPr>
            <a:no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6" name="Text Placeholder 3">
            <a:extLst>
              <a:ext uri="{FF2B5EF4-FFF2-40B4-BE49-F238E27FC236}">
                <a16:creationId xmlns:a16="http://schemas.microsoft.com/office/drawing/2014/main" id="{2D9B3B75-3CC4-7C49-AE3B-87A555132AEA}"/>
              </a:ext>
            </a:extLst>
          </p:cNvPr>
          <p:cNvSpPr>
            <a:spLocks noGrp="1"/>
          </p:cNvSpPr>
          <p:nvPr>
            <p:ph type="body" sz="quarter" idx="17" hasCustomPrompt="1"/>
          </p:nvPr>
        </p:nvSpPr>
        <p:spPr>
          <a:xfrm>
            <a:off x="8237534" y="3034748"/>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7" name="Text Placeholder 5">
            <a:extLst>
              <a:ext uri="{FF2B5EF4-FFF2-40B4-BE49-F238E27FC236}">
                <a16:creationId xmlns:a16="http://schemas.microsoft.com/office/drawing/2014/main" id="{193E0DB2-29AD-FB89-1D9E-186D6067FA80}"/>
              </a:ext>
            </a:extLst>
          </p:cNvPr>
          <p:cNvSpPr>
            <a:spLocks noGrp="1"/>
          </p:cNvSpPr>
          <p:nvPr>
            <p:ph type="body" sz="quarter" idx="18" hasCustomPrompt="1"/>
          </p:nvPr>
        </p:nvSpPr>
        <p:spPr>
          <a:xfrm>
            <a:off x="8237535" y="3520523"/>
            <a:ext cx="3457574" cy="1114425"/>
          </a:xfrm>
        </p:spPr>
        <p:txBody>
          <a:bodyPr>
            <a:no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2" name="Slide Number Placeholder 5">
            <a:extLst>
              <a:ext uri="{FF2B5EF4-FFF2-40B4-BE49-F238E27FC236}">
                <a16:creationId xmlns:a16="http://schemas.microsoft.com/office/drawing/2014/main" id="{3BF3490C-7B9D-FDB2-FEAA-F92C723E0D67}"/>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noAutofit/>
          </a:bodyPr>
          <a:lstStyle>
            <a:lvl1pPr algn="r">
              <a:defRPr sz="1000">
                <a:solidFill>
                  <a:schemeClr val="tx1"/>
                </a:solidFill>
              </a:defRPr>
            </a:lvl1pPr>
          </a:lstStyle>
          <a:p>
            <a:fld id="{07B2CE22-258D-44EB-93FA-0BCC2B4C54CE}" type="slidenum">
              <a:rPr lang="en-US" smtClean="0"/>
              <a:pPr/>
              <a:t>‹#›</a:t>
            </a:fld>
            <a:endParaRPr lang="en-US"/>
          </a:p>
        </p:txBody>
      </p:sp>
      <p:sp>
        <p:nvSpPr>
          <p:cNvPr id="10" name="Title Placeholder 1">
            <a:extLst>
              <a:ext uri="{FF2B5EF4-FFF2-40B4-BE49-F238E27FC236}">
                <a16:creationId xmlns:a16="http://schemas.microsoft.com/office/drawing/2014/main" id="{39959E29-94E5-1014-84FE-C309A00DACB8}"/>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11" name="Text Placeholder 3">
            <a:extLst>
              <a:ext uri="{FF2B5EF4-FFF2-40B4-BE49-F238E27FC236}">
                <a16:creationId xmlns:a16="http://schemas.microsoft.com/office/drawing/2014/main" id="{56F4AC61-3ACC-3BCF-298E-1340880CC60E}"/>
              </a:ext>
            </a:extLst>
          </p:cNvPr>
          <p:cNvSpPr>
            <a:spLocks noGrp="1"/>
          </p:cNvSpPr>
          <p:nvPr>
            <p:ph type="body" sz="quarter" idx="11" hasCustomPrompt="1"/>
          </p:nvPr>
        </p:nvSpPr>
        <p:spPr>
          <a:xfrm>
            <a:off x="479425" y="1409701"/>
            <a:ext cx="6337300" cy="5715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Tree>
    <p:extLst>
      <p:ext uri="{BB962C8B-B14F-4D97-AF65-F5344CB8AC3E}">
        <p14:creationId xmlns:p14="http://schemas.microsoft.com/office/powerpoint/2010/main" val="1421610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_Title with 4 items">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F75FDE61-4ADF-EE1E-D3C2-74D1A6FE2847}"/>
              </a:ext>
            </a:extLst>
          </p:cNvPr>
          <p:cNvSpPr>
            <a:spLocks noGrp="1"/>
          </p:cNvSpPr>
          <p:nvPr>
            <p:ph type="body" sz="quarter" idx="13" hasCustomPrompt="1"/>
          </p:nvPr>
        </p:nvSpPr>
        <p:spPr>
          <a:xfrm>
            <a:off x="479426" y="3034748"/>
            <a:ext cx="2592000" cy="431801"/>
          </a:xfrm>
        </p:spPr>
        <p:txBody>
          <a:bodyPr anchor="b">
            <a:noAutofit/>
          </a:bodyPr>
          <a:lstStyle>
            <a:lvl1pPr>
              <a:spcBef>
                <a:spcPts val="0"/>
              </a:spcBef>
              <a:spcAft>
                <a:spcPts val="0"/>
              </a:spcAft>
              <a:defRPr sz="1400">
                <a:solidFill>
                  <a:schemeClr val="tx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CACD9F71-5090-7566-3618-858BE590947B}"/>
              </a:ext>
            </a:extLst>
          </p:cNvPr>
          <p:cNvSpPr>
            <a:spLocks noGrp="1"/>
          </p:cNvSpPr>
          <p:nvPr>
            <p:ph type="body" sz="quarter" idx="14" hasCustomPrompt="1"/>
          </p:nvPr>
        </p:nvSpPr>
        <p:spPr>
          <a:xfrm>
            <a:off x="479426" y="3520523"/>
            <a:ext cx="2592000" cy="1114425"/>
          </a:xfrm>
        </p:spPr>
        <p:txBody>
          <a:bodyPr>
            <a:noAutofit/>
          </a:bodyPr>
          <a:lstStyle>
            <a:lvl1pPr>
              <a:spcBef>
                <a:spcPts val="0"/>
              </a:spcBef>
              <a:spcAft>
                <a:spcPts val="0"/>
              </a:spcAft>
              <a:defRPr sz="12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2" name="Slide Number Placeholder 5">
            <a:extLst>
              <a:ext uri="{FF2B5EF4-FFF2-40B4-BE49-F238E27FC236}">
                <a16:creationId xmlns:a16="http://schemas.microsoft.com/office/drawing/2014/main" id="{3BF3490C-7B9D-FDB2-FEAA-F92C723E0D67}"/>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noAutofit/>
          </a:bodyPr>
          <a:lstStyle>
            <a:lvl1pPr algn="r">
              <a:defRPr sz="1000">
                <a:solidFill>
                  <a:schemeClr val="tx1"/>
                </a:solidFill>
              </a:defRPr>
            </a:lvl1pPr>
          </a:lstStyle>
          <a:p>
            <a:fld id="{07B2CE22-258D-44EB-93FA-0BCC2B4C54CE}" type="slidenum">
              <a:rPr lang="en-US" smtClean="0"/>
              <a:pPr/>
              <a:t>‹#›</a:t>
            </a:fld>
            <a:endParaRPr lang="en-US"/>
          </a:p>
        </p:txBody>
      </p:sp>
      <p:sp>
        <p:nvSpPr>
          <p:cNvPr id="10" name="Title Placeholder 1">
            <a:extLst>
              <a:ext uri="{FF2B5EF4-FFF2-40B4-BE49-F238E27FC236}">
                <a16:creationId xmlns:a16="http://schemas.microsoft.com/office/drawing/2014/main" id="{39959E29-94E5-1014-84FE-C309A00DACB8}"/>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11" name="Text Placeholder 3">
            <a:extLst>
              <a:ext uri="{FF2B5EF4-FFF2-40B4-BE49-F238E27FC236}">
                <a16:creationId xmlns:a16="http://schemas.microsoft.com/office/drawing/2014/main" id="{56F4AC61-3ACC-3BCF-298E-1340880CC60E}"/>
              </a:ext>
            </a:extLst>
          </p:cNvPr>
          <p:cNvSpPr>
            <a:spLocks noGrp="1"/>
          </p:cNvSpPr>
          <p:nvPr>
            <p:ph type="body" sz="quarter" idx="11" hasCustomPrompt="1"/>
          </p:nvPr>
        </p:nvSpPr>
        <p:spPr>
          <a:xfrm>
            <a:off x="479425" y="1409701"/>
            <a:ext cx="6337300" cy="5715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
        <p:nvSpPr>
          <p:cNvPr id="36" name="Text Placeholder 3">
            <a:extLst>
              <a:ext uri="{FF2B5EF4-FFF2-40B4-BE49-F238E27FC236}">
                <a16:creationId xmlns:a16="http://schemas.microsoft.com/office/drawing/2014/main" id="{A6AF9747-EF86-4C4D-0DBA-BC3E1E2EA38D}"/>
              </a:ext>
            </a:extLst>
          </p:cNvPr>
          <p:cNvSpPr>
            <a:spLocks noGrp="1"/>
          </p:cNvSpPr>
          <p:nvPr>
            <p:ph type="body" sz="quarter" idx="15" hasCustomPrompt="1"/>
          </p:nvPr>
        </p:nvSpPr>
        <p:spPr>
          <a:xfrm>
            <a:off x="3359103" y="3034748"/>
            <a:ext cx="2592000" cy="431801"/>
          </a:xfrm>
        </p:spPr>
        <p:txBody>
          <a:bodyPr anchor="b">
            <a:noAutofit/>
          </a:bodyPr>
          <a:lstStyle>
            <a:lvl1pPr>
              <a:spcBef>
                <a:spcPts val="0"/>
              </a:spcBef>
              <a:spcAft>
                <a:spcPts val="0"/>
              </a:spcAft>
              <a:defRPr sz="1400">
                <a:solidFill>
                  <a:schemeClr val="tx1"/>
                </a:solidFill>
              </a:defRPr>
            </a:lvl1pPr>
          </a:lstStyle>
          <a:p>
            <a:pPr lvl="0"/>
            <a:r>
              <a:rPr lang="en-GB" noProof="1"/>
              <a:t>Subtitle in sentence case</a:t>
            </a:r>
          </a:p>
        </p:txBody>
      </p:sp>
      <p:sp>
        <p:nvSpPr>
          <p:cNvPr id="37" name="Text Placeholder 5">
            <a:extLst>
              <a:ext uri="{FF2B5EF4-FFF2-40B4-BE49-F238E27FC236}">
                <a16:creationId xmlns:a16="http://schemas.microsoft.com/office/drawing/2014/main" id="{72F50824-5CEA-1A2A-3BA9-28CBEA98AC82}"/>
              </a:ext>
            </a:extLst>
          </p:cNvPr>
          <p:cNvSpPr>
            <a:spLocks noGrp="1"/>
          </p:cNvSpPr>
          <p:nvPr>
            <p:ph type="body" sz="quarter" idx="16" hasCustomPrompt="1"/>
          </p:nvPr>
        </p:nvSpPr>
        <p:spPr>
          <a:xfrm>
            <a:off x="3359103" y="3520523"/>
            <a:ext cx="2592000" cy="1114425"/>
          </a:xfrm>
        </p:spPr>
        <p:txBody>
          <a:bodyPr>
            <a:noAutofit/>
          </a:bodyPr>
          <a:lstStyle>
            <a:lvl1pPr>
              <a:spcBef>
                <a:spcPts val="0"/>
              </a:spcBef>
              <a:spcAft>
                <a:spcPts val="0"/>
              </a:spcAft>
              <a:defRPr sz="12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38" name="Text Placeholder 3">
            <a:extLst>
              <a:ext uri="{FF2B5EF4-FFF2-40B4-BE49-F238E27FC236}">
                <a16:creationId xmlns:a16="http://schemas.microsoft.com/office/drawing/2014/main" id="{B16AF42A-DA58-B59A-F03F-242971F68D35}"/>
              </a:ext>
            </a:extLst>
          </p:cNvPr>
          <p:cNvSpPr>
            <a:spLocks noGrp="1"/>
          </p:cNvSpPr>
          <p:nvPr>
            <p:ph type="body" sz="quarter" idx="17" hasCustomPrompt="1"/>
          </p:nvPr>
        </p:nvSpPr>
        <p:spPr>
          <a:xfrm>
            <a:off x="6238781" y="3034748"/>
            <a:ext cx="2592000" cy="431801"/>
          </a:xfrm>
        </p:spPr>
        <p:txBody>
          <a:bodyPr anchor="b">
            <a:noAutofit/>
          </a:bodyPr>
          <a:lstStyle>
            <a:lvl1pPr>
              <a:spcBef>
                <a:spcPts val="0"/>
              </a:spcBef>
              <a:spcAft>
                <a:spcPts val="0"/>
              </a:spcAft>
              <a:defRPr sz="1400">
                <a:solidFill>
                  <a:schemeClr val="tx1"/>
                </a:solidFill>
              </a:defRPr>
            </a:lvl1pPr>
          </a:lstStyle>
          <a:p>
            <a:pPr lvl="0"/>
            <a:r>
              <a:rPr lang="en-GB" noProof="1"/>
              <a:t>Subtitle in sentence case</a:t>
            </a:r>
          </a:p>
        </p:txBody>
      </p:sp>
      <p:sp>
        <p:nvSpPr>
          <p:cNvPr id="39" name="Text Placeholder 5">
            <a:extLst>
              <a:ext uri="{FF2B5EF4-FFF2-40B4-BE49-F238E27FC236}">
                <a16:creationId xmlns:a16="http://schemas.microsoft.com/office/drawing/2014/main" id="{49ECCC15-8548-BED4-A270-68973565A875}"/>
              </a:ext>
            </a:extLst>
          </p:cNvPr>
          <p:cNvSpPr>
            <a:spLocks noGrp="1"/>
          </p:cNvSpPr>
          <p:nvPr>
            <p:ph type="body" sz="quarter" idx="18" hasCustomPrompt="1"/>
          </p:nvPr>
        </p:nvSpPr>
        <p:spPr>
          <a:xfrm>
            <a:off x="6238781" y="3520523"/>
            <a:ext cx="2592000" cy="1114425"/>
          </a:xfrm>
        </p:spPr>
        <p:txBody>
          <a:bodyPr>
            <a:noAutofit/>
          </a:bodyPr>
          <a:lstStyle>
            <a:lvl1pPr>
              <a:spcBef>
                <a:spcPts val="0"/>
              </a:spcBef>
              <a:spcAft>
                <a:spcPts val="0"/>
              </a:spcAft>
              <a:defRPr sz="12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40" name="Text Placeholder 3">
            <a:extLst>
              <a:ext uri="{FF2B5EF4-FFF2-40B4-BE49-F238E27FC236}">
                <a16:creationId xmlns:a16="http://schemas.microsoft.com/office/drawing/2014/main" id="{4EFF18C8-343F-FFE3-B267-46513B26E1EE}"/>
              </a:ext>
            </a:extLst>
          </p:cNvPr>
          <p:cNvSpPr>
            <a:spLocks noGrp="1"/>
          </p:cNvSpPr>
          <p:nvPr>
            <p:ph type="body" sz="quarter" idx="19" hasCustomPrompt="1"/>
          </p:nvPr>
        </p:nvSpPr>
        <p:spPr>
          <a:xfrm>
            <a:off x="9118458" y="3034748"/>
            <a:ext cx="2592000" cy="431801"/>
          </a:xfrm>
        </p:spPr>
        <p:txBody>
          <a:bodyPr anchor="b">
            <a:noAutofit/>
          </a:bodyPr>
          <a:lstStyle>
            <a:lvl1pPr>
              <a:spcBef>
                <a:spcPts val="0"/>
              </a:spcBef>
              <a:spcAft>
                <a:spcPts val="0"/>
              </a:spcAft>
              <a:defRPr sz="1400">
                <a:solidFill>
                  <a:schemeClr val="tx1"/>
                </a:solidFill>
              </a:defRPr>
            </a:lvl1pPr>
          </a:lstStyle>
          <a:p>
            <a:pPr lvl="0"/>
            <a:r>
              <a:rPr lang="en-GB" noProof="1"/>
              <a:t>Subtitle in sentence case</a:t>
            </a:r>
          </a:p>
        </p:txBody>
      </p:sp>
      <p:sp>
        <p:nvSpPr>
          <p:cNvPr id="41" name="Text Placeholder 5">
            <a:extLst>
              <a:ext uri="{FF2B5EF4-FFF2-40B4-BE49-F238E27FC236}">
                <a16:creationId xmlns:a16="http://schemas.microsoft.com/office/drawing/2014/main" id="{71A2DF9D-074A-2D38-1118-CC625075F703}"/>
              </a:ext>
            </a:extLst>
          </p:cNvPr>
          <p:cNvSpPr>
            <a:spLocks noGrp="1"/>
          </p:cNvSpPr>
          <p:nvPr>
            <p:ph type="body" sz="quarter" idx="20" hasCustomPrompt="1"/>
          </p:nvPr>
        </p:nvSpPr>
        <p:spPr>
          <a:xfrm>
            <a:off x="9118458" y="3520523"/>
            <a:ext cx="2592000" cy="1114425"/>
          </a:xfrm>
        </p:spPr>
        <p:txBody>
          <a:bodyPr>
            <a:noAutofit/>
          </a:bodyPr>
          <a:lstStyle>
            <a:lvl1pPr>
              <a:spcBef>
                <a:spcPts val="0"/>
              </a:spcBef>
              <a:spcAft>
                <a:spcPts val="0"/>
              </a:spcAft>
              <a:defRPr sz="12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17659395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_Title with 4 items B">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F75FDE61-4ADF-EE1E-D3C2-74D1A6FE2847}"/>
              </a:ext>
            </a:extLst>
          </p:cNvPr>
          <p:cNvSpPr>
            <a:spLocks noGrp="1"/>
          </p:cNvSpPr>
          <p:nvPr>
            <p:ph type="body" sz="quarter" idx="13" hasCustomPrompt="1"/>
          </p:nvPr>
        </p:nvSpPr>
        <p:spPr>
          <a:xfrm>
            <a:off x="493280" y="2590800"/>
            <a:ext cx="5257799" cy="431801"/>
          </a:xfrm>
        </p:spPr>
        <p:txBody>
          <a:bodyPr anchor="b">
            <a:noAutofit/>
          </a:bodyPr>
          <a:lstStyle>
            <a:lvl1pPr>
              <a:defRPr sz="1800">
                <a:solidFill>
                  <a:schemeClr val="tx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CACD9F71-5090-7566-3618-858BE590947B}"/>
              </a:ext>
            </a:extLst>
          </p:cNvPr>
          <p:cNvSpPr>
            <a:spLocks noGrp="1"/>
          </p:cNvSpPr>
          <p:nvPr>
            <p:ph type="body" sz="quarter" idx="14" hasCustomPrompt="1"/>
          </p:nvPr>
        </p:nvSpPr>
        <p:spPr>
          <a:xfrm>
            <a:off x="493281" y="3089277"/>
            <a:ext cx="5257799" cy="1114425"/>
          </a:xfrm>
        </p:spPr>
        <p:txBody>
          <a:bodyPr>
            <a:noAutofit/>
          </a:bodyPr>
          <a:lstStyle>
            <a:lvl1pPr>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4" name="Text Placeholder 3">
            <a:extLst>
              <a:ext uri="{FF2B5EF4-FFF2-40B4-BE49-F238E27FC236}">
                <a16:creationId xmlns:a16="http://schemas.microsoft.com/office/drawing/2014/main" id="{27C5E660-382D-73FB-0B65-8668EA5F54B8}"/>
              </a:ext>
            </a:extLst>
          </p:cNvPr>
          <p:cNvSpPr>
            <a:spLocks noGrp="1"/>
          </p:cNvSpPr>
          <p:nvPr>
            <p:ph type="body" sz="quarter" idx="15" hasCustomPrompt="1"/>
          </p:nvPr>
        </p:nvSpPr>
        <p:spPr>
          <a:xfrm>
            <a:off x="6096000" y="2590800"/>
            <a:ext cx="5257799" cy="431801"/>
          </a:xfrm>
        </p:spPr>
        <p:txBody>
          <a:bodyPr anchor="b">
            <a:noAutofit/>
          </a:bodyPr>
          <a:lstStyle>
            <a:lvl1pPr>
              <a:defRPr sz="1800">
                <a:solidFill>
                  <a:schemeClr val="tx1"/>
                </a:solidFill>
              </a:defRPr>
            </a:lvl1pPr>
          </a:lstStyle>
          <a:p>
            <a:pPr lvl="0"/>
            <a:r>
              <a:rPr lang="en-GB" noProof="1"/>
              <a:t>Subtitle in sentence case</a:t>
            </a:r>
          </a:p>
        </p:txBody>
      </p:sp>
      <p:sp>
        <p:nvSpPr>
          <p:cNvPr id="15" name="Text Placeholder 5">
            <a:extLst>
              <a:ext uri="{FF2B5EF4-FFF2-40B4-BE49-F238E27FC236}">
                <a16:creationId xmlns:a16="http://schemas.microsoft.com/office/drawing/2014/main" id="{2CE3FD64-7376-FC9A-0DCD-0393264C6EBB}"/>
              </a:ext>
            </a:extLst>
          </p:cNvPr>
          <p:cNvSpPr>
            <a:spLocks noGrp="1"/>
          </p:cNvSpPr>
          <p:nvPr>
            <p:ph type="body" sz="quarter" idx="16" hasCustomPrompt="1"/>
          </p:nvPr>
        </p:nvSpPr>
        <p:spPr>
          <a:xfrm>
            <a:off x="6096001" y="3089277"/>
            <a:ext cx="5257799" cy="1114425"/>
          </a:xfrm>
        </p:spPr>
        <p:txBody>
          <a:bodyPr>
            <a:noAutofit/>
          </a:bodyPr>
          <a:lstStyle>
            <a:lvl1pPr>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2" name="Text Placeholder 3">
            <a:extLst>
              <a:ext uri="{FF2B5EF4-FFF2-40B4-BE49-F238E27FC236}">
                <a16:creationId xmlns:a16="http://schemas.microsoft.com/office/drawing/2014/main" id="{1A1D8C40-12E0-C260-1276-E49237A9AE18}"/>
              </a:ext>
            </a:extLst>
          </p:cNvPr>
          <p:cNvSpPr>
            <a:spLocks noGrp="1"/>
          </p:cNvSpPr>
          <p:nvPr>
            <p:ph type="body" sz="quarter" idx="17" hasCustomPrompt="1"/>
          </p:nvPr>
        </p:nvSpPr>
        <p:spPr>
          <a:xfrm>
            <a:off x="493280" y="4711698"/>
            <a:ext cx="5257799" cy="431801"/>
          </a:xfrm>
        </p:spPr>
        <p:txBody>
          <a:bodyPr anchor="b">
            <a:noAutofit/>
          </a:bodyPr>
          <a:lstStyle>
            <a:lvl1pPr>
              <a:defRPr sz="1800">
                <a:solidFill>
                  <a:schemeClr val="tx1"/>
                </a:solidFill>
              </a:defRPr>
            </a:lvl1pPr>
          </a:lstStyle>
          <a:p>
            <a:pPr lvl="0"/>
            <a:r>
              <a:rPr lang="en-GB" noProof="1"/>
              <a:t>Subtitle in sentence case</a:t>
            </a:r>
          </a:p>
        </p:txBody>
      </p:sp>
      <p:sp>
        <p:nvSpPr>
          <p:cNvPr id="5" name="Text Placeholder 5">
            <a:extLst>
              <a:ext uri="{FF2B5EF4-FFF2-40B4-BE49-F238E27FC236}">
                <a16:creationId xmlns:a16="http://schemas.microsoft.com/office/drawing/2014/main" id="{EA592AB5-D6A7-8FD5-CB7F-FC3272832771}"/>
              </a:ext>
            </a:extLst>
          </p:cNvPr>
          <p:cNvSpPr>
            <a:spLocks noGrp="1"/>
          </p:cNvSpPr>
          <p:nvPr>
            <p:ph type="body" sz="quarter" idx="18" hasCustomPrompt="1"/>
          </p:nvPr>
        </p:nvSpPr>
        <p:spPr>
          <a:xfrm>
            <a:off x="493281" y="5210175"/>
            <a:ext cx="5257799" cy="1114425"/>
          </a:xfrm>
        </p:spPr>
        <p:txBody>
          <a:bodyPr>
            <a:noAutofit/>
          </a:bodyPr>
          <a:lstStyle>
            <a:lvl1pPr>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8" name="Text Placeholder 3">
            <a:extLst>
              <a:ext uri="{FF2B5EF4-FFF2-40B4-BE49-F238E27FC236}">
                <a16:creationId xmlns:a16="http://schemas.microsoft.com/office/drawing/2014/main" id="{D3F8BA08-10C9-5E45-8F19-3A6D25393F6F}"/>
              </a:ext>
            </a:extLst>
          </p:cNvPr>
          <p:cNvSpPr>
            <a:spLocks noGrp="1"/>
          </p:cNvSpPr>
          <p:nvPr>
            <p:ph type="body" sz="quarter" idx="19" hasCustomPrompt="1"/>
          </p:nvPr>
        </p:nvSpPr>
        <p:spPr>
          <a:xfrm>
            <a:off x="6096000" y="4711698"/>
            <a:ext cx="5257799" cy="431801"/>
          </a:xfrm>
        </p:spPr>
        <p:txBody>
          <a:bodyPr anchor="b">
            <a:noAutofit/>
          </a:bodyPr>
          <a:lstStyle>
            <a:lvl1pPr>
              <a:defRPr sz="1800">
                <a:solidFill>
                  <a:schemeClr val="tx1"/>
                </a:solidFill>
              </a:defRPr>
            </a:lvl1pPr>
          </a:lstStyle>
          <a:p>
            <a:pPr lvl="0"/>
            <a:r>
              <a:rPr lang="en-GB" noProof="1"/>
              <a:t>Subtitle in sentence case</a:t>
            </a:r>
          </a:p>
        </p:txBody>
      </p:sp>
      <p:sp>
        <p:nvSpPr>
          <p:cNvPr id="9" name="Text Placeholder 5">
            <a:extLst>
              <a:ext uri="{FF2B5EF4-FFF2-40B4-BE49-F238E27FC236}">
                <a16:creationId xmlns:a16="http://schemas.microsoft.com/office/drawing/2014/main" id="{28128A14-3DB0-9BA1-27F5-BFEDD18E4923}"/>
              </a:ext>
            </a:extLst>
          </p:cNvPr>
          <p:cNvSpPr>
            <a:spLocks noGrp="1"/>
          </p:cNvSpPr>
          <p:nvPr>
            <p:ph type="body" sz="quarter" idx="20" hasCustomPrompt="1"/>
          </p:nvPr>
        </p:nvSpPr>
        <p:spPr>
          <a:xfrm>
            <a:off x="6096001" y="5210175"/>
            <a:ext cx="5257799" cy="1114425"/>
          </a:xfrm>
        </p:spPr>
        <p:txBody>
          <a:bodyPr>
            <a:noAutofit/>
          </a:bodyPr>
          <a:lstStyle>
            <a:lvl1pPr>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0" name="Slide Number Placeholder 5">
            <a:extLst>
              <a:ext uri="{FF2B5EF4-FFF2-40B4-BE49-F238E27FC236}">
                <a16:creationId xmlns:a16="http://schemas.microsoft.com/office/drawing/2014/main" id="{F4584C31-F4AC-129B-560E-FB292CBFF91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16" name="Title Placeholder 1">
            <a:extLst>
              <a:ext uri="{FF2B5EF4-FFF2-40B4-BE49-F238E27FC236}">
                <a16:creationId xmlns:a16="http://schemas.microsoft.com/office/drawing/2014/main" id="{7A156436-0B48-014C-449D-A493C2D0BADD}"/>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17" name="Text Placeholder 3">
            <a:extLst>
              <a:ext uri="{FF2B5EF4-FFF2-40B4-BE49-F238E27FC236}">
                <a16:creationId xmlns:a16="http://schemas.microsoft.com/office/drawing/2014/main" id="{C051720E-04F0-CF09-DFCD-A8CB9C8A227B}"/>
              </a:ext>
            </a:extLst>
          </p:cNvPr>
          <p:cNvSpPr>
            <a:spLocks noGrp="1"/>
          </p:cNvSpPr>
          <p:nvPr>
            <p:ph type="body" sz="quarter" idx="11" hasCustomPrompt="1"/>
          </p:nvPr>
        </p:nvSpPr>
        <p:spPr>
          <a:xfrm>
            <a:off x="479425" y="1409701"/>
            <a:ext cx="6337300" cy="5715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Tree>
    <p:extLst>
      <p:ext uri="{BB962C8B-B14F-4D97-AF65-F5344CB8AC3E}">
        <p14:creationId xmlns:p14="http://schemas.microsoft.com/office/powerpoint/2010/main" val="23079471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Title on left with 3 items on right">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3116331"/>
            <a:ext cx="500380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10" name="Text Placeholder 3">
            <a:extLst>
              <a:ext uri="{FF2B5EF4-FFF2-40B4-BE49-F238E27FC236}">
                <a16:creationId xmlns:a16="http://schemas.microsoft.com/office/drawing/2014/main" id="{1C33719F-BC9B-F989-9DC4-53518CD9EE01}"/>
              </a:ext>
            </a:extLst>
          </p:cNvPr>
          <p:cNvSpPr>
            <a:spLocks noGrp="1"/>
          </p:cNvSpPr>
          <p:nvPr>
            <p:ph type="body" sz="quarter" idx="13" hasCustomPrompt="1"/>
          </p:nvPr>
        </p:nvSpPr>
        <p:spPr>
          <a:xfrm>
            <a:off x="6816724" y="762000"/>
            <a:ext cx="4895851" cy="431801"/>
          </a:xfrm>
        </p:spPr>
        <p:txBody>
          <a:bodyPr anchor="b">
            <a:noAutofit/>
          </a:bodyPr>
          <a:lstStyle>
            <a:lvl1pPr>
              <a:defRPr sz="1800">
                <a:solidFill>
                  <a:schemeClr val="tx1"/>
                </a:solidFill>
              </a:defRPr>
            </a:lvl1pPr>
          </a:lstStyle>
          <a:p>
            <a:pPr lvl="0"/>
            <a:r>
              <a:rPr lang="en-GB" noProof="1"/>
              <a:t>Subtitle in sentence case</a:t>
            </a:r>
          </a:p>
        </p:txBody>
      </p:sp>
      <p:sp>
        <p:nvSpPr>
          <p:cNvPr id="11" name="Text Placeholder 5">
            <a:extLst>
              <a:ext uri="{FF2B5EF4-FFF2-40B4-BE49-F238E27FC236}">
                <a16:creationId xmlns:a16="http://schemas.microsoft.com/office/drawing/2014/main" id="{6F6BDEAF-14D6-5130-C1A6-8B9813BC6BA9}"/>
              </a:ext>
            </a:extLst>
          </p:cNvPr>
          <p:cNvSpPr>
            <a:spLocks noGrp="1"/>
          </p:cNvSpPr>
          <p:nvPr>
            <p:ph type="body" sz="quarter" idx="14" hasCustomPrompt="1"/>
          </p:nvPr>
        </p:nvSpPr>
        <p:spPr>
          <a:xfrm>
            <a:off x="6816725" y="1247775"/>
            <a:ext cx="4895851"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6" name="Text Placeholder 3">
            <a:extLst>
              <a:ext uri="{FF2B5EF4-FFF2-40B4-BE49-F238E27FC236}">
                <a16:creationId xmlns:a16="http://schemas.microsoft.com/office/drawing/2014/main" id="{B09F96CC-110C-AB51-3D1E-3E46277D05CA}"/>
              </a:ext>
            </a:extLst>
          </p:cNvPr>
          <p:cNvSpPr>
            <a:spLocks noGrp="1"/>
          </p:cNvSpPr>
          <p:nvPr>
            <p:ph type="body" sz="quarter" idx="15" hasCustomPrompt="1"/>
          </p:nvPr>
        </p:nvSpPr>
        <p:spPr>
          <a:xfrm>
            <a:off x="6816724" y="2590800"/>
            <a:ext cx="4895851" cy="431801"/>
          </a:xfrm>
        </p:spPr>
        <p:txBody>
          <a:bodyPr anchor="b">
            <a:noAutofit/>
          </a:bodyPr>
          <a:lstStyle>
            <a:lvl1pPr>
              <a:defRPr sz="1800">
                <a:solidFill>
                  <a:schemeClr val="tx1"/>
                </a:solidFill>
              </a:defRPr>
            </a:lvl1pPr>
          </a:lstStyle>
          <a:p>
            <a:pPr lvl="0"/>
            <a:r>
              <a:rPr lang="en-GB" noProof="1"/>
              <a:t>Subtitle in sentence case</a:t>
            </a:r>
          </a:p>
        </p:txBody>
      </p:sp>
      <p:sp>
        <p:nvSpPr>
          <p:cNvPr id="17" name="Text Placeholder 5">
            <a:extLst>
              <a:ext uri="{FF2B5EF4-FFF2-40B4-BE49-F238E27FC236}">
                <a16:creationId xmlns:a16="http://schemas.microsoft.com/office/drawing/2014/main" id="{A35FB113-A782-2667-7D6C-1C33DC179FAA}"/>
              </a:ext>
            </a:extLst>
          </p:cNvPr>
          <p:cNvSpPr>
            <a:spLocks noGrp="1"/>
          </p:cNvSpPr>
          <p:nvPr>
            <p:ph type="body" sz="quarter" idx="16" hasCustomPrompt="1"/>
          </p:nvPr>
        </p:nvSpPr>
        <p:spPr>
          <a:xfrm>
            <a:off x="6816725" y="3076575"/>
            <a:ext cx="4895851"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8" name="Text Placeholder 3">
            <a:extLst>
              <a:ext uri="{FF2B5EF4-FFF2-40B4-BE49-F238E27FC236}">
                <a16:creationId xmlns:a16="http://schemas.microsoft.com/office/drawing/2014/main" id="{E752FFC0-FE0F-C450-F3FE-23627CE23B2D}"/>
              </a:ext>
            </a:extLst>
          </p:cNvPr>
          <p:cNvSpPr>
            <a:spLocks noGrp="1"/>
          </p:cNvSpPr>
          <p:nvPr>
            <p:ph type="body" sz="quarter" idx="17" hasCustomPrompt="1"/>
          </p:nvPr>
        </p:nvSpPr>
        <p:spPr>
          <a:xfrm>
            <a:off x="6816724" y="4419600"/>
            <a:ext cx="4895851" cy="431801"/>
          </a:xfrm>
        </p:spPr>
        <p:txBody>
          <a:bodyPr anchor="b">
            <a:noAutofit/>
          </a:bodyPr>
          <a:lstStyle>
            <a:lvl1pPr>
              <a:defRPr sz="1800">
                <a:solidFill>
                  <a:schemeClr val="tx1"/>
                </a:solidFill>
              </a:defRPr>
            </a:lvl1pPr>
          </a:lstStyle>
          <a:p>
            <a:pPr lvl="0"/>
            <a:r>
              <a:rPr lang="en-GB" noProof="1"/>
              <a:t>Subtitle in sentence case</a:t>
            </a:r>
          </a:p>
        </p:txBody>
      </p:sp>
      <p:sp>
        <p:nvSpPr>
          <p:cNvPr id="19" name="Text Placeholder 5">
            <a:extLst>
              <a:ext uri="{FF2B5EF4-FFF2-40B4-BE49-F238E27FC236}">
                <a16:creationId xmlns:a16="http://schemas.microsoft.com/office/drawing/2014/main" id="{590D283D-B2E6-271E-E362-82B628C6F3D0}"/>
              </a:ext>
            </a:extLst>
          </p:cNvPr>
          <p:cNvSpPr>
            <a:spLocks noGrp="1"/>
          </p:cNvSpPr>
          <p:nvPr>
            <p:ph type="body" sz="quarter" idx="18" hasCustomPrompt="1"/>
          </p:nvPr>
        </p:nvSpPr>
        <p:spPr>
          <a:xfrm>
            <a:off x="6816725" y="4905375"/>
            <a:ext cx="4895851"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2" name="Slide Number Placeholder 5">
            <a:extLst>
              <a:ext uri="{FF2B5EF4-FFF2-40B4-BE49-F238E27FC236}">
                <a16:creationId xmlns:a16="http://schemas.microsoft.com/office/drawing/2014/main" id="{6A326B5A-62F3-66A6-22FB-7B463E139B7F}"/>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4534476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Title and sub with caption on s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48958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5" name="Text Placeholder 4">
            <a:extLst>
              <a:ext uri="{FF2B5EF4-FFF2-40B4-BE49-F238E27FC236}">
                <a16:creationId xmlns:a16="http://schemas.microsoft.com/office/drawing/2014/main" id="{0F601D58-6017-14A7-4DDC-63B7312C92C1}"/>
              </a:ext>
            </a:extLst>
          </p:cNvPr>
          <p:cNvSpPr>
            <a:spLocks noGrp="1"/>
          </p:cNvSpPr>
          <p:nvPr>
            <p:ph type="body" sz="quarter" idx="10" hasCustomPrompt="1"/>
          </p:nvPr>
        </p:nvSpPr>
        <p:spPr>
          <a:xfrm>
            <a:off x="6816726" y="440236"/>
            <a:ext cx="4860923" cy="1662513"/>
          </a:xfrm>
        </p:spPr>
        <p:txBody>
          <a:bodyPr>
            <a:norm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2" name="Slide Number Placeholder 5">
            <a:extLst>
              <a:ext uri="{FF2B5EF4-FFF2-40B4-BE49-F238E27FC236}">
                <a16:creationId xmlns:a16="http://schemas.microsoft.com/office/drawing/2014/main" id="{5D1AE162-7F2E-BCCD-A256-2178C668FE2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ext Placeholder 3">
            <a:extLst>
              <a:ext uri="{FF2B5EF4-FFF2-40B4-BE49-F238E27FC236}">
                <a16:creationId xmlns:a16="http://schemas.microsoft.com/office/drawing/2014/main" id="{7A0A7F80-DB58-8AC0-1C88-26A653358CED}"/>
              </a:ext>
            </a:extLst>
          </p:cNvPr>
          <p:cNvSpPr>
            <a:spLocks noGrp="1"/>
          </p:cNvSpPr>
          <p:nvPr>
            <p:ph type="body" sz="quarter" idx="11" hasCustomPrompt="1"/>
          </p:nvPr>
        </p:nvSpPr>
        <p:spPr>
          <a:xfrm>
            <a:off x="479425" y="1409701"/>
            <a:ext cx="4895850" cy="93136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and 18 pt below in black if used as body copy.</a:t>
            </a:r>
          </a:p>
        </p:txBody>
      </p:sp>
    </p:spTree>
    <p:extLst>
      <p:ext uri="{BB962C8B-B14F-4D97-AF65-F5344CB8AC3E}">
        <p14:creationId xmlns:p14="http://schemas.microsoft.com/office/powerpoint/2010/main" val="11895520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_Text Mid with sub + caption on side">
    <p:spTree>
      <p:nvGrpSpPr>
        <p:cNvPr id="1" name=""/>
        <p:cNvGrpSpPr/>
        <p:nvPr/>
      </p:nvGrpSpPr>
      <p:grpSpPr>
        <a:xfrm>
          <a:off x="0" y="0"/>
          <a:ext cx="0" cy="0"/>
          <a:chOff x="0" y="0"/>
          <a:chExt cx="0" cy="0"/>
        </a:xfrm>
      </p:grpSpPr>
      <p:sp>
        <p:nvSpPr>
          <p:cNvPr id="5" name="Text Placeholder 3">
            <a:extLst>
              <a:ext uri="{FF2B5EF4-FFF2-40B4-BE49-F238E27FC236}">
                <a16:creationId xmlns:a16="http://schemas.microsoft.com/office/drawing/2014/main" id="{FA0A20DE-647F-3353-91A2-EBBA9F9929C0}"/>
              </a:ext>
            </a:extLst>
          </p:cNvPr>
          <p:cNvSpPr>
            <a:spLocks noGrp="1"/>
          </p:cNvSpPr>
          <p:nvPr>
            <p:ph type="body" sz="quarter" idx="11" hasCustomPrompt="1"/>
          </p:nvPr>
        </p:nvSpPr>
        <p:spPr>
          <a:xfrm>
            <a:off x="479425" y="1616075"/>
            <a:ext cx="4895850" cy="11430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4" name="Title Placeholder 1">
            <a:extLst>
              <a:ext uri="{FF2B5EF4-FFF2-40B4-BE49-F238E27FC236}">
                <a16:creationId xmlns:a16="http://schemas.microsoft.com/office/drawing/2014/main" id="{3203324F-3392-4A5B-18F5-DD7C70065DC0}"/>
              </a:ext>
            </a:extLst>
          </p:cNvPr>
          <p:cNvSpPr>
            <a:spLocks noGrp="1"/>
          </p:cNvSpPr>
          <p:nvPr>
            <p:ph type="title" hasCustomPrompt="1"/>
          </p:nvPr>
        </p:nvSpPr>
        <p:spPr>
          <a:xfrm>
            <a:off x="479425" y="440235"/>
            <a:ext cx="4895850" cy="1188539"/>
          </a:xfrm>
          <a:prstGeom prst="rect">
            <a:avLst/>
          </a:prstGeom>
          <a:noFill/>
        </p:spPr>
        <p:txBody>
          <a:bodyPr lIns="0" tIns="0" rIns="0" bIns="0" anchor="t" anchorCtr="0">
            <a:noAutofit/>
          </a:bodyPr>
          <a:lstStyle>
            <a:lvl1pPr algn="l">
              <a:lnSpc>
                <a:spcPct val="80000"/>
              </a:lnSpc>
              <a:defRPr sz="4200" b="1">
                <a:solidFill>
                  <a:schemeClr val="tx1"/>
                </a:solidFill>
              </a:defRPr>
            </a:lvl1pPr>
          </a:lstStyle>
          <a:p>
            <a:pPr lvl="0"/>
            <a:r>
              <a:rPr lang="en-US"/>
              <a:t>Mid-size headline </a:t>
            </a:r>
            <a:br>
              <a:rPr lang="en-US"/>
            </a:br>
            <a:r>
              <a:rPr lang="en-US"/>
              <a:t>in sentence case.</a:t>
            </a:r>
          </a:p>
        </p:txBody>
      </p:sp>
      <p:sp>
        <p:nvSpPr>
          <p:cNvPr id="3" name="Slide Number Placeholder 5">
            <a:extLst>
              <a:ext uri="{FF2B5EF4-FFF2-40B4-BE49-F238E27FC236}">
                <a16:creationId xmlns:a16="http://schemas.microsoft.com/office/drawing/2014/main" id="{49604370-6386-9A1F-5C7F-E5C372CB46D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ext Placeholder 3">
            <a:extLst>
              <a:ext uri="{FF2B5EF4-FFF2-40B4-BE49-F238E27FC236}">
                <a16:creationId xmlns:a16="http://schemas.microsoft.com/office/drawing/2014/main" id="{98471815-4049-CB85-65FB-CE7ABEE57577}"/>
              </a:ext>
            </a:extLst>
          </p:cNvPr>
          <p:cNvSpPr>
            <a:spLocks noGrp="1"/>
          </p:cNvSpPr>
          <p:nvPr>
            <p:ph type="body" sz="quarter" idx="15" hasCustomPrompt="1"/>
          </p:nvPr>
        </p:nvSpPr>
        <p:spPr>
          <a:xfrm>
            <a:off x="6816725" y="441326"/>
            <a:ext cx="4895850" cy="274292"/>
          </a:xfrm>
        </p:spPr>
        <p:txBody>
          <a:bodyPr anchor="t">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B77AA03C-FEC3-CCE5-C63B-5BA736AF2F86}"/>
              </a:ext>
            </a:extLst>
          </p:cNvPr>
          <p:cNvSpPr>
            <a:spLocks noGrp="1"/>
          </p:cNvSpPr>
          <p:nvPr>
            <p:ph type="body" sz="quarter" idx="16" hasCustomPrompt="1"/>
          </p:nvPr>
        </p:nvSpPr>
        <p:spPr>
          <a:xfrm>
            <a:off x="6816725" y="827018"/>
            <a:ext cx="4895850" cy="1114425"/>
          </a:xfrm>
        </p:spPr>
        <p:txBody>
          <a:bodyPr>
            <a:normAutofit/>
          </a:bodyPr>
          <a:lstStyle>
            <a:lvl1pPr>
              <a:spcBef>
                <a:spcPts val="0"/>
              </a:spcBef>
              <a:spcAft>
                <a:spcPts val="0"/>
              </a:spcAft>
              <a:defRPr sz="1400" b="0"/>
            </a:lvl1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Tree>
    <p:extLst>
      <p:ext uri="{BB962C8B-B14F-4D97-AF65-F5344CB8AC3E}">
        <p14:creationId xmlns:p14="http://schemas.microsoft.com/office/powerpoint/2010/main" val="26749539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_Title Large with caption">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8208963" cy="2052139"/>
          </a:xfrm>
          <a:prstGeom prst="rect">
            <a:avLst/>
          </a:prstGeom>
          <a:noFill/>
        </p:spPr>
        <p:txBody>
          <a:bodyPr lIns="0" tIns="0" rIns="0" bIns="0" anchor="t" anchorCtr="0">
            <a:noAutofit/>
          </a:bodyPr>
          <a:lstStyle>
            <a:lvl1pPr algn="l">
              <a:lnSpc>
                <a:spcPct val="80000"/>
              </a:lnSpc>
              <a:defRPr sz="5200" b="1">
                <a:solidFill>
                  <a:schemeClr val="tx1"/>
                </a:solidFill>
              </a:defRPr>
            </a:lvl1pPr>
          </a:lstStyle>
          <a:p>
            <a:pPr lvl="0"/>
            <a:r>
              <a:rPr lang="en-US"/>
              <a:t>Large size headline </a:t>
            </a:r>
            <a:br>
              <a:rPr lang="en-US"/>
            </a:br>
            <a:r>
              <a:rPr lang="en-US"/>
              <a:t>in sentence case.</a:t>
            </a:r>
          </a:p>
        </p:txBody>
      </p:sp>
      <p:sp>
        <p:nvSpPr>
          <p:cNvPr id="8" name="Text Placeholder 5">
            <a:extLst>
              <a:ext uri="{FF2B5EF4-FFF2-40B4-BE49-F238E27FC236}">
                <a16:creationId xmlns:a16="http://schemas.microsoft.com/office/drawing/2014/main" id="{8A4C9E3F-E7D6-FDED-7EF6-28D5F528D286}"/>
              </a:ext>
            </a:extLst>
          </p:cNvPr>
          <p:cNvSpPr>
            <a:spLocks noGrp="1"/>
          </p:cNvSpPr>
          <p:nvPr>
            <p:ph type="body" sz="quarter" idx="14" hasCustomPrompt="1"/>
          </p:nvPr>
        </p:nvSpPr>
        <p:spPr>
          <a:xfrm>
            <a:off x="479425" y="4905375"/>
            <a:ext cx="8164513" cy="1114425"/>
          </a:xfrm>
        </p:spPr>
        <p:txBody>
          <a:bodyPr anchor="b">
            <a:normAutofit/>
          </a:bodyPr>
          <a:lstStyle>
            <a:lvl1pPr>
              <a:defRPr sz="1600" b="0"/>
            </a:lvl1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2" name="Slide Number Placeholder 5">
            <a:extLst>
              <a:ext uri="{FF2B5EF4-FFF2-40B4-BE49-F238E27FC236}">
                <a16:creationId xmlns:a16="http://schemas.microsoft.com/office/drawing/2014/main" id="{0D0ADD96-D9E7-AB29-BCD9-8B3EC7AD4126}"/>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2410448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_Title Large with 2 items">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8208964" cy="2052139"/>
          </a:xfrm>
          <a:prstGeom prst="rect">
            <a:avLst/>
          </a:prstGeom>
          <a:noFill/>
        </p:spPr>
        <p:txBody>
          <a:bodyPr lIns="0" tIns="0" rIns="0" bIns="0" anchor="t" anchorCtr="0">
            <a:noAutofit/>
          </a:bodyPr>
          <a:lstStyle>
            <a:lvl1pPr algn="l">
              <a:lnSpc>
                <a:spcPct val="80000"/>
              </a:lnSpc>
              <a:defRPr sz="5200" b="1">
                <a:solidFill>
                  <a:schemeClr val="tx1"/>
                </a:solidFill>
              </a:defRPr>
            </a:lvl1pPr>
          </a:lstStyle>
          <a:p>
            <a:pPr lvl="0"/>
            <a:r>
              <a:rPr lang="en-US"/>
              <a:t>Large size headline </a:t>
            </a:r>
            <a:br>
              <a:rPr lang="en-US"/>
            </a:br>
            <a:r>
              <a:rPr lang="en-US"/>
              <a:t>in sentence case.</a:t>
            </a:r>
          </a:p>
        </p:txBody>
      </p:sp>
      <p:sp>
        <p:nvSpPr>
          <p:cNvPr id="2" name="Slide Number Placeholder 5">
            <a:extLst>
              <a:ext uri="{FF2B5EF4-FFF2-40B4-BE49-F238E27FC236}">
                <a16:creationId xmlns:a16="http://schemas.microsoft.com/office/drawing/2014/main" id="{AD72D5C2-52C8-45DF-2B06-383CAEE70D82}"/>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4" name="Text Placeholder 3">
            <a:extLst>
              <a:ext uri="{FF2B5EF4-FFF2-40B4-BE49-F238E27FC236}">
                <a16:creationId xmlns:a16="http://schemas.microsoft.com/office/drawing/2014/main" id="{A59388F1-D435-1FE2-3215-8029F25FB416}"/>
              </a:ext>
            </a:extLst>
          </p:cNvPr>
          <p:cNvSpPr>
            <a:spLocks noGrp="1"/>
          </p:cNvSpPr>
          <p:nvPr>
            <p:ph type="body" sz="quarter" idx="13" hasCustomPrompt="1"/>
          </p:nvPr>
        </p:nvSpPr>
        <p:spPr>
          <a:xfrm>
            <a:off x="479426" y="3511826"/>
            <a:ext cx="489585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5" name="Text Placeholder 5">
            <a:extLst>
              <a:ext uri="{FF2B5EF4-FFF2-40B4-BE49-F238E27FC236}">
                <a16:creationId xmlns:a16="http://schemas.microsoft.com/office/drawing/2014/main" id="{90542A7A-C98D-CCC3-104A-B796BAB4D6DF}"/>
              </a:ext>
            </a:extLst>
          </p:cNvPr>
          <p:cNvSpPr>
            <a:spLocks noGrp="1"/>
          </p:cNvSpPr>
          <p:nvPr>
            <p:ph type="body" sz="quarter" idx="14" hasCustomPrompt="1"/>
          </p:nvPr>
        </p:nvSpPr>
        <p:spPr>
          <a:xfrm>
            <a:off x="479426" y="3997601"/>
            <a:ext cx="489585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6" name="Text Placeholder 3">
            <a:extLst>
              <a:ext uri="{FF2B5EF4-FFF2-40B4-BE49-F238E27FC236}">
                <a16:creationId xmlns:a16="http://schemas.microsoft.com/office/drawing/2014/main" id="{297DEC03-90D8-44A6-DE9D-008240584654}"/>
              </a:ext>
            </a:extLst>
          </p:cNvPr>
          <p:cNvSpPr>
            <a:spLocks noGrp="1"/>
          </p:cNvSpPr>
          <p:nvPr>
            <p:ph type="body" sz="quarter" idx="15" hasCustomPrompt="1"/>
          </p:nvPr>
        </p:nvSpPr>
        <p:spPr>
          <a:xfrm>
            <a:off x="6111600" y="3511826"/>
            <a:ext cx="489585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1" name="Text Placeholder 5">
            <a:extLst>
              <a:ext uri="{FF2B5EF4-FFF2-40B4-BE49-F238E27FC236}">
                <a16:creationId xmlns:a16="http://schemas.microsoft.com/office/drawing/2014/main" id="{CAE06785-24DE-7C44-D53A-249B0816E9CD}"/>
              </a:ext>
            </a:extLst>
          </p:cNvPr>
          <p:cNvSpPr>
            <a:spLocks noGrp="1"/>
          </p:cNvSpPr>
          <p:nvPr>
            <p:ph type="body" sz="quarter" idx="16" hasCustomPrompt="1"/>
          </p:nvPr>
        </p:nvSpPr>
        <p:spPr>
          <a:xfrm>
            <a:off x="6111600" y="3997601"/>
            <a:ext cx="489585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37933893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_Title Large with 3 items">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8208963" cy="2052139"/>
          </a:xfrm>
          <a:prstGeom prst="rect">
            <a:avLst/>
          </a:prstGeom>
          <a:noFill/>
        </p:spPr>
        <p:txBody>
          <a:bodyPr lIns="0" tIns="0" rIns="0" bIns="0" anchor="t" anchorCtr="0">
            <a:noAutofit/>
          </a:bodyPr>
          <a:lstStyle>
            <a:lvl1pPr algn="l">
              <a:lnSpc>
                <a:spcPct val="80000"/>
              </a:lnSpc>
              <a:defRPr sz="5200" b="1">
                <a:solidFill>
                  <a:schemeClr val="tx1"/>
                </a:solidFill>
              </a:defRPr>
            </a:lvl1pPr>
          </a:lstStyle>
          <a:p>
            <a:pPr lvl="0"/>
            <a:r>
              <a:rPr lang="en-US"/>
              <a:t>Large size headline </a:t>
            </a:r>
            <a:br>
              <a:rPr lang="en-US"/>
            </a:br>
            <a:r>
              <a:rPr lang="en-US"/>
              <a:t>in sentence case.</a:t>
            </a:r>
          </a:p>
        </p:txBody>
      </p:sp>
      <p:sp>
        <p:nvSpPr>
          <p:cNvPr id="7" name="Slide Number Placeholder 5">
            <a:extLst>
              <a:ext uri="{FF2B5EF4-FFF2-40B4-BE49-F238E27FC236}">
                <a16:creationId xmlns:a16="http://schemas.microsoft.com/office/drawing/2014/main" id="{23EAEDEC-53D0-37DE-C6C1-3BA401C5568E}"/>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Text Placeholder 3">
            <a:extLst>
              <a:ext uri="{FF2B5EF4-FFF2-40B4-BE49-F238E27FC236}">
                <a16:creationId xmlns:a16="http://schemas.microsoft.com/office/drawing/2014/main" id="{513AECA8-74DB-694B-3A24-920196DBDD3E}"/>
              </a:ext>
            </a:extLst>
          </p:cNvPr>
          <p:cNvSpPr>
            <a:spLocks noGrp="1"/>
          </p:cNvSpPr>
          <p:nvPr>
            <p:ph type="body" sz="quarter" idx="13" hasCustomPrompt="1"/>
          </p:nvPr>
        </p:nvSpPr>
        <p:spPr>
          <a:xfrm>
            <a:off x="479425" y="3518520"/>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9" name="Text Placeholder 5">
            <a:extLst>
              <a:ext uri="{FF2B5EF4-FFF2-40B4-BE49-F238E27FC236}">
                <a16:creationId xmlns:a16="http://schemas.microsoft.com/office/drawing/2014/main" id="{749CC10D-BD97-DC9A-B9BE-802E7DD211E5}"/>
              </a:ext>
            </a:extLst>
          </p:cNvPr>
          <p:cNvSpPr>
            <a:spLocks noGrp="1"/>
          </p:cNvSpPr>
          <p:nvPr>
            <p:ph type="body" sz="quarter" idx="14" hasCustomPrompt="1"/>
          </p:nvPr>
        </p:nvSpPr>
        <p:spPr>
          <a:xfrm>
            <a:off x="479425" y="4004295"/>
            <a:ext cx="3457574"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0" name="Text Placeholder 3">
            <a:extLst>
              <a:ext uri="{FF2B5EF4-FFF2-40B4-BE49-F238E27FC236}">
                <a16:creationId xmlns:a16="http://schemas.microsoft.com/office/drawing/2014/main" id="{B26E6360-EF2B-A4B1-BA69-83E5AD13D072}"/>
              </a:ext>
            </a:extLst>
          </p:cNvPr>
          <p:cNvSpPr>
            <a:spLocks noGrp="1"/>
          </p:cNvSpPr>
          <p:nvPr>
            <p:ph type="body" sz="quarter" idx="15" hasCustomPrompt="1"/>
          </p:nvPr>
        </p:nvSpPr>
        <p:spPr>
          <a:xfrm>
            <a:off x="4380703" y="3518520"/>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3" name="Text Placeholder 5">
            <a:extLst>
              <a:ext uri="{FF2B5EF4-FFF2-40B4-BE49-F238E27FC236}">
                <a16:creationId xmlns:a16="http://schemas.microsoft.com/office/drawing/2014/main" id="{17240202-174F-C366-A40B-C9861287DB5E}"/>
              </a:ext>
            </a:extLst>
          </p:cNvPr>
          <p:cNvSpPr>
            <a:spLocks noGrp="1"/>
          </p:cNvSpPr>
          <p:nvPr>
            <p:ph type="body" sz="quarter" idx="16" hasCustomPrompt="1"/>
          </p:nvPr>
        </p:nvSpPr>
        <p:spPr>
          <a:xfrm>
            <a:off x="4380704" y="4004295"/>
            <a:ext cx="3457574"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4" name="Text Placeholder 3">
            <a:extLst>
              <a:ext uri="{FF2B5EF4-FFF2-40B4-BE49-F238E27FC236}">
                <a16:creationId xmlns:a16="http://schemas.microsoft.com/office/drawing/2014/main" id="{086CCD28-4693-E688-A922-975F3F6B3B15}"/>
              </a:ext>
            </a:extLst>
          </p:cNvPr>
          <p:cNvSpPr>
            <a:spLocks noGrp="1"/>
          </p:cNvSpPr>
          <p:nvPr>
            <p:ph type="body" sz="quarter" idx="17" hasCustomPrompt="1"/>
          </p:nvPr>
        </p:nvSpPr>
        <p:spPr>
          <a:xfrm>
            <a:off x="8237534" y="3518520"/>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5" name="Text Placeholder 5">
            <a:extLst>
              <a:ext uri="{FF2B5EF4-FFF2-40B4-BE49-F238E27FC236}">
                <a16:creationId xmlns:a16="http://schemas.microsoft.com/office/drawing/2014/main" id="{03B21A9E-E5B4-1F0B-D6D3-D9C8B0400E66}"/>
              </a:ext>
            </a:extLst>
          </p:cNvPr>
          <p:cNvSpPr>
            <a:spLocks noGrp="1"/>
          </p:cNvSpPr>
          <p:nvPr>
            <p:ph type="body" sz="quarter" idx="18" hasCustomPrompt="1"/>
          </p:nvPr>
        </p:nvSpPr>
        <p:spPr>
          <a:xfrm>
            <a:off x="8237535" y="4004295"/>
            <a:ext cx="3457574"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4592049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_Title Large with 3 items in box">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10045700" cy="2052139"/>
          </a:xfrm>
          <a:prstGeom prst="rect">
            <a:avLst/>
          </a:prstGeom>
          <a:noFill/>
        </p:spPr>
        <p:txBody>
          <a:bodyPr lIns="0" tIns="0" rIns="0" bIns="0" anchor="t" anchorCtr="0">
            <a:noAutofit/>
          </a:bodyPr>
          <a:lstStyle>
            <a:lvl1pPr algn="l">
              <a:lnSpc>
                <a:spcPct val="80000"/>
              </a:lnSpc>
              <a:defRPr sz="5200" b="1">
                <a:solidFill>
                  <a:schemeClr val="tx1"/>
                </a:solidFill>
              </a:defRPr>
            </a:lvl1pPr>
          </a:lstStyle>
          <a:p>
            <a:pPr lvl="0"/>
            <a:r>
              <a:rPr lang="en-US"/>
              <a:t>Large size headline </a:t>
            </a:r>
            <a:br>
              <a:rPr lang="en-US"/>
            </a:br>
            <a:r>
              <a:rPr lang="en-US"/>
              <a:t>in sentence case.</a:t>
            </a:r>
          </a:p>
        </p:txBody>
      </p:sp>
      <p:sp>
        <p:nvSpPr>
          <p:cNvPr id="6" name="Slide Number Placeholder 5">
            <a:extLst>
              <a:ext uri="{FF2B5EF4-FFF2-40B4-BE49-F238E27FC236}">
                <a16:creationId xmlns:a16="http://schemas.microsoft.com/office/drawing/2014/main" id="{5159365A-CBEC-D358-D25D-836B54CB0847}"/>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7" name="Text Placeholder 3">
            <a:extLst>
              <a:ext uri="{FF2B5EF4-FFF2-40B4-BE49-F238E27FC236}">
                <a16:creationId xmlns:a16="http://schemas.microsoft.com/office/drawing/2014/main" id="{27448B04-F5A2-1278-EBD9-7E930AF618E7}"/>
              </a:ext>
            </a:extLst>
          </p:cNvPr>
          <p:cNvSpPr>
            <a:spLocks noGrp="1"/>
          </p:cNvSpPr>
          <p:nvPr>
            <p:ph type="body" sz="quarter" idx="13" hasCustomPrompt="1"/>
          </p:nvPr>
        </p:nvSpPr>
        <p:spPr>
          <a:xfrm>
            <a:off x="747716" y="3518520"/>
            <a:ext cx="331200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644CC6A-15E3-26CF-E8BE-A151EB66038A}"/>
              </a:ext>
            </a:extLst>
          </p:cNvPr>
          <p:cNvSpPr>
            <a:spLocks noGrp="1"/>
          </p:cNvSpPr>
          <p:nvPr>
            <p:ph type="body" sz="quarter" idx="14" hasCustomPrompt="1"/>
          </p:nvPr>
        </p:nvSpPr>
        <p:spPr>
          <a:xfrm>
            <a:off x="747716" y="4004295"/>
            <a:ext cx="331200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9" name="Text Placeholder 3">
            <a:extLst>
              <a:ext uri="{FF2B5EF4-FFF2-40B4-BE49-F238E27FC236}">
                <a16:creationId xmlns:a16="http://schemas.microsoft.com/office/drawing/2014/main" id="{56878559-2B8F-72AD-9322-1F8C8EC81601}"/>
              </a:ext>
            </a:extLst>
          </p:cNvPr>
          <p:cNvSpPr>
            <a:spLocks noGrp="1"/>
          </p:cNvSpPr>
          <p:nvPr>
            <p:ph type="body" sz="quarter" idx="15" hasCustomPrompt="1"/>
          </p:nvPr>
        </p:nvSpPr>
        <p:spPr>
          <a:xfrm>
            <a:off x="4440000" y="3518520"/>
            <a:ext cx="331200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0" name="Text Placeholder 5">
            <a:extLst>
              <a:ext uri="{FF2B5EF4-FFF2-40B4-BE49-F238E27FC236}">
                <a16:creationId xmlns:a16="http://schemas.microsoft.com/office/drawing/2014/main" id="{A6364843-BD7F-A892-A72A-6CAAA6A718DE}"/>
              </a:ext>
            </a:extLst>
          </p:cNvPr>
          <p:cNvSpPr>
            <a:spLocks noGrp="1"/>
          </p:cNvSpPr>
          <p:nvPr>
            <p:ph type="body" sz="quarter" idx="16" hasCustomPrompt="1"/>
          </p:nvPr>
        </p:nvSpPr>
        <p:spPr>
          <a:xfrm>
            <a:off x="4440001" y="4004295"/>
            <a:ext cx="331200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1" name="Text Placeholder 3">
            <a:extLst>
              <a:ext uri="{FF2B5EF4-FFF2-40B4-BE49-F238E27FC236}">
                <a16:creationId xmlns:a16="http://schemas.microsoft.com/office/drawing/2014/main" id="{E15657D3-7DBE-AD1D-0408-17C095032EB3}"/>
              </a:ext>
            </a:extLst>
          </p:cNvPr>
          <p:cNvSpPr>
            <a:spLocks noGrp="1"/>
          </p:cNvSpPr>
          <p:nvPr>
            <p:ph type="body" sz="quarter" idx="17" hasCustomPrompt="1"/>
          </p:nvPr>
        </p:nvSpPr>
        <p:spPr>
          <a:xfrm>
            <a:off x="8132284" y="3518520"/>
            <a:ext cx="331200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C6CA903F-1180-AA5C-A2C0-576A403C942D}"/>
              </a:ext>
            </a:extLst>
          </p:cNvPr>
          <p:cNvSpPr>
            <a:spLocks noGrp="1"/>
          </p:cNvSpPr>
          <p:nvPr>
            <p:ph type="body" sz="quarter" idx="18" hasCustomPrompt="1"/>
          </p:nvPr>
        </p:nvSpPr>
        <p:spPr>
          <a:xfrm>
            <a:off x="8132285" y="4004295"/>
            <a:ext cx="331200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1975715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Light">
    <p:bg>
      <p:bgRef idx="1001">
        <a:schemeClr val="bg1"/>
      </p:bgRef>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8282003A-1937-A5AE-40C3-187E62AC5C5F}"/>
              </a:ext>
            </a:extLst>
          </p:cNvPr>
          <p:cNvCxnSpPr/>
          <p:nvPr userDrawn="1"/>
        </p:nvCxnSpPr>
        <p:spPr>
          <a:xfrm>
            <a:off x="479425" y="2463312"/>
            <a:ext cx="504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 Placeholder 2">
            <a:extLst>
              <a:ext uri="{FF2B5EF4-FFF2-40B4-BE49-F238E27FC236}">
                <a16:creationId xmlns:a16="http://schemas.microsoft.com/office/drawing/2014/main" id="{09E465B0-DDC9-DFA9-6BC9-5CBAC823D42E}"/>
              </a:ext>
            </a:extLst>
          </p:cNvPr>
          <p:cNvSpPr>
            <a:spLocks noGrp="1"/>
          </p:cNvSpPr>
          <p:nvPr>
            <p:ph type="body" sz="quarter" idx="11" hasCustomPrompt="1"/>
          </p:nvPr>
        </p:nvSpPr>
        <p:spPr>
          <a:xfrm>
            <a:off x="475643" y="2664780"/>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12" name="Text Placeholder 2">
            <a:extLst>
              <a:ext uri="{FF2B5EF4-FFF2-40B4-BE49-F238E27FC236}">
                <a16:creationId xmlns:a16="http://schemas.microsoft.com/office/drawing/2014/main" id="{2DB73E2D-514C-379A-4A44-EBD3B22290F8}"/>
              </a:ext>
            </a:extLst>
          </p:cNvPr>
          <p:cNvSpPr>
            <a:spLocks noGrp="1"/>
          </p:cNvSpPr>
          <p:nvPr>
            <p:ph type="body" sz="quarter" idx="12" hasCustomPrompt="1"/>
          </p:nvPr>
        </p:nvSpPr>
        <p:spPr>
          <a:xfrm>
            <a:off x="475643" y="3018890"/>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
        <p:nvSpPr>
          <p:cNvPr id="15" name="Text Placeholder 2">
            <a:extLst>
              <a:ext uri="{FF2B5EF4-FFF2-40B4-BE49-F238E27FC236}">
                <a16:creationId xmlns:a16="http://schemas.microsoft.com/office/drawing/2014/main" id="{8E8079B5-5F9A-CB4B-2EFD-EA98E6329883}"/>
              </a:ext>
            </a:extLst>
          </p:cNvPr>
          <p:cNvSpPr>
            <a:spLocks noGrp="1"/>
          </p:cNvSpPr>
          <p:nvPr>
            <p:ph type="body" sz="quarter" idx="13" hasCustomPrompt="1"/>
          </p:nvPr>
        </p:nvSpPr>
        <p:spPr>
          <a:xfrm>
            <a:off x="479425" y="6035465"/>
            <a:ext cx="2879725" cy="346285"/>
          </a:xfrm>
          <a:prstGeom prst="rect">
            <a:avLst/>
          </a:prstGeom>
          <a:noFill/>
        </p:spPr>
        <p:txBody>
          <a:bodyPr wrap="square" lIns="0" tIns="0" rIns="0" bIns="0" anchor="b">
            <a:noAutofit/>
          </a:bodyPr>
          <a:lstStyle>
            <a:lvl1pPr algn="l">
              <a:defRPr kumimoji="0" lang="en-US" sz="1200" b="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grpSp>
        <p:nvGrpSpPr>
          <p:cNvPr id="2" name="Group 1">
            <a:extLst>
              <a:ext uri="{FF2B5EF4-FFF2-40B4-BE49-F238E27FC236}">
                <a16:creationId xmlns:a16="http://schemas.microsoft.com/office/drawing/2014/main" id="{6F1BA333-DA18-3305-2D5C-B9655B045871}"/>
              </a:ext>
            </a:extLst>
          </p:cNvPr>
          <p:cNvGrpSpPr>
            <a:grpSpLocks noChangeAspect="1"/>
          </p:cNvGrpSpPr>
          <p:nvPr userDrawn="1"/>
        </p:nvGrpSpPr>
        <p:grpSpPr>
          <a:xfrm>
            <a:off x="6816725" y="5222600"/>
            <a:ext cx="4899258" cy="1184400"/>
            <a:chOff x="457359" y="459666"/>
            <a:chExt cx="2059525" cy="497892"/>
          </a:xfrm>
        </p:grpSpPr>
        <p:sp>
          <p:nvSpPr>
            <p:cNvPr id="3" name="Freeform 2">
              <a:extLst>
                <a:ext uri="{FF2B5EF4-FFF2-40B4-BE49-F238E27FC236}">
                  <a16:creationId xmlns:a16="http://schemas.microsoft.com/office/drawing/2014/main" id="{911C99B4-CE5E-2747-59A7-0F5293666B39}"/>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tx1">
                <a:lumMod val="50000"/>
                <a:lumOff val="50000"/>
              </a:schemeClr>
            </a:solidFill>
            <a:ln w="1829" cap="flat">
              <a:noFill/>
              <a:prstDash val="solid"/>
              <a:miter/>
            </a:ln>
          </p:spPr>
          <p:txBody>
            <a:bodyPr rtlCol="0" anchor="ctr"/>
            <a:lstStyle/>
            <a:p>
              <a:endParaRPr lang="en-GB"/>
            </a:p>
          </p:txBody>
        </p:sp>
        <p:sp>
          <p:nvSpPr>
            <p:cNvPr id="4" name="Freeform 3">
              <a:extLst>
                <a:ext uri="{FF2B5EF4-FFF2-40B4-BE49-F238E27FC236}">
                  <a16:creationId xmlns:a16="http://schemas.microsoft.com/office/drawing/2014/main" id="{5552ED70-6588-DD46-17A0-793AF5D8CC12}"/>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5" name="Title 1">
            <a:extLst>
              <a:ext uri="{FF2B5EF4-FFF2-40B4-BE49-F238E27FC236}">
                <a16:creationId xmlns:a16="http://schemas.microsoft.com/office/drawing/2014/main" id="{F80970F6-AC87-AA6A-240C-9E327942D818}"/>
              </a:ext>
            </a:extLst>
          </p:cNvPr>
          <p:cNvSpPr>
            <a:spLocks noGrp="1"/>
          </p:cNvSpPr>
          <p:nvPr>
            <p:ph type="title" hasCustomPrompt="1"/>
          </p:nvPr>
        </p:nvSpPr>
        <p:spPr>
          <a:xfrm>
            <a:off x="475643" y="451824"/>
            <a:ext cx="5620357" cy="961051"/>
          </a:xfrm>
          <a:prstGeom prst="rect">
            <a:avLst/>
          </a:prstGeom>
        </p:spPr>
        <p:txBody>
          <a:bodyPr lIns="0" bIns="0" anchor="t">
            <a:noAutofit/>
          </a:bodyPr>
          <a:lstStyle>
            <a:lvl1pPr>
              <a:lnSpc>
                <a:spcPct val="80000"/>
              </a:lnSpc>
              <a:defRPr sz="4200" b="1">
                <a:solidFill>
                  <a:schemeClr val="tx2"/>
                </a:solidFill>
                <a:latin typeface="Arial" panose="020B0604020202020204" pitchFamily="34" charset="0"/>
                <a:cs typeface="Arial" panose="020B0604020202020204" pitchFamily="34" charset="0"/>
              </a:defRPr>
            </a:lvl1pPr>
          </a:lstStyle>
          <a:p>
            <a:r>
              <a:rPr lang="en-US"/>
              <a:t>Click to add </a:t>
            </a:r>
            <a:br>
              <a:rPr lang="en-US"/>
            </a:br>
            <a:r>
              <a:rPr lang="en-US"/>
              <a:t>presentation title.</a:t>
            </a:r>
          </a:p>
        </p:txBody>
      </p:sp>
      <p:sp>
        <p:nvSpPr>
          <p:cNvPr id="6" name="Text Placeholder 25">
            <a:extLst>
              <a:ext uri="{FF2B5EF4-FFF2-40B4-BE49-F238E27FC236}">
                <a16:creationId xmlns:a16="http://schemas.microsoft.com/office/drawing/2014/main" id="{7CA389D8-D781-E9EC-B87A-F2FDD51FCC8A}"/>
              </a:ext>
            </a:extLst>
          </p:cNvPr>
          <p:cNvSpPr>
            <a:spLocks noGrp="1"/>
          </p:cNvSpPr>
          <p:nvPr>
            <p:ph type="body" sz="quarter" idx="15" hasCustomPrompt="1"/>
          </p:nvPr>
        </p:nvSpPr>
        <p:spPr>
          <a:xfrm>
            <a:off x="475642" y="1498733"/>
            <a:ext cx="5620359" cy="497890"/>
          </a:xfrm>
        </p:spPr>
        <p:txBody>
          <a:bodyPr>
            <a:noAutofit/>
          </a:bodyPr>
          <a:lstStyle>
            <a:lvl1pPr>
              <a:lnSpc>
                <a:spcPct val="90000"/>
              </a:lnSpc>
              <a:spcBef>
                <a:spcPts val="0"/>
              </a:spcBef>
              <a:spcAft>
                <a:spcPts val="300"/>
              </a:spcAft>
              <a:defRPr sz="2400">
                <a:solidFill>
                  <a:schemeClr val="tx2"/>
                </a:solidFill>
                <a:latin typeface="Arial" panose="020B0604020202020204" pitchFamily="34" charset="0"/>
                <a:cs typeface="Arial" panose="020B0604020202020204" pitchFamily="34" charset="0"/>
              </a:defRPr>
            </a:lvl1pPr>
            <a:lvl2pPr marL="457200" indent="0">
              <a:buNone/>
              <a:defRPr/>
            </a:lvl2pPr>
          </a:lstStyle>
          <a:p>
            <a:pPr lvl="0"/>
            <a:r>
              <a:rPr lang="en-US"/>
              <a:t>Subtitle in sentence case here</a:t>
            </a:r>
          </a:p>
        </p:txBody>
      </p:sp>
    </p:spTree>
    <p:extLst>
      <p:ext uri="{BB962C8B-B14F-4D97-AF65-F5344CB8AC3E}">
        <p14:creationId xmlns:p14="http://schemas.microsoft.com/office/powerpoint/2010/main" val="301154367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5_Title Centered with subhead">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1326"/>
            <a:ext cx="11233150" cy="1269502"/>
          </a:xfrm>
          <a:prstGeom prst="rect">
            <a:avLst/>
          </a:prstGeom>
          <a:noFill/>
        </p:spPr>
        <p:txBody>
          <a:bodyPr lIns="0" tIns="0" rIns="0" bIns="0" anchor="b" anchorCtr="0">
            <a:noAutofit/>
          </a:bodyPr>
          <a:lstStyle>
            <a:lvl1pPr algn="ctr">
              <a:lnSpc>
                <a:spcPct val="80000"/>
              </a:lnSpc>
              <a:defRPr sz="3200" b="1">
                <a:solidFill>
                  <a:schemeClr val="tx1"/>
                </a:solidFill>
              </a:defRPr>
            </a:lvl1pPr>
          </a:lstStyle>
          <a:p>
            <a:pPr lvl="0"/>
            <a:r>
              <a:rPr lang="en-US"/>
              <a:t>Centered headline in sentence case, </a:t>
            </a:r>
            <a:br>
              <a:rPr lang="en-US"/>
            </a:br>
            <a:r>
              <a:rPr lang="en-US"/>
              <a:t>adjust and resize when needed.</a:t>
            </a:r>
          </a:p>
        </p:txBody>
      </p:sp>
      <p:sp>
        <p:nvSpPr>
          <p:cNvPr id="6" name="Text Placeholder 3">
            <a:extLst>
              <a:ext uri="{FF2B5EF4-FFF2-40B4-BE49-F238E27FC236}">
                <a16:creationId xmlns:a16="http://schemas.microsoft.com/office/drawing/2014/main" id="{352A7ECF-0E7B-F6E7-0EAD-BCE83C9CD668}"/>
              </a:ext>
            </a:extLst>
          </p:cNvPr>
          <p:cNvSpPr>
            <a:spLocks noGrp="1"/>
          </p:cNvSpPr>
          <p:nvPr>
            <p:ph type="body" sz="quarter" idx="11" hasCustomPrompt="1"/>
          </p:nvPr>
        </p:nvSpPr>
        <p:spPr>
          <a:xfrm>
            <a:off x="479425" y="1752600"/>
            <a:ext cx="11233150" cy="693049"/>
          </a:xfrm>
        </p:spPr>
        <p:txBody>
          <a:bodyPr>
            <a:noAutofit/>
          </a:bodyPr>
          <a:lstStyle>
            <a:lvl1pPr algn="ctr">
              <a:lnSpc>
                <a:spcPct val="90000"/>
              </a:lnSpc>
              <a:spcBef>
                <a:spcPts val="0"/>
              </a:spcBef>
              <a:spcAft>
                <a:spcPts val="0"/>
              </a:spcAft>
              <a:defRPr sz="2000">
                <a:solidFill>
                  <a:schemeClr val="accent1"/>
                </a:solidFill>
              </a:defRPr>
            </a:lvl1pPr>
          </a:lstStyle>
          <a:p>
            <a:pPr lvl="0"/>
            <a:r>
              <a:rPr lang="en-GB" noProof="1"/>
              <a:t>Subheadline in sentence case; change to Arial Regular </a:t>
            </a:r>
            <a:br>
              <a:rPr lang="en-GB" noProof="1"/>
            </a:br>
            <a:r>
              <a:rPr lang="en-GB" noProof="1"/>
              <a:t>and 18 pt below in black if used as body copy.</a:t>
            </a:r>
          </a:p>
        </p:txBody>
      </p:sp>
      <p:sp>
        <p:nvSpPr>
          <p:cNvPr id="2" name="Slide Number Placeholder 5">
            <a:extLst>
              <a:ext uri="{FF2B5EF4-FFF2-40B4-BE49-F238E27FC236}">
                <a16:creationId xmlns:a16="http://schemas.microsoft.com/office/drawing/2014/main" id="{AF5F7641-7F56-5AE5-D935-8AACA15E49D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4848280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_Title with subhea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7" name="Text Placeholder 3">
            <a:extLst>
              <a:ext uri="{FF2B5EF4-FFF2-40B4-BE49-F238E27FC236}">
                <a16:creationId xmlns:a16="http://schemas.microsoft.com/office/drawing/2014/main" id="{DA47A671-0FD6-BE40-4973-F4C9FF81E699}"/>
              </a:ext>
            </a:extLst>
          </p:cNvPr>
          <p:cNvSpPr>
            <a:spLocks noGrp="1"/>
          </p:cNvSpPr>
          <p:nvPr>
            <p:ph type="body" sz="quarter" idx="11" hasCustomPrompt="1"/>
          </p:nvPr>
        </p:nvSpPr>
        <p:spPr>
          <a:xfrm>
            <a:off x="479425" y="1409701"/>
            <a:ext cx="6337300" cy="93136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Tree>
    <p:extLst>
      <p:ext uri="{BB962C8B-B14F-4D97-AF65-F5344CB8AC3E}">
        <p14:creationId xmlns:p14="http://schemas.microsoft.com/office/powerpoint/2010/main" val="1194498293"/>
      </p:ext>
    </p:extLst>
  </p:cSld>
  <p:clrMapOvr>
    <a:masterClrMapping/>
  </p:clrMapOvr>
  <p:extLst>
    <p:ext uri="{DCECCB84-F9BA-43D5-87BE-67443E8EF086}">
      <p15:sldGuideLst xmlns:p15="http://schemas.microsoft.com/office/powerpoint/2012/main">
        <p15:guide id="1" orient="horz" pos="3884" userDrawn="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_Title with subhead dark">
    <p:bg>
      <p:bgPr>
        <a:solidFill>
          <a:schemeClr val="tx2"/>
        </a:solid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9CCD0EDE-39CD-1B1E-88D9-425FB575889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5" name="Graphic 4">
            <a:extLst>
              <a:ext uri="{FF2B5EF4-FFF2-40B4-BE49-F238E27FC236}">
                <a16:creationId xmlns:a16="http://schemas.microsoft.com/office/drawing/2014/main" id="{C0DBD34F-5E7A-2329-3444-F78374C2FB0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6" name="Title Placeholder 1">
            <a:extLst>
              <a:ext uri="{FF2B5EF4-FFF2-40B4-BE49-F238E27FC236}">
                <a16:creationId xmlns:a16="http://schemas.microsoft.com/office/drawing/2014/main" id="{B8EA0738-AD27-A8DD-2821-8C9644288FE6}"/>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80000"/>
              </a:lnSpc>
              <a:defRPr sz="3200" b="1">
                <a:solidFill>
                  <a:schemeClr val="bg1"/>
                </a:solidFill>
              </a:defRPr>
            </a:lvl1pPr>
          </a:lstStyle>
          <a:p>
            <a:pPr lvl="0"/>
            <a:r>
              <a:rPr lang="en-US"/>
              <a:t>Insert headline here </a:t>
            </a:r>
            <a:br>
              <a:rPr lang="en-US"/>
            </a:br>
            <a:r>
              <a:rPr lang="en-US"/>
              <a:t>in sentence case.</a:t>
            </a:r>
          </a:p>
        </p:txBody>
      </p:sp>
      <p:sp>
        <p:nvSpPr>
          <p:cNvPr id="7" name="Text Placeholder 3">
            <a:extLst>
              <a:ext uri="{FF2B5EF4-FFF2-40B4-BE49-F238E27FC236}">
                <a16:creationId xmlns:a16="http://schemas.microsoft.com/office/drawing/2014/main" id="{3B9A757A-E5C5-6CDD-D9F1-8D5B5208291A}"/>
              </a:ext>
            </a:extLst>
          </p:cNvPr>
          <p:cNvSpPr>
            <a:spLocks noGrp="1"/>
          </p:cNvSpPr>
          <p:nvPr>
            <p:ph type="body" sz="quarter" idx="11" hasCustomPrompt="1"/>
          </p:nvPr>
        </p:nvSpPr>
        <p:spPr>
          <a:xfrm>
            <a:off x="479425" y="1409701"/>
            <a:ext cx="6337300" cy="93136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Tree>
    <p:extLst>
      <p:ext uri="{BB962C8B-B14F-4D97-AF65-F5344CB8AC3E}">
        <p14:creationId xmlns:p14="http://schemas.microsoft.com/office/powerpoint/2010/main" val="330339917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_Title with sub and eyebrow">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838200"/>
            <a:ext cx="66611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10" name="Text Placeholder 3">
            <a:extLst>
              <a:ext uri="{FF2B5EF4-FFF2-40B4-BE49-F238E27FC236}">
                <a16:creationId xmlns:a16="http://schemas.microsoft.com/office/drawing/2014/main" id="{274DBCFF-BFA2-6D2C-08C8-9C653BBE1EE7}"/>
              </a:ext>
            </a:extLst>
          </p:cNvPr>
          <p:cNvSpPr>
            <a:spLocks noGrp="1"/>
          </p:cNvSpPr>
          <p:nvPr>
            <p:ph type="body" sz="quarter" idx="11" hasCustomPrompt="1"/>
          </p:nvPr>
        </p:nvSpPr>
        <p:spPr>
          <a:xfrm>
            <a:off x="479425" y="1807664"/>
            <a:ext cx="6661150" cy="1104899"/>
          </a:xfrm>
        </p:spPr>
        <p:txBody>
          <a:bodyPr>
            <a:noAutofit/>
          </a:bodyPr>
          <a:lstStyle>
            <a:lvl1pPr>
              <a:defRPr sz="2200">
                <a:solidFill>
                  <a:schemeClr val="accent1"/>
                </a:solidFill>
              </a:defRPr>
            </a:lvl1pPr>
          </a:lstStyle>
          <a:p>
            <a:pPr lvl="0"/>
            <a:r>
              <a:rPr lang="en-GB" noProof="1"/>
              <a:t>Subheadline in sentence case; change to</a:t>
            </a:r>
            <a:br>
              <a:rPr lang="en-GB" noProof="1"/>
            </a:br>
            <a:r>
              <a:rPr lang="en-GB" noProof="1"/>
              <a:t>Arial Regular, 18 pt in black if used as a</a:t>
            </a:r>
            <a:br>
              <a:rPr lang="en-GB" noProof="1"/>
            </a:br>
            <a:r>
              <a:rPr lang="en-GB" noProof="1"/>
              <a:t>title description.</a:t>
            </a:r>
          </a:p>
        </p:txBody>
      </p:sp>
      <p:sp>
        <p:nvSpPr>
          <p:cNvPr id="2" name="Text Placeholder 3">
            <a:extLst>
              <a:ext uri="{FF2B5EF4-FFF2-40B4-BE49-F238E27FC236}">
                <a16:creationId xmlns:a16="http://schemas.microsoft.com/office/drawing/2014/main" id="{A919813E-416B-BDDC-799D-A78CD432C570}"/>
              </a:ext>
            </a:extLst>
          </p:cNvPr>
          <p:cNvSpPr>
            <a:spLocks noGrp="1"/>
          </p:cNvSpPr>
          <p:nvPr>
            <p:ph type="body" sz="quarter" idx="12" hasCustomPrompt="1"/>
          </p:nvPr>
        </p:nvSpPr>
        <p:spPr>
          <a:xfrm>
            <a:off x="479425" y="473385"/>
            <a:ext cx="6661150" cy="212415"/>
          </a:xfrm>
        </p:spPr>
        <p:txBody>
          <a:bodyPr>
            <a:noAutofit/>
          </a:bodyPr>
          <a:lstStyle>
            <a:lvl1pPr>
              <a:defRPr sz="1400" b="1" i="0">
                <a:solidFill>
                  <a:schemeClr val="tx1"/>
                </a:solidFill>
                <a:latin typeface="Arial" panose="020B0604020202020204" pitchFamily="34" charset="0"/>
                <a:cs typeface="Arial" panose="020B0604020202020204" pitchFamily="34" charset="0"/>
              </a:defRPr>
            </a:lvl1pPr>
          </a:lstStyle>
          <a:p>
            <a:pPr lvl="0"/>
            <a:r>
              <a:rPr lang="en-GB" noProof="1"/>
              <a:t>Eyebrow</a:t>
            </a:r>
          </a:p>
        </p:txBody>
      </p:sp>
      <p:sp>
        <p:nvSpPr>
          <p:cNvPr id="4" name="Slide Number Placeholder 5">
            <a:extLst>
              <a:ext uri="{FF2B5EF4-FFF2-40B4-BE49-F238E27FC236}">
                <a16:creationId xmlns:a16="http://schemas.microsoft.com/office/drawing/2014/main" id="{3EE40591-08BA-6DBC-D09A-8781116A39B2}"/>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347659955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5_Title with sub and eyebrow dark">
    <p:bg>
      <p:bgPr>
        <a:solidFill>
          <a:schemeClr val="tx2"/>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838200"/>
            <a:ext cx="6661150" cy="931364"/>
          </a:xfrm>
          <a:prstGeom prst="rect">
            <a:avLst/>
          </a:prstGeom>
          <a:noFill/>
        </p:spPr>
        <p:txBody>
          <a:bodyPr lIns="0" tIns="0" rIns="0" bIns="0" anchor="t" anchorCtr="0">
            <a:noAutofit/>
          </a:bodyPr>
          <a:lstStyle>
            <a:lvl1pPr algn="l">
              <a:lnSpc>
                <a:spcPct val="80000"/>
              </a:lnSpc>
              <a:defRPr sz="3200" b="1">
                <a:solidFill>
                  <a:schemeClr val="bg1"/>
                </a:solidFill>
              </a:defRPr>
            </a:lvl1pPr>
          </a:lstStyle>
          <a:p>
            <a:pPr lvl="0"/>
            <a:r>
              <a:rPr lang="en-US"/>
              <a:t>Regular size headline </a:t>
            </a:r>
            <a:br>
              <a:rPr lang="en-US"/>
            </a:br>
            <a:r>
              <a:rPr lang="en-US"/>
              <a:t>in sentence case.</a:t>
            </a:r>
          </a:p>
        </p:txBody>
      </p:sp>
      <p:sp>
        <p:nvSpPr>
          <p:cNvPr id="10" name="Text Placeholder 3">
            <a:extLst>
              <a:ext uri="{FF2B5EF4-FFF2-40B4-BE49-F238E27FC236}">
                <a16:creationId xmlns:a16="http://schemas.microsoft.com/office/drawing/2014/main" id="{274DBCFF-BFA2-6D2C-08C8-9C653BBE1EE7}"/>
              </a:ext>
            </a:extLst>
          </p:cNvPr>
          <p:cNvSpPr>
            <a:spLocks noGrp="1"/>
          </p:cNvSpPr>
          <p:nvPr>
            <p:ph type="body" sz="quarter" idx="11" hasCustomPrompt="1"/>
          </p:nvPr>
        </p:nvSpPr>
        <p:spPr>
          <a:xfrm>
            <a:off x="479425" y="1807664"/>
            <a:ext cx="6661150" cy="1104899"/>
          </a:xfrm>
        </p:spPr>
        <p:txBody>
          <a:bodyPr>
            <a:noAutofit/>
          </a:bodyPr>
          <a:lstStyle>
            <a:lvl1pPr>
              <a:defRPr sz="2200">
                <a:solidFill>
                  <a:schemeClr val="accent1"/>
                </a:solidFill>
              </a:defRPr>
            </a:lvl1pPr>
          </a:lstStyle>
          <a:p>
            <a:pPr lvl="0"/>
            <a:r>
              <a:rPr lang="en-GB" noProof="1"/>
              <a:t>Subheadline in sentence case; change to</a:t>
            </a:r>
            <a:br>
              <a:rPr lang="en-GB" noProof="1"/>
            </a:br>
            <a:r>
              <a:rPr lang="en-GB" noProof="1"/>
              <a:t>Arial Regular, 18 pt in black if used as a</a:t>
            </a:r>
            <a:br>
              <a:rPr lang="en-GB" noProof="1"/>
            </a:br>
            <a:r>
              <a:rPr lang="en-GB" noProof="1"/>
              <a:t>title description.</a:t>
            </a:r>
          </a:p>
        </p:txBody>
      </p:sp>
      <p:sp>
        <p:nvSpPr>
          <p:cNvPr id="2" name="Text Placeholder 3">
            <a:extLst>
              <a:ext uri="{FF2B5EF4-FFF2-40B4-BE49-F238E27FC236}">
                <a16:creationId xmlns:a16="http://schemas.microsoft.com/office/drawing/2014/main" id="{A919813E-416B-BDDC-799D-A78CD432C570}"/>
              </a:ext>
            </a:extLst>
          </p:cNvPr>
          <p:cNvSpPr>
            <a:spLocks noGrp="1"/>
          </p:cNvSpPr>
          <p:nvPr>
            <p:ph type="body" sz="quarter" idx="12" hasCustomPrompt="1"/>
          </p:nvPr>
        </p:nvSpPr>
        <p:spPr>
          <a:xfrm>
            <a:off x="479425" y="473385"/>
            <a:ext cx="6661150" cy="212415"/>
          </a:xfrm>
        </p:spPr>
        <p:txBody>
          <a:bodyPr>
            <a:noAutofit/>
          </a:bodyPr>
          <a:lstStyle>
            <a:lvl1pPr>
              <a:defRPr sz="1400" b="1" i="0">
                <a:solidFill>
                  <a:schemeClr val="bg1"/>
                </a:solidFill>
                <a:latin typeface="Arial" panose="020B0604020202020204" pitchFamily="34" charset="0"/>
                <a:cs typeface="Arial" panose="020B0604020202020204" pitchFamily="34" charset="0"/>
              </a:defRPr>
            </a:lvl1pPr>
          </a:lstStyle>
          <a:p>
            <a:pPr lvl="0"/>
            <a:r>
              <a:rPr lang="en-GB" noProof="1"/>
              <a:t>Eyebrow</a:t>
            </a:r>
          </a:p>
        </p:txBody>
      </p:sp>
      <p:sp>
        <p:nvSpPr>
          <p:cNvPr id="5" name="Slide Number Placeholder 5">
            <a:extLst>
              <a:ext uri="{FF2B5EF4-FFF2-40B4-BE49-F238E27FC236}">
                <a16:creationId xmlns:a16="http://schemas.microsoft.com/office/drawing/2014/main" id="{DBCF8802-FC81-A8E9-993C-71BAFA09B90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6" name="Graphic 5">
            <a:extLst>
              <a:ext uri="{FF2B5EF4-FFF2-40B4-BE49-F238E27FC236}">
                <a16:creationId xmlns:a16="http://schemas.microsoft.com/office/drawing/2014/main" id="{74715487-1BF9-9F35-DF7F-95AA8BBE0F9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108296634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6_Title with img ">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6" y="440236"/>
            <a:ext cx="4895849"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2" name="Text Placeholder 3">
            <a:extLst>
              <a:ext uri="{FF2B5EF4-FFF2-40B4-BE49-F238E27FC236}">
                <a16:creationId xmlns:a16="http://schemas.microsoft.com/office/drawing/2014/main" id="{7E30CD12-F912-9740-2613-8156F0270F1F}"/>
              </a:ext>
            </a:extLst>
          </p:cNvPr>
          <p:cNvSpPr>
            <a:spLocks noGrp="1"/>
          </p:cNvSpPr>
          <p:nvPr>
            <p:ph type="body" sz="quarter" idx="11" hasCustomPrompt="1"/>
          </p:nvPr>
        </p:nvSpPr>
        <p:spPr>
          <a:xfrm>
            <a:off x="4794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9" name="Picture Placeholder 8">
            <a:extLst>
              <a:ext uri="{FF2B5EF4-FFF2-40B4-BE49-F238E27FC236}">
                <a16:creationId xmlns:a16="http://schemas.microsoft.com/office/drawing/2014/main" id="{AE5F57ED-2653-0634-187B-459891BC6DFB}"/>
              </a:ext>
            </a:extLst>
          </p:cNvPr>
          <p:cNvSpPr>
            <a:spLocks noGrp="1"/>
          </p:cNvSpPr>
          <p:nvPr>
            <p:ph type="pic" sz="quarter" idx="16" hasCustomPrompt="1"/>
          </p:nvPr>
        </p:nvSpPr>
        <p:spPr>
          <a:xfrm>
            <a:off x="6096000" y="441325"/>
            <a:ext cx="5616575" cy="5578475"/>
          </a:xfrm>
          <a:custGeom>
            <a:avLst/>
            <a:gdLst>
              <a:gd name="connsiteX0" fmla="*/ 83287 w 5616575"/>
              <a:gd name="connsiteY0" fmla="*/ 0 h 5578475"/>
              <a:gd name="connsiteX1" fmla="*/ 5533288 w 5616575"/>
              <a:gd name="connsiteY1" fmla="*/ 0 h 5578475"/>
              <a:gd name="connsiteX2" fmla="*/ 5616575 w 5616575"/>
              <a:gd name="connsiteY2" fmla="*/ 83287 h 5578475"/>
              <a:gd name="connsiteX3" fmla="*/ 5616575 w 5616575"/>
              <a:gd name="connsiteY3" fmla="*/ 5495188 h 5578475"/>
              <a:gd name="connsiteX4" fmla="*/ 5533288 w 5616575"/>
              <a:gd name="connsiteY4" fmla="*/ 5578475 h 5578475"/>
              <a:gd name="connsiteX5" fmla="*/ 83287 w 5616575"/>
              <a:gd name="connsiteY5" fmla="*/ 5578475 h 5578475"/>
              <a:gd name="connsiteX6" fmla="*/ 0 w 5616575"/>
              <a:gd name="connsiteY6" fmla="*/ 5495188 h 5578475"/>
              <a:gd name="connsiteX7" fmla="*/ 0 w 5616575"/>
              <a:gd name="connsiteY7" fmla="*/ 83287 h 5578475"/>
              <a:gd name="connsiteX8" fmla="*/ 83287 w 5616575"/>
              <a:gd name="connsiteY8" fmla="*/ 0 h 557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16575" h="5578475">
                <a:moveTo>
                  <a:pt x="83287" y="0"/>
                </a:moveTo>
                <a:lnTo>
                  <a:pt x="5533288" y="0"/>
                </a:lnTo>
                <a:cubicBezTo>
                  <a:pt x="5579286" y="0"/>
                  <a:pt x="5616575" y="37289"/>
                  <a:pt x="5616575" y="83287"/>
                </a:cubicBezTo>
                <a:lnTo>
                  <a:pt x="5616575" y="5495188"/>
                </a:lnTo>
                <a:cubicBezTo>
                  <a:pt x="5616575" y="5541186"/>
                  <a:pt x="5579286" y="5578475"/>
                  <a:pt x="5533288" y="5578475"/>
                </a:cubicBezTo>
                <a:lnTo>
                  <a:pt x="83287" y="5578475"/>
                </a:lnTo>
                <a:cubicBezTo>
                  <a:pt x="37289" y="5578475"/>
                  <a:pt x="0" y="5541186"/>
                  <a:pt x="0" y="5495188"/>
                </a:cubicBezTo>
                <a:lnTo>
                  <a:pt x="0" y="83287"/>
                </a:lnTo>
                <a:cubicBezTo>
                  <a:pt x="0" y="37289"/>
                  <a:pt x="37289" y="0"/>
                  <a:pt x="83287"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4" name="Slide Number Placeholder 5">
            <a:extLst>
              <a:ext uri="{FF2B5EF4-FFF2-40B4-BE49-F238E27FC236}">
                <a16:creationId xmlns:a16="http://schemas.microsoft.com/office/drawing/2014/main" id="{55D7675D-EB99-D64D-B72B-712ABEE9A31E}"/>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5" name="Text Placeholder 3">
            <a:extLst>
              <a:ext uri="{FF2B5EF4-FFF2-40B4-BE49-F238E27FC236}">
                <a16:creationId xmlns:a16="http://schemas.microsoft.com/office/drawing/2014/main" id="{B360B0F3-3026-4A10-4F87-4F1043A9B893}"/>
              </a:ext>
            </a:extLst>
          </p:cNvPr>
          <p:cNvSpPr>
            <a:spLocks noGrp="1"/>
          </p:cNvSpPr>
          <p:nvPr>
            <p:ph type="body" sz="quarter" idx="13" hasCustomPrompt="1"/>
          </p:nvPr>
        </p:nvSpPr>
        <p:spPr>
          <a:xfrm>
            <a:off x="4794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E5E14770-DAD7-7416-1876-0292EA4EE6F7}"/>
              </a:ext>
            </a:extLst>
          </p:cNvPr>
          <p:cNvSpPr>
            <a:spLocks noGrp="1"/>
          </p:cNvSpPr>
          <p:nvPr>
            <p:ph type="body" sz="quarter" idx="14"/>
          </p:nvPr>
        </p:nvSpPr>
        <p:spPr>
          <a:xfrm>
            <a:off x="479426" y="4876800"/>
            <a:ext cx="4857103" cy="1114425"/>
          </a:xfrm>
        </p:spPr>
        <p:txBody>
          <a:bodyPr>
            <a:noAutofit/>
          </a:bodyPr>
          <a:lstStyle>
            <a:lvl1pPr>
              <a:spcBef>
                <a:spcPts val="0"/>
              </a:spcBef>
              <a:spcAft>
                <a:spcPts val="0"/>
              </a:spcAft>
              <a:defRPr sz="1400" b="0"/>
            </a:lvl1pPr>
          </a:lstStyle>
          <a:p>
            <a:pPr lvl="0"/>
            <a:r>
              <a:rPr lang="en-US"/>
              <a:t>Click to edit Master text styles</a:t>
            </a:r>
          </a:p>
        </p:txBody>
      </p:sp>
    </p:spTree>
    <p:extLst>
      <p:ext uri="{BB962C8B-B14F-4D97-AF65-F5344CB8AC3E}">
        <p14:creationId xmlns:p14="http://schemas.microsoft.com/office/powerpoint/2010/main" val="278670406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6_Title with img b">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6" y="440236"/>
            <a:ext cx="4895849"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4" name="Picture Placeholder 3">
            <a:extLst>
              <a:ext uri="{FF2B5EF4-FFF2-40B4-BE49-F238E27FC236}">
                <a16:creationId xmlns:a16="http://schemas.microsoft.com/office/drawing/2014/main" id="{6A6E9937-313D-DFD5-5840-F011E5F0666A}"/>
              </a:ext>
            </a:extLst>
          </p:cNvPr>
          <p:cNvSpPr>
            <a:spLocks noGrp="1"/>
          </p:cNvSpPr>
          <p:nvPr>
            <p:ph type="pic" sz="quarter" idx="16" hasCustomPrompt="1"/>
          </p:nvPr>
        </p:nvSpPr>
        <p:spPr>
          <a:xfrm>
            <a:off x="6095999" y="0"/>
            <a:ext cx="6096000" cy="6019800"/>
          </a:xfrm>
          <a:custGeom>
            <a:avLst/>
            <a:gdLst>
              <a:gd name="connsiteX0" fmla="*/ 0 w 6096000"/>
              <a:gd name="connsiteY0" fmla="*/ 0 h 6019800"/>
              <a:gd name="connsiteX1" fmla="*/ 6096000 w 6096000"/>
              <a:gd name="connsiteY1" fmla="*/ 0 h 6019800"/>
              <a:gd name="connsiteX2" fmla="*/ 6096000 w 6096000"/>
              <a:gd name="connsiteY2" fmla="*/ 6019800 h 6019800"/>
              <a:gd name="connsiteX3" fmla="*/ 571038 w 6096000"/>
              <a:gd name="connsiteY3" fmla="*/ 6019800 h 6019800"/>
              <a:gd name="connsiteX4" fmla="*/ 0 w 6096000"/>
              <a:gd name="connsiteY4" fmla="*/ 5448762 h 6019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019800">
                <a:moveTo>
                  <a:pt x="0" y="0"/>
                </a:moveTo>
                <a:lnTo>
                  <a:pt x="6096000" y="0"/>
                </a:lnTo>
                <a:lnTo>
                  <a:pt x="6096000" y="6019800"/>
                </a:lnTo>
                <a:lnTo>
                  <a:pt x="571038" y="6019800"/>
                </a:lnTo>
                <a:cubicBezTo>
                  <a:pt x="255662" y="6019800"/>
                  <a:pt x="0" y="5764138"/>
                  <a:pt x="0" y="5448762"/>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2BC51DBB-FE15-3C0D-B4E2-677A16CDC1CE}"/>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5" name="Text Placeholder 3">
            <a:extLst>
              <a:ext uri="{FF2B5EF4-FFF2-40B4-BE49-F238E27FC236}">
                <a16:creationId xmlns:a16="http://schemas.microsoft.com/office/drawing/2014/main" id="{E1B3C7BF-EBCC-99BF-E534-0E989AA7E773}"/>
              </a:ext>
            </a:extLst>
          </p:cNvPr>
          <p:cNvSpPr>
            <a:spLocks noGrp="1"/>
          </p:cNvSpPr>
          <p:nvPr>
            <p:ph type="body" sz="quarter" idx="11" hasCustomPrompt="1"/>
          </p:nvPr>
        </p:nvSpPr>
        <p:spPr>
          <a:xfrm>
            <a:off x="4794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8" name="Text Placeholder 3">
            <a:extLst>
              <a:ext uri="{FF2B5EF4-FFF2-40B4-BE49-F238E27FC236}">
                <a16:creationId xmlns:a16="http://schemas.microsoft.com/office/drawing/2014/main" id="{43FDF2FC-E800-D494-51A2-B731D68F85F3}"/>
              </a:ext>
            </a:extLst>
          </p:cNvPr>
          <p:cNvSpPr>
            <a:spLocks noGrp="1"/>
          </p:cNvSpPr>
          <p:nvPr>
            <p:ph type="body" sz="quarter" idx="13" hasCustomPrompt="1"/>
          </p:nvPr>
        </p:nvSpPr>
        <p:spPr>
          <a:xfrm>
            <a:off x="4794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9" name="Text Placeholder 5">
            <a:extLst>
              <a:ext uri="{FF2B5EF4-FFF2-40B4-BE49-F238E27FC236}">
                <a16:creationId xmlns:a16="http://schemas.microsoft.com/office/drawing/2014/main" id="{190FBE7F-9A97-31BB-09CF-58B8CE0618A8}"/>
              </a:ext>
            </a:extLst>
          </p:cNvPr>
          <p:cNvSpPr>
            <a:spLocks noGrp="1"/>
          </p:cNvSpPr>
          <p:nvPr>
            <p:ph type="body" sz="quarter" idx="14"/>
          </p:nvPr>
        </p:nvSpPr>
        <p:spPr>
          <a:xfrm>
            <a:off x="479426" y="4876800"/>
            <a:ext cx="4857103" cy="1114425"/>
          </a:xfrm>
        </p:spPr>
        <p:txBody>
          <a:bodyPr>
            <a:noAutofit/>
          </a:bodyPr>
          <a:lstStyle>
            <a:lvl1pPr>
              <a:spcBef>
                <a:spcPts val="0"/>
              </a:spcBef>
              <a:spcAft>
                <a:spcPts val="0"/>
              </a:spcAft>
              <a:defRPr sz="1400" b="0"/>
            </a:lvl1pPr>
          </a:lstStyle>
          <a:p>
            <a:pPr lvl="0"/>
            <a:r>
              <a:rPr lang="en-US"/>
              <a:t>Click to edit Master text styles</a:t>
            </a:r>
          </a:p>
        </p:txBody>
      </p:sp>
    </p:spTree>
    <p:extLst>
      <p:ext uri="{BB962C8B-B14F-4D97-AF65-F5344CB8AC3E}">
        <p14:creationId xmlns:p14="http://schemas.microsoft.com/office/powerpoint/2010/main" val="406244097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6_Title with img c">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6" y="440236"/>
            <a:ext cx="4895849"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4" name="Picture Placeholder 3">
            <a:extLst>
              <a:ext uri="{FF2B5EF4-FFF2-40B4-BE49-F238E27FC236}">
                <a16:creationId xmlns:a16="http://schemas.microsoft.com/office/drawing/2014/main" id="{B25A72EA-4BBB-BE20-8AE9-77B682A3337B}"/>
              </a:ext>
            </a:extLst>
          </p:cNvPr>
          <p:cNvSpPr>
            <a:spLocks noGrp="1"/>
          </p:cNvSpPr>
          <p:nvPr>
            <p:ph type="pic" sz="quarter" idx="17" hasCustomPrompt="1"/>
          </p:nvPr>
        </p:nvSpPr>
        <p:spPr>
          <a:xfrm>
            <a:off x="6317319" y="441324"/>
            <a:ext cx="5395256" cy="5578475"/>
          </a:xfrm>
          <a:custGeom>
            <a:avLst/>
            <a:gdLst>
              <a:gd name="connsiteX0" fmla="*/ 0 w 5395256"/>
              <a:gd name="connsiteY0" fmla="*/ 0 h 5578475"/>
              <a:gd name="connsiteX1" fmla="*/ 4695545 w 5395256"/>
              <a:gd name="connsiteY1" fmla="*/ 0 h 5578475"/>
              <a:gd name="connsiteX2" fmla="*/ 5395256 w 5395256"/>
              <a:gd name="connsiteY2" fmla="*/ 699711 h 5578475"/>
              <a:gd name="connsiteX3" fmla="*/ 5395256 w 5395256"/>
              <a:gd name="connsiteY3" fmla="*/ 5578475 h 5578475"/>
              <a:gd name="connsiteX4" fmla="*/ 0 w 5395256"/>
              <a:gd name="connsiteY4" fmla="*/ 5578475 h 5578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5256" h="5578475">
                <a:moveTo>
                  <a:pt x="0" y="0"/>
                </a:moveTo>
                <a:lnTo>
                  <a:pt x="4695545" y="0"/>
                </a:lnTo>
                <a:cubicBezTo>
                  <a:pt x="5081985" y="0"/>
                  <a:pt x="5395256" y="313271"/>
                  <a:pt x="5395256" y="699711"/>
                </a:cubicBezTo>
                <a:lnTo>
                  <a:pt x="5395256" y="5578475"/>
                </a:lnTo>
                <a:lnTo>
                  <a:pt x="0" y="5578475"/>
                </a:ln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9531C087-4D8C-BFDE-3176-B4FC38D8736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9" name="Text Placeholder 3">
            <a:extLst>
              <a:ext uri="{FF2B5EF4-FFF2-40B4-BE49-F238E27FC236}">
                <a16:creationId xmlns:a16="http://schemas.microsoft.com/office/drawing/2014/main" id="{7717DDE9-C2AA-B2FB-E5CA-E4204762AF82}"/>
              </a:ext>
            </a:extLst>
          </p:cNvPr>
          <p:cNvSpPr>
            <a:spLocks noGrp="1"/>
          </p:cNvSpPr>
          <p:nvPr>
            <p:ph type="body" sz="quarter" idx="11" hasCustomPrompt="1"/>
          </p:nvPr>
        </p:nvSpPr>
        <p:spPr>
          <a:xfrm>
            <a:off x="4794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11" name="Text Placeholder 3">
            <a:extLst>
              <a:ext uri="{FF2B5EF4-FFF2-40B4-BE49-F238E27FC236}">
                <a16:creationId xmlns:a16="http://schemas.microsoft.com/office/drawing/2014/main" id="{E60F1658-C27D-169B-2422-38F289EB07B6}"/>
              </a:ext>
            </a:extLst>
          </p:cNvPr>
          <p:cNvSpPr>
            <a:spLocks noGrp="1"/>
          </p:cNvSpPr>
          <p:nvPr>
            <p:ph type="body" sz="quarter" idx="13" hasCustomPrompt="1"/>
          </p:nvPr>
        </p:nvSpPr>
        <p:spPr>
          <a:xfrm>
            <a:off x="4794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66B37EE1-71F2-DD97-3135-44D81A2EE39C}"/>
              </a:ext>
            </a:extLst>
          </p:cNvPr>
          <p:cNvSpPr>
            <a:spLocks noGrp="1"/>
          </p:cNvSpPr>
          <p:nvPr>
            <p:ph type="body" sz="quarter" idx="14"/>
          </p:nvPr>
        </p:nvSpPr>
        <p:spPr>
          <a:xfrm>
            <a:off x="479426" y="4876800"/>
            <a:ext cx="4857103" cy="1114425"/>
          </a:xfrm>
        </p:spPr>
        <p:txBody>
          <a:bodyPr>
            <a:noAutofit/>
          </a:bodyPr>
          <a:lstStyle>
            <a:lvl1pPr>
              <a:spcBef>
                <a:spcPts val="0"/>
              </a:spcBef>
              <a:spcAft>
                <a:spcPts val="0"/>
              </a:spcAft>
              <a:defRPr sz="1400" b="0"/>
            </a:lvl1pPr>
          </a:lstStyle>
          <a:p>
            <a:pPr lvl="0"/>
            <a:r>
              <a:rPr lang="en-US"/>
              <a:t>Click to edit Master text styles</a:t>
            </a:r>
          </a:p>
        </p:txBody>
      </p:sp>
    </p:spTree>
    <p:extLst>
      <p:ext uri="{BB962C8B-B14F-4D97-AF65-F5344CB8AC3E}">
        <p14:creationId xmlns:p14="http://schemas.microsoft.com/office/powerpoint/2010/main" val="38254771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6_Title with img d">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6" y="440236"/>
            <a:ext cx="4895849"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2" name="Slide Number Placeholder 5">
            <a:extLst>
              <a:ext uri="{FF2B5EF4-FFF2-40B4-BE49-F238E27FC236}">
                <a16:creationId xmlns:a16="http://schemas.microsoft.com/office/drawing/2014/main" id="{9531C087-4D8C-BFDE-3176-B4FC38D8736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9" name="Text Placeholder 3">
            <a:extLst>
              <a:ext uri="{FF2B5EF4-FFF2-40B4-BE49-F238E27FC236}">
                <a16:creationId xmlns:a16="http://schemas.microsoft.com/office/drawing/2014/main" id="{7717DDE9-C2AA-B2FB-E5CA-E4204762AF82}"/>
              </a:ext>
            </a:extLst>
          </p:cNvPr>
          <p:cNvSpPr>
            <a:spLocks noGrp="1"/>
          </p:cNvSpPr>
          <p:nvPr>
            <p:ph type="body" sz="quarter" idx="11" hasCustomPrompt="1"/>
          </p:nvPr>
        </p:nvSpPr>
        <p:spPr>
          <a:xfrm>
            <a:off x="4794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11" name="Text Placeholder 3">
            <a:extLst>
              <a:ext uri="{FF2B5EF4-FFF2-40B4-BE49-F238E27FC236}">
                <a16:creationId xmlns:a16="http://schemas.microsoft.com/office/drawing/2014/main" id="{E60F1658-C27D-169B-2422-38F289EB07B6}"/>
              </a:ext>
            </a:extLst>
          </p:cNvPr>
          <p:cNvSpPr>
            <a:spLocks noGrp="1"/>
          </p:cNvSpPr>
          <p:nvPr>
            <p:ph type="body" sz="quarter" idx="13" hasCustomPrompt="1"/>
          </p:nvPr>
        </p:nvSpPr>
        <p:spPr>
          <a:xfrm>
            <a:off x="4794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66B37EE1-71F2-DD97-3135-44D81A2EE39C}"/>
              </a:ext>
            </a:extLst>
          </p:cNvPr>
          <p:cNvSpPr>
            <a:spLocks noGrp="1"/>
          </p:cNvSpPr>
          <p:nvPr>
            <p:ph type="body" sz="quarter" idx="14"/>
          </p:nvPr>
        </p:nvSpPr>
        <p:spPr>
          <a:xfrm>
            <a:off x="479426" y="4876800"/>
            <a:ext cx="4857103" cy="1114425"/>
          </a:xfrm>
        </p:spPr>
        <p:txBody>
          <a:bodyPr>
            <a:noAutofit/>
          </a:bodyPr>
          <a:lstStyle>
            <a:lvl1pPr>
              <a:spcBef>
                <a:spcPts val="0"/>
              </a:spcBef>
              <a:spcAft>
                <a:spcPts val="0"/>
              </a:spcAft>
              <a:defRPr sz="1400" b="0"/>
            </a:lvl1pPr>
          </a:lstStyle>
          <a:p>
            <a:pPr lvl="0"/>
            <a:r>
              <a:rPr lang="en-US"/>
              <a:t>Click to edit Master text styles</a:t>
            </a:r>
          </a:p>
        </p:txBody>
      </p:sp>
      <p:sp>
        <p:nvSpPr>
          <p:cNvPr id="5" name="Rounded Rectangle 4">
            <a:extLst>
              <a:ext uri="{FF2B5EF4-FFF2-40B4-BE49-F238E27FC236}">
                <a16:creationId xmlns:a16="http://schemas.microsoft.com/office/drawing/2014/main" id="{606F5F2A-6896-C220-851F-AFAA765C8E59}"/>
              </a:ext>
            </a:extLst>
          </p:cNvPr>
          <p:cNvSpPr/>
          <p:nvPr userDrawn="1"/>
        </p:nvSpPr>
        <p:spPr>
          <a:xfrm>
            <a:off x="6096000" y="441325"/>
            <a:ext cx="5616575" cy="5549900"/>
          </a:xfrm>
          <a:prstGeom prst="roundRect">
            <a:avLst>
              <a:gd name="adj" fmla="val 1784"/>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ext Placeholder 4">
            <a:extLst>
              <a:ext uri="{FF2B5EF4-FFF2-40B4-BE49-F238E27FC236}">
                <a16:creationId xmlns:a16="http://schemas.microsoft.com/office/drawing/2014/main" id="{27448EDD-D3E6-FD1D-8DBA-7CDBCB4E6FA6}"/>
              </a:ext>
            </a:extLst>
          </p:cNvPr>
          <p:cNvSpPr>
            <a:spLocks noGrp="1"/>
          </p:cNvSpPr>
          <p:nvPr>
            <p:ph type="body" sz="quarter" idx="10" hasCustomPrompt="1"/>
          </p:nvPr>
        </p:nvSpPr>
        <p:spPr>
          <a:xfrm>
            <a:off x="6318914" y="3857557"/>
            <a:ext cx="5063319" cy="1920875"/>
          </a:xfrm>
        </p:spPr>
        <p:txBody>
          <a:bodyPr>
            <a:noAutofit/>
          </a:bodyPr>
          <a:lstStyle>
            <a:lvl1pPr>
              <a:defRPr sz="16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13" name="Picture Placeholder 12">
            <a:extLst>
              <a:ext uri="{FF2B5EF4-FFF2-40B4-BE49-F238E27FC236}">
                <a16:creationId xmlns:a16="http://schemas.microsoft.com/office/drawing/2014/main" id="{EDEDF5AB-AB63-FAEA-2104-61A6D9BC3ADA}"/>
              </a:ext>
            </a:extLst>
          </p:cNvPr>
          <p:cNvSpPr>
            <a:spLocks noGrp="1"/>
          </p:cNvSpPr>
          <p:nvPr>
            <p:ph type="pic" sz="quarter" idx="15" hasCustomPrompt="1"/>
          </p:nvPr>
        </p:nvSpPr>
        <p:spPr>
          <a:xfrm>
            <a:off x="6296356" y="627797"/>
            <a:ext cx="5215863" cy="3029803"/>
          </a:xfrm>
          <a:custGeom>
            <a:avLst/>
            <a:gdLst>
              <a:gd name="connsiteX0" fmla="*/ 83532 w 5215863"/>
              <a:gd name="connsiteY0" fmla="*/ 0 h 3029803"/>
              <a:gd name="connsiteX1" fmla="*/ 5132331 w 5215863"/>
              <a:gd name="connsiteY1" fmla="*/ 0 h 3029803"/>
              <a:gd name="connsiteX2" fmla="*/ 5215863 w 5215863"/>
              <a:gd name="connsiteY2" fmla="*/ 83532 h 3029803"/>
              <a:gd name="connsiteX3" fmla="*/ 5215863 w 5215863"/>
              <a:gd name="connsiteY3" fmla="*/ 2946271 h 3029803"/>
              <a:gd name="connsiteX4" fmla="*/ 5132331 w 5215863"/>
              <a:gd name="connsiteY4" fmla="*/ 3029803 h 3029803"/>
              <a:gd name="connsiteX5" fmla="*/ 83532 w 5215863"/>
              <a:gd name="connsiteY5" fmla="*/ 3029803 h 3029803"/>
              <a:gd name="connsiteX6" fmla="*/ 0 w 5215863"/>
              <a:gd name="connsiteY6" fmla="*/ 2946271 h 3029803"/>
              <a:gd name="connsiteX7" fmla="*/ 0 w 5215863"/>
              <a:gd name="connsiteY7" fmla="*/ 83532 h 3029803"/>
              <a:gd name="connsiteX8" fmla="*/ 83532 w 5215863"/>
              <a:gd name="connsiteY8" fmla="*/ 0 h 302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15863" h="3029803">
                <a:moveTo>
                  <a:pt x="83532" y="0"/>
                </a:moveTo>
                <a:lnTo>
                  <a:pt x="5132331" y="0"/>
                </a:lnTo>
                <a:cubicBezTo>
                  <a:pt x="5178464" y="0"/>
                  <a:pt x="5215863" y="37399"/>
                  <a:pt x="5215863" y="83532"/>
                </a:cubicBezTo>
                <a:lnTo>
                  <a:pt x="5215863" y="2946271"/>
                </a:lnTo>
                <a:cubicBezTo>
                  <a:pt x="5215863" y="2992404"/>
                  <a:pt x="5178464" y="3029803"/>
                  <a:pt x="5132331" y="3029803"/>
                </a:cubicBezTo>
                <a:lnTo>
                  <a:pt x="83532" y="3029803"/>
                </a:lnTo>
                <a:cubicBezTo>
                  <a:pt x="37399" y="3029803"/>
                  <a:pt x="0" y="2992404"/>
                  <a:pt x="0" y="2946271"/>
                </a:cubicBezTo>
                <a:lnTo>
                  <a:pt x="0" y="83532"/>
                </a:lnTo>
                <a:cubicBezTo>
                  <a:pt x="0" y="37399"/>
                  <a:pt x="37399" y="0"/>
                  <a:pt x="83532" y="0"/>
                </a:cubicBezTo>
                <a:close/>
              </a:path>
            </a:pathLst>
          </a:custGeom>
          <a:solidFill>
            <a:schemeClr val="bg1"/>
          </a:solidFill>
        </p:spPr>
        <p:txBody>
          <a:bodyPr wrap="square" anchor="ctr">
            <a:noAutofit/>
          </a:bodyPr>
          <a:lstStyle>
            <a:lvl1pPr algn="ctr">
              <a:defRPr sz="1100" b="0"/>
            </a:lvl1pPr>
          </a:lstStyle>
          <a:p>
            <a:r>
              <a:rPr lang="en-GB"/>
              <a:t>Insert photo here</a:t>
            </a:r>
          </a:p>
        </p:txBody>
      </p:sp>
    </p:spTree>
    <p:extLst>
      <p:ext uri="{BB962C8B-B14F-4D97-AF65-F5344CB8AC3E}">
        <p14:creationId xmlns:p14="http://schemas.microsoft.com/office/powerpoint/2010/main" val="153287748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6_Title with img e">
    <p:spTree>
      <p:nvGrpSpPr>
        <p:cNvPr id="1" name=""/>
        <p:cNvGrpSpPr/>
        <p:nvPr/>
      </p:nvGrpSpPr>
      <p:grpSpPr>
        <a:xfrm>
          <a:off x="0" y="0"/>
          <a:ext cx="0" cy="0"/>
          <a:chOff x="0" y="0"/>
          <a:chExt cx="0" cy="0"/>
        </a:xfrm>
      </p:grpSpPr>
      <p:sp>
        <p:nvSpPr>
          <p:cNvPr id="2" name="Text Placeholder 4">
            <a:extLst>
              <a:ext uri="{FF2B5EF4-FFF2-40B4-BE49-F238E27FC236}">
                <a16:creationId xmlns:a16="http://schemas.microsoft.com/office/drawing/2014/main" id="{91B5A75B-5069-BF25-B92B-9CD4964809BD}"/>
              </a:ext>
            </a:extLst>
          </p:cNvPr>
          <p:cNvSpPr>
            <a:spLocks noGrp="1"/>
          </p:cNvSpPr>
          <p:nvPr>
            <p:ph type="body" sz="quarter" idx="10" hasCustomPrompt="1"/>
          </p:nvPr>
        </p:nvSpPr>
        <p:spPr>
          <a:xfrm>
            <a:off x="6096000" y="3857557"/>
            <a:ext cx="5581650" cy="1920875"/>
          </a:xfrm>
        </p:spPr>
        <p:txBody>
          <a:bodyPr>
            <a:noAutofit/>
          </a:bodyPr>
          <a:lstStyle>
            <a:lvl1pPr>
              <a:defRPr sz="16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5" name="Text Placeholder 3">
            <a:extLst>
              <a:ext uri="{FF2B5EF4-FFF2-40B4-BE49-F238E27FC236}">
                <a16:creationId xmlns:a16="http://schemas.microsoft.com/office/drawing/2014/main" id="{FA0A20DE-647F-3353-91A2-EBBA9F9929C0}"/>
              </a:ext>
            </a:extLst>
          </p:cNvPr>
          <p:cNvSpPr>
            <a:spLocks noGrp="1"/>
          </p:cNvSpPr>
          <p:nvPr>
            <p:ph type="body" sz="quarter" idx="11" hasCustomPrompt="1"/>
          </p:nvPr>
        </p:nvSpPr>
        <p:spPr>
          <a:xfrm>
            <a:off x="479425" y="1616075"/>
            <a:ext cx="5003800" cy="11430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4" name="Title Placeholder 1">
            <a:extLst>
              <a:ext uri="{FF2B5EF4-FFF2-40B4-BE49-F238E27FC236}">
                <a16:creationId xmlns:a16="http://schemas.microsoft.com/office/drawing/2014/main" id="{3203324F-3392-4A5B-18F5-DD7C70065DC0}"/>
              </a:ext>
            </a:extLst>
          </p:cNvPr>
          <p:cNvSpPr>
            <a:spLocks noGrp="1"/>
          </p:cNvSpPr>
          <p:nvPr>
            <p:ph type="title" hasCustomPrompt="1"/>
          </p:nvPr>
        </p:nvSpPr>
        <p:spPr>
          <a:xfrm>
            <a:off x="479425" y="440235"/>
            <a:ext cx="5003800" cy="1188539"/>
          </a:xfrm>
          <a:prstGeom prst="rect">
            <a:avLst/>
          </a:prstGeom>
          <a:noFill/>
        </p:spPr>
        <p:txBody>
          <a:bodyPr lIns="0" tIns="0" rIns="0" bIns="0" anchor="t" anchorCtr="0">
            <a:noAutofit/>
          </a:bodyPr>
          <a:lstStyle>
            <a:lvl1pPr algn="l">
              <a:lnSpc>
                <a:spcPct val="80000"/>
              </a:lnSpc>
              <a:defRPr sz="4200" b="1">
                <a:solidFill>
                  <a:schemeClr val="tx1"/>
                </a:solidFill>
              </a:defRPr>
            </a:lvl1pPr>
          </a:lstStyle>
          <a:p>
            <a:pPr lvl="0"/>
            <a:r>
              <a:rPr lang="en-US"/>
              <a:t>Mid-size headline </a:t>
            </a:r>
            <a:br>
              <a:rPr lang="en-US"/>
            </a:br>
            <a:r>
              <a:rPr lang="en-US"/>
              <a:t>in sentence case.</a:t>
            </a:r>
          </a:p>
        </p:txBody>
      </p:sp>
      <p:sp>
        <p:nvSpPr>
          <p:cNvPr id="3" name="Slide Number Placeholder 5">
            <a:extLst>
              <a:ext uri="{FF2B5EF4-FFF2-40B4-BE49-F238E27FC236}">
                <a16:creationId xmlns:a16="http://schemas.microsoft.com/office/drawing/2014/main" id="{49604370-6386-9A1F-5C7F-E5C372CB46D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11" name="Picture Placeholder 10">
            <a:extLst>
              <a:ext uri="{FF2B5EF4-FFF2-40B4-BE49-F238E27FC236}">
                <a16:creationId xmlns:a16="http://schemas.microsoft.com/office/drawing/2014/main" id="{72B191FA-950D-3584-8F8C-B7E0B409E28C}"/>
              </a:ext>
            </a:extLst>
          </p:cNvPr>
          <p:cNvSpPr>
            <a:spLocks noGrp="1"/>
          </p:cNvSpPr>
          <p:nvPr>
            <p:ph type="pic" sz="quarter" idx="12" hasCustomPrompt="1"/>
          </p:nvPr>
        </p:nvSpPr>
        <p:spPr>
          <a:xfrm>
            <a:off x="6096000" y="-2"/>
            <a:ext cx="6095998" cy="3428999"/>
          </a:xfrm>
          <a:custGeom>
            <a:avLst/>
            <a:gdLst>
              <a:gd name="connsiteX0" fmla="*/ 0 w 6095998"/>
              <a:gd name="connsiteY0" fmla="*/ 0 h 3428999"/>
              <a:gd name="connsiteX1" fmla="*/ 6095998 w 6095998"/>
              <a:gd name="connsiteY1" fmla="*/ 0 h 3428999"/>
              <a:gd name="connsiteX2" fmla="*/ 6095998 w 6095998"/>
              <a:gd name="connsiteY2" fmla="*/ 3428999 h 3428999"/>
              <a:gd name="connsiteX3" fmla="*/ 521791 w 6095998"/>
              <a:gd name="connsiteY3" fmla="*/ 3428999 h 3428999"/>
              <a:gd name="connsiteX4" fmla="*/ 0 w 6095998"/>
              <a:gd name="connsiteY4" fmla="*/ 2907208 h 3428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5998" h="3428999">
                <a:moveTo>
                  <a:pt x="0" y="0"/>
                </a:moveTo>
                <a:lnTo>
                  <a:pt x="6095998" y="0"/>
                </a:lnTo>
                <a:lnTo>
                  <a:pt x="6095998" y="3428999"/>
                </a:lnTo>
                <a:lnTo>
                  <a:pt x="521791" y="3428999"/>
                </a:lnTo>
                <a:cubicBezTo>
                  <a:pt x="233614" y="3428999"/>
                  <a:pt x="0" y="3195385"/>
                  <a:pt x="0" y="2907208"/>
                </a:cubicBezTo>
                <a:close/>
              </a:path>
            </a:pathLst>
          </a:custGeom>
          <a:solidFill>
            <a:schemeClr val="bg2"/>
          </a:solidFill>
        </p:spPr>
        <p:txBody>
          <a:bodyPr wrap="square" anchor="ctr">
            <a:noAutofit/>
          </a:bodyPr>
          <a:lstStyle>
            <a:lvl1pPr algn="ctr">
              <a:defRPr sz="1100" b="0"/>
            </a:lvl1pPr>
          </a:lstStyle>
          <a:p>
            <a:r>
              <a:rPr lang="en-GB"/>
              <a:t>Insert photo here</a:t>
            </a:r>
          </a:p>
        </p:txBody>
      </p:sp>
    </p:spTree>
    <p:extLst>
      <p:ext uri="{BB962C8B-B14F-4D97-AF65-F5344CB8AC3E}">
        <p14:creationId xmlns:p14="http://schemas.microsoft.com/office/powerpoint/2010/main" val="3784853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1">
    <p:bg>
      <p:bgPr>
        <a:solidFill>
          <a:schemeClr val="bg1"/>
        </a:solidFill>
        <a:effectLst/>
      </p:bgPr>
    </p:bg>
    <p:spTree>
      <p:nvGrpSpPr>
        <p:cNvPr id="1" name=""/>
        <p:cNvGrpSpPr/>
        <p:nvPr/>
      </p:nvGrpSpPr>
      <p:grpSpPr>
        <a:xfrm>
          <a:off x="0" y="0"/>
          <a:ext cx="0" cy="0"/>
          <a:chOff x="0" y="0"/>
          <a:chExt cx="0" cy="0"/>
        </a:xfrm>
      </p:grpSpPr>
      <p:cxnSp>
        <p:nvCxnSpPr>
          <p:cNvPr id="19" name="Straight Connector 18">
            <a:extLst>
              <a:ext uri="{FF2B5EF4-FFF2-40B4-BE49-F238E27FC236}">
                <a16:creationId xmlns:a16="http://schemas.microsoft.com/office/drawing/2014/main" id="{0AC35416-00B2-BCB4-D820-250F3E85DE64}"/>
              </a:ext>
            </a:extLst>
          </p:cNvPr>
          <p:cNvCxnSpPr/>
          <p:nvPr userDrawn="1"/>
        </p:nvCxnSpPr>
        <p:spPr>
          <a:xfrm>
            <a:off x="6820507" y="4533193"/>
            <a:ext cx="504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Text Placeholder 2">
            <a:extLst>
              <a:ext uri="{FF2B5EF4-FFF2-40B4-BE49-F238E27FC236}">
                <a16:creationId xmlns:a16="http://schemas.microsoft.com/office/drawing/2014/main" id="{5B7FA197-F306-E5C2-83C4-274A12780FCA}"/>
              </a:ext>
            </a:extLst>
          </p:cNvPr>
          <p:cNvSpPr>
            <a:spLocks noGrp="1"/>
          </p:cNvSpPr>
          <p:nvPr>
            <p:ph type="body" sz="quarter" idx="13" hasCustomPrompt="1"/>
          </p:nvPr>
        </p:nvSpPr>
        <p:spPr>
          <a:xfrm>
            <a:off x="6816724" y="5682273"/>
            <a:ext cx="2879725" cy="346285"/>
          </a:xfrm>
          <a:prstGeom prst="rect">
            <a:avLst/>
          </a:prstGeom>
          <a:noFill/>
        </p:spPr>
        <p:txBody>
          <a:bodyPr wrap="square" lIns="0" tIns="0" rIns="0" bIns="0" anchor="b">
            <a:noAutofit/>
          </a:bodyPr>
          <a:lstStyle>
            <a:lvl1pPr algn="l">
              <a:defRPr kumimoji="0" lang="en-US" sz="1400" b="0" i="0" u="none" strike="noStrike" cap="none" spc="0" normalizeH="0" dirty="0">
                <a:ln>
                  <a:noFill/>
                </a:ln>
                <a:solidFill>
                  <a:schemeClr val="tx2"/>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grpSp>
        <p:nvGrpSpPr>
          <p:cNvPr id="17" name="Group 16">
            <a:extLst>
              <a:ext uri="{FF2B5EF4-FFF2-40B4-BE49-F238E27FC236}">
                <a16:creationId xmlns:a16="http://schemas.microsoft.com/office/drawing/2014/main" id="{66530B9B-FD24-893C-B4E0-FA180579F092}"/>
              </a:ext>
            </a:extLst>
          </p:cNvPr>
          <p:cNvGrpSpPr>
            <a:grpSpLocks noChangeAspect="1"/>
          </p:cNvGrpSpPr>
          <p:nvPr userDrawn="1"/>
        </p:nvGrpSpPr>
        <p:grpSpPr>
          <a:xfrm>
            <a:off x="1882775" y="2886057"/>
            <a:ext cx="3276098" cy="792000"/>
            <a:chOff x="457359" y="459666"/>
            <a:chExt cx="2059525" cy="497892"/>
          </a:xfrm>
        </p:grpSpPr>
        <p:sp>
          <p:nvSpPr>
            <p:cNvPr id="18" name="Freeform 17">
              <a:extLst>
                <a:ext uri="{FF2B5EF4-FFF2-40B4-BE49-F238E27FC236}">
                  <a16:creationId xmlns:a16="http://schemas.microsoft.com/office/drawing/2014/main" id="{2C294393-7B78-FE81-59F8-7A16F107264F}"/>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rgbClr val="898A8D"/>
            </a:solidFill>
            <a:ln w="1829"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50F0CBA6-81EA-7081-EA15-4B0A0530A6A8}"/>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30" name="Text Placeholder 2">
            <a:extLst>
              <a:ext uri="{FF2B5EF4-FFF2-40B4-BE49-F238E27FC236}">
                <a16:creationId xmlns:a16="http://schemas.microsoft.com/office/drawing/2014/main" id="{358ABA42-D1D9-5D18-BAED-C73B2757C9B5}"/>
              </a:ext>
            </a:extLst>
          </p:cNvPr>
          <p:cNvSpPr>
            <a:spLocks noGrp="1"/>
          </p:cNvSpPr>
          <p:nvPr>
            <p:ph type="body" sz="quarter" idx="11" hasCustomPrompt="1"/>
          </p:nvPr>
        </p:nvSpPr>
        <p:spPr>
          <a:xfrm>
            <a:off x="6816725" y="4734661"/>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31" name="Text Placeholder 2">
            <a:extLst>
              <a:ext uri="{FF2B5EF4-FFF2-40B4-BE49-F238E27FC236}">
                <a16:creationId xmlns:a16="http://schemas.microsoft.com/office/drawing/2014/main" id="{54847D06-D273-CDCE-AF14-7E614BAA7E33}"/>
              </a:ext>
            </a:extLst>
          </p:cNvPr>
          <p:cNvSpPr>
            <a:spLocks noGrp="1"/>
          </p:cNvSpPr>
          <p:nvPr>
            <p:ph type="body" sz="quarter" idx="12" hasCustomPrompt="1"/>
          </p:nvPr>
        </p:nvSpPr>
        <p:spPr>
          <a:xfrm>
            <a:off x="6816725" y="5088771"/>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
        <p:nvSpPr>
          <p:cNvPr id="2" name="Title 1">
            <a:extLst>
              <a:ext uri="{FF2B5EF4-FFF2-40B4-BE49-F238E27FC236}">
                <a16:creationId xmlns:a16="http://schemas.microsoft.com/office/drawing/2014/main" id="{ECB2E8B1-34CC-4EE7-31C8-10281D391EAA}"/>
              </a:ext>
            </a:extLst>
          </p:cNvPr>
          <p:cNvSpPr>
            <a:spLocks noGrp="1"/>
          </p:cNvSpPr>
          <p:nvPr>
            <p:ph type="title" hasCustomPrompt="1"/>
          </p:nvPr>
        </p:nvSpPr>
        <p:spPr>
          <a:xfrm>
            <a:off x="6816725" y="2591959"/>
            <a:ext cx="4895849" cy="1086098"/>
          </a:xfrm>
          <a:prstGeom prst="rect">
            <a:avLst/>
          </a:prstGeom>
        </p:spPr>
        <p:txBody>
          <a:bodyPr lIns="0" bIns="0" anchor="ctr">
            <a:noAutofit/>
          </a:bodyPr>
          <a:lstStyle>
            <a:lvl1pPr>
              <a:defRPr sz="3200" b="1">
                <a:solidFill>
                  <a:schemeClr val="tx1"/>
                </a:solidFill>
              </a:defRPr>
            </a:lvl1pPr>
          </a:lstStyle>
          <a:p>
            <a:r>
              <a:rPr lang="en-US"/>
              <a:t>Click to add </a:t>
            </a:r>
            <a:br>
              <a:rPr lang="en-US"/>
            </a:br>
            <a:r>
              <a:rPr lang="en-US"/>
              <a:t>presentation title.</a:t>
            </a:r>
          </a:p>
        </p:txBody>
      </p:sp>
      <p:sp>
        <p:nvSpPr>
          <p:cNvPr id="3" name="Text Placeholder 25">
            <a:extLst>
              <a:ext uri="{FF2B5EF4-FFF2-40B4-BE49-F238E27FC236}">
                <a16:creationId xmlns:a16="http://schemas.microsoft.com/office/drawing/2014/main" id="{CEFCA1EA-C352-E216-0E45-0D2975A2D77A}"/>
              </a:ext>
            </a:extLst>
          </p:cNvPr>
          <p:cNvSpPr>
            <a:spLocks noGrp="1"/>
          </p:cNvSpPr>
          <p:nvPr>
            <p:ph type="body" sz="quarter" idx="15" hasCustomPrompt="1"/>
          </p:nvPr>
        </p:nvSpPr>
        <p:spPr>
          <a:xfrm>
            <a:off x="6816724" y="3640735"/>
            <a:ext cx="4895851" cy="497890"/>
          </a:xfrm>
        </p:spPr>
        <p:txBody>
          <a:bodyPr>
            <a:noAutofit/>
          </a:bodyPr>
          <a:lstStyle>
            <a:lvl1pPr>
              <a:lnSpc>
                <a:spcPct val="90000"/>
              </a:lnSpc>
              <a:spcBef>
                <a:spcPts val="0"/>
              </a:spcBef>
              <a:spcAft>
                <a:spcPts val="300"/>
              </a:spcAft>
              <a:defRPr sz="2000">
                <a:solidFill>
                  <a:schemeClr val="tx1"/>
                </a:solidFill>
              </a:defRPr>
            </a:lvl1pPr>
            <a:lvl2pPr marL="457200" indent="0">
              <a:buNone/>
              <a:defRPr/>
            </a:lvl2pPr>
          </a:lstStyle>
          <a:p>
            <a:pPr lvl="0"/>
            <a:r>
              <a:rPr lang="en-US"/>
              <a:t>Subtitle in sentence case here.</a:t>
            </a:r>
          </a:p>
        </p:txBody>
      </p:sp>
    </p:spTree>
    <p:extLst>
      <p:ext uri="{BB962C8B-B14F-4D97-AF65-F5344CB8AC3E}">
        <p14:creationId xmlns:p14="http://schemas.microsoft.com/office/powerpoint/2010/main" val="348070685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_Title with img f">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7286053-4914-B6B4-963F-7C52447BE7B1}"/>
              </a:ext>
            </a:extLst>
          </p:cNvPr>
          <p:cNvSpPr>
            <a:spLocks noGrp="1"/>
          </p:cNvSpPr>
          <p:nvPr>
            <p:ph type="pic" sz="quarter" idx="16" hasCustomPrompt="1"/>
          </p:nvPr>
        </p:nvSpPr>
        <p:spPr>
          <a:xfrm>
            <a:off x="479425" y="441325"/>
            <a:ext cx="5616575" cy="5578475"/>
          </a:xfrm>
          <a:custGeom>
            <a:avLst/>
            <a:gdLst>
              <a:gd name="connsiteX0" fmla="*/ 83287 w 5616575"/>
              <a:gd name="connsiteY0" fmla="*/ 0 h 5578475"/>
              <a:gd name="connsiteX1" fmla="*/ 5533288 w 5616575"/>
              <a:gd name="connsiteY1" fmla="*/ 0 h 5578475"/>
              <a:gd name="connsiteX2" fmla="*/ 5616575 w 5616575"/>
              <a:gd name="connsiteY2" fmla="*/ 83287 h 5578475"/>
              <a:gd name="connsiteX3" fmla="*/ 5616575 w 5616575"/>
              <a:gd name="connsiteY3" fmla="*/ 5495188 h 5578475"/>
              <a:gd name="connsiteX4" fmla="*/ 5533288 w 5616575"/>
              <a:gd name="connsiteY4" fmla="*/ 5578475 h 5578475"/>
              <a:gd name="connsiteX5" fmla="*/ 83287 w 5616575"/>
              <a:gd name="connsiteY5" fmla="*/ 5578475 h 5578475"/>
              <a:gd name="connsiteX6" fmla="*/ 0 w 5616575"/>
              <a:gd name="connsiteY6" fmla="*/ 5495188 h 5578475"/>
              <a:gd name="connsiteX7" fmla="*/ 0 w 5616575"/>
              <a:gd name="connsiteY7" fmla="*/ 83287 h 5578475"/>
              <a:gd name="connsiteX8" fmla="*/ 83287 w 5616575"/>
              <a:gd name="connsiteY8" fmla="*/ 0 h 557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16575" h="5578475">
                <a:moveTo>
                  <a:pt x="83287" y="0"/>
                </a:moveTo>
                <a:lnTo>
                  <a:pt x="5533288" y="0"/>
                </a:lnTo>
                <a:cubicBezTo>
                  <a:pt x="5579286" y="0"/>
                  <a:pt x="5616575" y="37289"/>
                  <a:pt x="5616575" y="83287"/>
                </a:cubicBezTo>
                <a:lnTo>
                  <a:pt x="5616575" y="5495188"/>
                </a:lnTo>
                <a:cubicBezTo>
                  <a:pt x="5616575" y="5541186"/>
                  <a:pt x="5579286" y="5578475"/>
                  <a:pt x="5533288" y="5578475"/>
                </a:cubicBezTo>
                <a:lnTo>
                  <a:pt x="83287" y="5578475"/>
                </a:lnTo>
                <a:cubicBezTo>
                  <a:pt x="37289" y="5578475"/>
                  <a:pt x="0" y="5541186"/>
                  <a:pt x="0" y="5495188"/>
                </a:cubicBezTo>
                <a:lnTo>
                  <a:pt x="0" y="83287"/>
                </a:lnTo>
                <a:cubicBezTo>
                  <a:pt x="0" y="37289"/>
                  <a:pt x="37289" y="0"/>
                  <a:pt x="83287"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4" name="Slide Number Placeholder 5">
            <a:extLst>
              <a:ext uri="{FF2B5EF4-FFF2-40B4-BE49-F238E27FC236}">
                <a16:creationId xmlns:a16="http://schemas.microsoft.com/office/drawing/2014/main" id="{D08611EE-9AAF-B477-A7F7-40FCEF056106}"/>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Title Placeholder 1">
            <a:extLst>
              <a:ext uri="{FF2B5EF4-FFF2-40B4-BE49-F238E27FC236}">
                <a16:creationId xmlns:a16="http://schemas.microsoft.com/office/drawing/2014/main" id="{7D914E9D-59D6-62F9-013F-EA795AD139AB}"/>
              </a:ext>
            </a:extLst>
          </p:cNvPr>
          <p:cNvSpPr>
            <a:spLocks noGrp="1"/>
          </p:cNvSpPr>
          <p:nvPr>
            <p:ph type="title" hasCustomPrompt="1"/>
          </p:nvPr>
        </p:nvSpPr>
        <p:spPr>
          <a:xfrm>
            <a:off x="6816726" y="440236"/>
            <a:ext cx="4895849"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9" name="Text Placeholder 3">
            <a:extLst>
              <a:ext uri="{FF2B5EF4-FFF2-40B4-BE49-F238E27FC236}">
                <a16:creationId xmlns:a16="http://schemas.microsoft.com/office/drawing/2014/main" id="{42C682C6-5516-E703-566A-C9D62F4DF3E3}"/>
              </a:ext>
            </a:extLst>
          </p:cNvPr>
          <p:cNvSpPr>
            <a:spLocks noGrp="1"/>
          </p:cNvSpPr>
          <p:nvPr>
            <p:ph type="body" sz="quarter" idx="11" hasCustomPrompt="1"/>
          </p:nvPr>
        </p:nvSpPr>
        <p:spPr>
          <a:xfrm>
            <a:off x="68167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10" name="Text Placeholder 3">
            <a:extLst>
              <a:ext uri="{FF2B5EF4-FFF2-40B4-BE49-F238E27FC236}">
                <a16:creationId xmlns:a16="http://schemas.microsoft.com/office/drawing/2014/main" id="{8E443528-3079-9C7F-D223-789A204C9913}"/>
              </a:ext>
            </a:extLst>
          </p:cNvPr>
          <p:cNvSpPr>
            <a:spLocks noGrp="1"/>
          </p:cNvSpPr>
          <p:nvPr>
            <p:ph type="body" sz="quarter" idx="13" hasCustomPrompt="1"/>
          </p:nvPr>
        </p:nvSpPr>
        <p:spPr>
          <a:xfrm>
            <a:off x="68167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1" name="Text Placeholder 5">
            <a:extLst>
              <a:ext uri="{FF2B5EF4-FFF2-40B4-BE49-F238E27FC236}">
                <a16:creationId xmlns:a16="http://schemas.microsoft.com/office/drawing/2014/main" id="{EC99F363-A1B1-189F-C001-2E9850E55B69}"/>
              </a:ext>
            </a:extLst>
          </p:cNvPr>
          <p:cNvSpPr>
            <a:spLocks noGrp="1"/>
          </p:cNvSpPr>
          <p:nvPr>
            <p:ph type="body" sz="quarter" idx="14"/>
          </p:nvPr>
        </p:nvSpPr>
        <p:spPr>
          <a:xfrm>
            <a:off x="6816726" y="4876800"/>
            <a:ext cx="4857103" cy="1114425"/>
          </a:xfrm>
        </p:spPr>
        <p:txBody>
          <a:bodyPr>
            <a:noAutofit/>
          </a:bodyPr>
          <a:lstStyle>
            <a:lvl1pPr>
              <a:spcBef>
                <a:spcPts val="0"/>
              </a:spcBef>
              <a:spcAft>
                <a:spcPts val="0"/>
              </a:spcAft>
              <a:defRPr sz="1400" b="0"/>
            </a:lvl1pPr>
          </a:lstStyle>
          <a:p>
            <a:pPr lvl="0"/>
            <a:r>
              <a:rPr lang="en-US"/>
              <a:t>Click to edit Master text styles</a:t>
            </a:r>
          </a:p>
        </p:txBody>
      </p:sp>
    </p:spTree>
    <p:extLst>
      <p:ext uri="{BB962C8B-B14F-4D97-AF65-F5344CB8AC3E}">
        <p14:creationId xmlns:p14="http://schemas.microsoft.com/office/powerpoint/2010/main" val="94495138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6_Title with img 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19502B7-CD5D-A5E1-F066-0E8AE7D3A25D}"/>
              </a:ext>
            </a:extLst>
          </p:cNvPr>
          <p:cNvSpPr>
            <a:spLocks noGrp="1"/>
          </p:cNvSpPr>
          <p:nvPr>
            <p:ph type="pic" sz="quarter" idx="17" hasCustomPrompt="1"/>
          </p:nvPr>
        </p:nvSpPr>
        <p:spPr>
          <a:xfrm>
            <a:off x="0" y="0"/>
            <a:ext cx="6091152" cy="6019800"/>
          </a:xfrm>
          <a:custGeom>
            <a:avLst/>
            <a:gdLst>
              <a:gd name="connsiteX0" fmla="*/ 0 w 6091152"/>
              <a:gd name="connsiteY0" fmla="*/ 0 h 6019800"/>
              <a:gd name="connsiteX1" fmla="*/ 6091152 w 6091152"/>
              <a:gd name="connsiteY1" fmla="*/ 0 h 6019800"/>
              <a:gd name="connsiteX2" fmla="*/ 6091152 w 6091152"/>
              <a:gd name="connsiteY2" fmla="*/ 5016480 h 6019800"/>
              <a:gd name="connsiteX3" fmla="*/ 5087832 w 6091152"/>
              <a:gd name="connsiteY3" fmla="*/ 6019800 h 6019800"/>
              <a:gd name="connsiteX4" fmla="*/ 0 w 6091152"/>
              <a:gd name="connsiteY4" fmla="*/ 6019800 h 6019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1152" h="6019800">
                <a:moveTo>
                  <a:pt x="0" y="0"/>
                </a:moveTo>
                <a:lnTo>
                  <a:pt x="6091152" y="0"/>
                </a:lnTo>
                <a:lnTo>
                  <a:pt x="6091152" y="5016480"/>
                </a:lnTo>
                <a:cubicBezTo>
                  <a:pt x="6091152" y="5570598"/>
                  <a:pt x="5641950" y="6019800"/>
                  <a:pt x="5087832" y="6019800"/>
                </a:cubicBezTo>
                <a:lnTo>
                  <a:pt x="0" y="6019800"/>
                </a:ln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753D679D-1403-5CA9-AC11-968B71E328E9}"/>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4" name="Title Placeholder 1">
            <a:extLst>
              <a:ext uri="{FF2B5EF4-FFF2-40B4-BE49-F238E27FC236}">
                <a16:creationId xmlns:a16="http://schemas.microsoft.com/office/drawing/2014/main" id="{98356A9F-4EB1-3E1C-83BE-93584A751AE9}"/>
              </a:ext>
            </a:extLst>
          </p:cNvPr>
          <p:cNvSpPr>
            <a:spLocks noGrp="1"/>
          </p:cNvSpPr>
          <p:nvPr>
            <p:ph type="title" hasCustomPrompt="1"/>
          </p:nvPr>
        </p:nvSpPr>
        <p:spPr>
          <a:xfrm>
            <a:off x="6816726" y="440236"/>
            <a:ext cx="4895849"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11" name="Text Placeholder 3">
            <a:extLst>
              <a:ext uri="{FF2B5EF4-FFF2-40B4-BE49-F238E27FC236}">
                <a16:creationId xmlns:a16="http://schemas.microsoft.com/office/drawing/2014/main" id="{9235F346-EC52-8FDB-3095-5507F57B4258}"/>
              </a:ext>
            </a:extLst>
          </p:cNvPr>
          <p:cNvSpPr>
            <a:spLocks noGrp="1"/>
          </p:cNvSpPr>
          <p:nvPr>
            <p:ph type="body" sz="quarter" idx="13" hasCustomPrompt="1"/>
          </p:nvPr>
        </p:nvSpPr>
        <p:spPr>
          <a:xfrm>
            <a:off x="68167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D5E0DBE2-303B-CAE9-C68C-B61A6B0B5615}"/>
              </a:ext>
            </a:extLst>
          </p:cNvPr>
          <p:cNvSpPr>
            <a:spLocks noGrp="1"/>
          </p:cNvSpPr>
          <p:nvPr>
            <p:ph type="body" sz="quarter" idx="14"/>
          </p:nvPr>
        </p:nvSpPr>
        <p:spPr>
          <a:xfrm>
            <a:off x="6816726" y="4876800"/>
            <a:ext cx="4857103" cy="1114425"/>
          </a:xfrm>
        </p:spPr>
        <p:txBody>
          <a:bodyPr>
            <a:noAutofit/>
          </a:bodyPr>
          <a:lstStyle>
            <a:lvl1pPr>
              <a:spcBef>
                <a:spcPts val="0"/>
              </a:spcBef>
              <a:spcAft>
                <a:spcPts val="0"/>
              </a:spcAft>
              <a:defRPr sz="1400" b="0"/>
            </a:lvl1pPr>
          </a:lstStyle>
          <a:p>
            <a:pPr lvl="0"/>
            <a:r>
              <a:rPr lang="en-US"/>
              <a:t>Click to edit Master text styles</a:t>
            </a:r>
          </a:p>
        </p:txBody>
      </p:sp>
      <p:sp>
        <p:nvSpPr>
          <p:cNvPr id="17" name="Text Placeholder 3">
            <a:extLst>
              <a:ext uri="{FF2B5EF4-FFF2-40B4-BE49-F238E27FC236}">
                <a16:creationId xmlns:a16="http://schemas.microsoft.com/office/drawing/2014/main" id="{77801C01-B02A-2BC3-E6EA-B18F61A6F5C6}"/>
              </a:ext>
            </a:extLst>
          </p:cNvPr>
          <p:cNvSpPr>
            <a:spLocks noGrp="1"/>
          </p:cNvSpPr>
          <p:nvPr>
            <p:ph type="body" sz="quarter" idx="11" hasCustomPrompt="1"/>
          </p:nvPr>
        </p:nvSpPr>
        <p:spPr>
          <a:xfrm>
            <a:off x="68167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Tree>
    <p:extLst>
      <p:ext uri="{BB962C8B-B14F-4D97-AF65-F5344CB8AC3E}">
        <p14:creationId xmlns:p14="http://schemas.microsoft.com/office/powerpoint/2010/main" val="419565821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6_Title with img h">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A155189-7DAE-BBF1-65E1-4B06E9B2AF72}"/>
              </a:ext>
            </a:extLst>
          </p:cNvPr>
          <p:cNvSpPr>
            <a:spLocks noGrp="1"/>
          </p:cNvSpPr>
          <p:nvPr>
            <p:ph type="pic" sz="quarter" idx="17" hasCustomPrompt="1"/>
          </p:nvPr>
        </p:nvSpPr>
        <p:spPr>
          <a:xfrm>
            <a:off x="457199" y="440235"/>
            <a:ext cx="5400105" cy="5550989"/>
          </a:xfrm>
          <a:custGeom>
            <a:avLst/>
            <a:gdLst>
              <a:gd name="connsiteX0" fmla="*/ 900036 w 5400105"/>
              <a:gd name="connsiteY0" fmla="*/ 0 h 5550989"/>
              <a:gd name="connsiteX1" fmla="*/ 5400105 w 5400105"/>
              <a:gd name="connsiteY1" fmla="*/ 0 h 5550989"/>
              <a:gd name="connsiteX2" fmla="*/ 5400105 w 5400105"/>
              <a:gd name="connsiteY2" fmla="*/ 5550989 h 5550989"/>
              <a:gd name="connsiteX3" fmla="*/ 0 w 5400105"/>
              <a:gd name="connsiteY3" fmla="*/ 5550989 h 5550989"/>
              <a:gd name="connsiteX4" fmla="*/ 0 w 5400105"/>
              <a:gd name="connsiteY4" fmla="*/ 900036 h 5550989"/>
              <a:gd name="connsiteX5" fmla="*/ 900036 w 5400105"/>
              <a:gd name="connsiteY5" fmla="*/ 0 h 5550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105" h="5550989">
                <a:moveTo>
                  <a:pt x="900036" y="0"/>
                </a:moveTo>
                <a:lnTo>
                  <a:pt x="5400105" y="0"/>
                </a:lnTo>
                <a:lnTo>
                  <a:pt x="5400105" y="5550989"/>
                </a:lnTo>
                <a:lnTo>
                  <a:pt x="0" y="5550989"/>
                </a:lnTo>
                <a:lnTo>
                  <a:pt x="0" y="900036"/>
                </a:lnTo>
                <a:cubicBezTo>
                  <a:pt x="0" y="402960"/>
                  <a:pt x="402960" y="0"/>
                  <a:pt x="900036"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82303CFF-98E4-B45D-4E30-7EC502C67C77}"/>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4" name="Title Placeholder 1">
            <a:extLst>
              <a:ext uri="{FF2B5EF4-FFF2-40B4-BE49-F238E27FC236}">
                <a16:creationId xmlns:a16="http://schemas.microsoft.com/office/drawing/2014/main" id="{B8DCCBAE-EA0F-5F69-A33D-B693BD9CCBCF}"/>
              </a:ext>
            </a:extLst>
          </p:cNvPr>
          <p:cNvSpPr>
            <a:spLocks noGrp="1"/>
          </p:cNvSpPr>
          <p:nvPr>
            <p:ph type="title" hasCustomPrompt="1"/>
          </p:nvPr>
        </p:nvSpPr>
        <p:spPr>
          <a:xfrm>
            <a:off x="6816726" y="440236"/>
            <a:ext cx="4895849"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9" name="Text Placeholder 3">
            <a:extLst>
              <a:ext uri="{FF2B5EF4-FFF2-40B4-BE49-F238E27FC236}">
                <a16:creationId xmlns:a16="http://schemas.microsoft.com/office/drawing/2014/main" id="{85785993-20D9-C1A7-365C-49DBEEFC8F57}"/>
              </a:ext>
            </a:extLst>
          </p:cNvPr>
          <p:cNvSpPr>
            <a:spLocks noGrp="1"/>
          </p:cNvSpPr>
          <p:nvPr>
            <p:ph type="body" sz="quarter" idx="13" hasCustomPrompt="1"/>
          </p:nvPr>
        </p:nvSpPr>
        <p:spPr>
          <a:xfrm>
            <a:off x="68167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0" name="Text Placeholder 5">
            <a:extLst>
              <a:ext uri="{FF2B5EF4-FFF2-40B4-BE49-F238E27FC236}">
                <a16:creationId xmlns:a16="http://schemas.microsoft.com/office/drawing/2014/main" id="{4A8F4D0F-966F-C34F-237E-C1B883102A4F}"/>
              </a:ext>
            </a:extLst>
          </p:cNvPr>
          <p:cNvSpPr>
            <a:spLocks noGrp="1"/>
          </p:cNvSpPr>
          <p:nvPr>
            <p:ph type="body" sz="quarter" idx="14"/>
          </p:nvPr>
        </p:nvSpPr>
        <p:spPr>
          <a:xfrm>
            <a:off x="6816726" y="4876800"/>
            <a:ext cx="4857103" cy="1114425"/>
          </a:xfrm>
        </p:spPr>
        <p:txBody>
          <a:bodyPr>
            <a:noAutofit/>
          </a:bodyPr>
          <a:lstStyle>
            <a:lvl1pPr>
              <a:spcBef>
                <a:spcPts val="0"/>
              </a:spcBef>
              <a:spcAft>
                <a:spcPts val="0"/>
              </a:spcAft>
              <a:defRPr sz="1400" b="0"/>
            </a:lvl1pPr>
          </a:lstStyle>
          <a:p>
            <a:pPr lvl="0"/>
            <a:r>
              <a:rPr lang="en-US"/>
              <a:t>Click to edit Master text styles</a:t>
            </a:r>
          </a:p>
        </p:txBody>
      </p:sp>
      <p:sp>
        <p:nvSpPr>
          <p:cNvPr id="11" name="Text Placeholder 3">
            <a:extLst>
              <a:ext uri="{FF2B5EF4-FFF2-40B4-BE49-F238E27FC236}">
                <a16:creationId xmlns:a16="http://schemas.microsoft.com/office/drawing/2014/main" id="{94275F49-3480-090F-8DA0-C46AE6741FC4}"/>
              </a:ext>
            </a:extLst>
          </p:cNvPr>
          <p:cNvSpPr>
            <a:spLocks noGrp="1"/>
          </p:cNvSpPr>
          <p:nvPr>
            <p:ph type="body" sz="quarter" idx="11" hasCustomPrompt="1"/>
          </p:nvPr>
        </p:nvSpPr>
        <p:spPr>
          <a:xfrm>
            <a:off x="68167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Tree>
    <p:extLst>
      <p:ext uri="{BB962C8B-B14F-4D97-AF65-F5344CB8AC3E}">
        <p14:creationId xmlns:p14="http://schemas.microsoft.com/office/powerpoint/2010/main" val="227107350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6_Title with img i">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4" name="Text Placeholder 4">
            <a:extLst>
              <a:ext uri="{FF2B5EF4-FFF2-40B4-BE49-F238E27FC236}">
                <a16:creationId xmlns:a16="http://schemas.microsoft.com/office/drawing/2014/main" id="{797273A4-0078-BDFA-3C8E-299E8C0A9D4A}"/>
              </a:ext>
            </a:extLst>
          </p:cNvPr>
          <p:cNvSpPr>
            <a:spLocks noGrp="1"/>
          </p:cNvSpPr>
          <p:nvPr>
            <p:ph type="body" sz="quarter" idx="10" hasCustomPrompt="1"/>
          </p:nvPr>
        </p:nvSpPr>
        <p:spPr>
          <a:xfrm>
            <a:off x="6816724" y="440237"/>
            <a:ext cx="4860925" cy="931364"/>
          </a:xfrm>
        </p:spPr>
        <p:txBody>
          <a:bodyPr>
            <a:no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endParaRPr lang="en-GB"/>
          </a:p>
        </p:txBody>
      </p:sp>
      <p:sp>
        <p:nvSpPr>
          <p:cNvPr id="5" name="Picture Placeholder 4">
            <a:extLst>
              <a:ext uri="{FF2B5EF4-FFF2-40B4-BE49-F238E27FC236}">
                <a16:creationId xmlns:a16="http://schemas.microsoft.com/office/drawing/2014/main" id="{4FE687F9-58F0-A2B6-60E0-4B737CCA1FA8}"/>
              </a:ext>
            </a:extLst>
          </p:cNvPr>
          <p:cNvSpPr>
            <a:spLocks noGrp="1"/>
          </p:cNvSpPr>
          <p:nvPr>
            <p:ph type="pic" sz="quarter" idx="17" hasCustomPrompt="1"/>
          </p:nvPr>
        </p:nvSpPr>
        <p:spPr>
          <a:xfrm>
            <a:off x="479425" y="1628775"/>
            <a:ext cx="11233151" cy="4391025"/>
          </a:xfrm>
          <a:custGeom>
            <a:avLst/>
            <a:gdLst>
              <a:gd name="connsiteX0" fmla="*/ 0 w 11233151"/>
              <a:gd name="connsiteY0" fmla="*/ 0 h 4391025"/>
              <a:gd name="connsiteX1" fmla="*/ 11233151 w 11233151"/>
              <a:gd name="connsiteY1" fmla="*/ 0 h 4391025"/>
              <a:gd name="connsiteX2" fmla="*/ 11233151 w 11233151"/>
              <a:gd name="connsiteY2" fmla="*/ 2867025 h 4391025"/>
              <a:gd name="connsiteX3" fmla="*/ 11233150 w 11233151"/>
              <a:gd name="connsiteY3" fmla="*/ 2867025 h 4391025"/>
              <a:gd name="connsiteX4" fmla="*/ 11233150 w 11233151"/>
              <a:gd name="connsiteY4" fmla="*/ 3457843 h 4391025"/>
              <a:gd name="connsiteX5" fmla="*/ 10299968 w 11233151"/>
              <a:gd name="connsiteY5" fmla="*/ 4391025 h 4391025"/>
              <a:gd name="connsiteX6" fmla="*/ 1 w 11233151"/>
              <a:gd name="connsiteY6" fmla="*/ 4391025 h 4391025"/>
              <a:gd name="connsiteX7" fmla="*/ 1 w 11233151"/>
              <a:gd name="connsiteY7" fmla="*/ 2867025 h 4391025"/>
              <a:gd name="connsiteX8" fmla="*/ 0 w 11233151"/>
              <a:gd name="connsiteY8" fmla="*/ 2867025 h 4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33151" h="4391025">
                <a:moveTo>
                  <a:pt x="0" y="0"/>
                </a:moveTo>
                <a:lnTo>
                  <a:pt x="11233151" y="0"/>
                </a:lnTo>
                <a:lnTo>
                  <a:pt x="11233151" y="2867025"/>
                </a:lnTo>
                <a:lnTo>
                  <a:pt x="11233150" y="2867025"/>
                </a:lnTo>
                <a:lnTo>
                  <a:pt x="11233150" y="3457843"/>
                </a:lnTo>
                <a:cubicBezTo>
                  <a:pt x="11233150" y="3973225"/>
                  <a:pt x="10815350" y="4391025"/>
                  <a:pt x="10299968" y="4391025"/>
                </a:cubicBezTo>
                <a:lnTo>
                  <a:pt x="1" y="4391025"/>
                </a:lnTo>
                <a:lnTo>
                  <a:pt x="1" y="2867025"/>
                </a:lnTo>
                <a:lnTo>
                  <a:pt x="0" y="2867025"/>
                </a:ln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09383851-318D-2A1B-05A9-B5CC651A17AA}"/>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126561314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6_Title with img j">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4" name="Text Placeholder 4">
            <a:extLst>
              <a:ext uri="{FF2B5EF4-FFF2-40B4-BE49-F238E27FC236}">
                <a16:creationId xmlns:a16="http://schemas.microsoft.com/office/drawing/2014/main" id="{797273A4-0078-BDFA-3C8E-299E8C0A9D4A}"/>
              </a:ext>
            </a:extLst>
          </p:cNvPr>
          <p:cNvSpPr>
            <a:spLocks noGrp="1"/>
          </p:cNvSpPr>
          <p:nvPr>
            <p:ph type="body" sz="quarter" idx="10" hasCustomPrompt="1"/>
          </p:nvPr>
        </p:nvSpPr>
        <p:spPr>
          <a:xfrm>
            <a:off x="6816724" y="440236"/>
            <a:ext cx="4860925" cy="2074363"/>
          </a:xfrm>
        </p:spPr>
        <p:txBody>
          <a:bodyPr>
            <a:no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7" name="Text Placeholder 3">
            <a:extLst>
              <a:ext uri="{FF2B5EF4-FFF2-40B4-BE49-F238E27FC236}">
                <a16:creationId xmlns:a16="http://schemas.microsoft.com/office/drawing/2014/main" id="{3F47F323-695B-5164-CE2E-96B20659E9EA}"/>
              </a:ext>
            </a:extLst>
          </p:cNvPr>
          <p:cNvSpPr>
            <a:spLocks noGrp="1"/>
          </p:cNvSpPr>
          <p:nvPr>
            <p:ph type="body" sz="quarter" idx="11" hasCustomPrompt="1"/>
          </p:nvPr>
        </p:nvSpPr>
        <p:spPr>
          <a:xfrm>
            <a:off x="479426" y="1409701"/>
            <a:ext cx="5616574"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5" name="Picture Placeholder 4">
            <a:extLst>
              <a:ext uri="{FF2B5EF4-FFF2-40B4-BE49-F238E27FC236}">
                <a16:creationId xmlns:a16="http://schemas.microsoft.com/office/drawing/2014/main" id="{BEB6B355-B423-C826-FE1D-1A98249DE4D8}"/>
              </a:ext>
            </a:extLst>
          </p:cNvPr>
          <p:cNvSpPr>
            <a:spLocks noGrp="1"/>
          </p:cNvSpPr>
          <p:nvPr>
            <p:ph type="pic" sz="quarter" idx="17" hasCustomPrompt="1"/>
          </p:nvPr>
        </p:nvSpPr>
        <p:spPr>
          <a:xfrm>
            <a:off x="479426" y="2960688"/>
            <a:ext cx="11233150" cy="3059112"/>
          </a:xfrm>
          <a:custGeom>
            <a:avLst/>
            <a:gdLst>
              <a:gd name="connsiteX0" fmla="*/ 0 w 11233150"/>
              <a:gd name="connsiteY0" fmla="*/ 0 h 3059112"/>
              <a:gd name="connsiteX1" fmla="*/ 11233150 w 11233150"/>
              <a:gd name="connsiteY1" fmla="*/ 0 h 3059112"/>
              <a:gd name="connsiteX2" fmla="*/ 11233150 w 11233150"/>
              <a:gd name="connsiteY2" fmla="*/ 2125930 h 3059112"/>
              <a:gd name="connsiteX3" fmla="*/ 10299968 w 11233150"/>
              <a:gd name="connsiteY3" fmla="*/ 3059112 h 3059112"/>
              <a:gd name="connsiteX4" fmla="*/ 0 w 11233150"/>
              <a:gd name="connsiteY4" fmla="*/ 3059112 h 3059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33150" h="3059112">
                <a:moveTo>
                  <a:pt x="0" y="0"/>
                </a:moveTo>
                <a:lnTo>
                  <a:pt x="11233150" y="0"/>
                </a:lnTo>
                <a:lnTo>
                  <a:pt x="11233150" y="2125930"/>
                </a:lnTo>
                <a:cubicBezTo>
                  <a:pt x="11233150" y="2641312"/>
                  <a:pt x="10815350" y="3059112"/>
                  <a:pt x="10299968" y="3059112"/>
                </a:cubicBezTo>
                <a:lnTo>
                  <a:pt x="0" y="3059112"/>
                </a:ln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C44A1BC0-5CA9-5A5A-9EEB-F2219C9FC3F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29200939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6_Text with img half 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1A6DD24-1BBA-176E-FBF6-22AAE99B11D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12" name="Picture Placeholder 11">
            <a:extLst>
              <a:ext uri="{FF2B5EF4-FFF2-40B4-BE49-F238E27FC236}">
                <a16:creationId xmlns:a16="http://schemas.microsoft.com/office/drawing/2014/main" id="{091D5762-549A-D637-7E82-0355A61059AC}"/>
              </a:ext>
            </a:extLst>
          </p:cNvPr>
          <p:cNvSpPr>
            <a:spLocks noGrp="1"/>
          </p:cNvSpPr>
          <p:nvPr>
            <p:ph type="pic" sz="quarter" idx="11" hasCustomPrompt="1"/>
          </p:nvPr>
        </p:nvSpPr>
        <p:spPr>
          <a:xfrm>
            <a:off x="479424" y="1948069"/>
            <a:ext cx="11233150" cy="4071728"/>
          </a:xfrm>
          <a:custGeom>
            <a:avLst/>
            <a:gdLst>
              <a:gd name="connsiteX0" fmla="*/ 104725 w 11233150"/>
              <a:gd name="connsiteY0" fmla="*/ 0 h 4071728"/>
              <a:gd name="connsiteX1" fmla="*/ 11128425 w 11233150"/>
              <a:gd name="connsiteY1" fmla="*/ 0 h 4071728"/>
              <a:gd name="connsiteX2" fmla="*/ 11233150 w 11233150"/>
              <a:gd name="connsiteY2" fmla="*/ 104725 h 4071728"/>
              <a:gd name="connsiteX3" fmla="*/ 11233150 w 11233150"/>
              <a:gd name="connsiteY3" fmla="*/ 3967003 h 4071728"/>
              <a:gd name="connsiteX4" fmla="*/ 11128425 w 11233150"/>
              <a:gd name="connsiteY4" fmla="*/ 4071728 h 4071728"/>
              <a:gd name="connsiteX5" fmla="*/ 104725 w 11233150"/>
              <a:gd name="connsiteY5" fmla="*/ 4071728 h 4071728"/>
              <a:gd name="connsiteX6" fmla="*/ 0 w 11233150"/>
              <a:gd name="connsiteY6" fmla="*/ 3967003 h 4071728"/>
              <a:gd name="connsiteX7" fmla="*/ 0 w 11233150"/>
              <a:gd name="connsiteY7" fmla="*/ 104725 h 4071728"/>
              <a:gd name="connsiteX8" fmla="*/ 104725 w 11233150"/>
              <a:gd name="connsiteY8" fmla="*/ 0 h 4071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33150" h="4071728">
                <a:moveTo>
                  <a:pt x="104725" y="0"/>
                </a:moveTo>
                <a:lnTo>
                  <a:pt x="11128425" y="0"/>
                </a:lnTo>
                <a:cubicBezTo>
                  <a:pt x="11186263" y="0"/>
                  <a:pt x="11233150" y="46887"/>
                  <a:pt x="11233150" y="104725"/>
                </a:cubicBezTo>
                <a:lnTo>
                  <a:pt x="11233150" y="3967003"/>
                </a:lnTo>
                <a:cubicBezTo>
                  <a:pt x="11233150" y="4024841"/>
                  <a:pt x="11186263" y="4071728"/>
                  <a:pt x="11128425" y="4071728"/>
                </a:cubicBezTo>
                <a:lnTo>
                  <a:pt x="104725" y="4071728"/>
                </a:lnTo>
                <a:cubicBezTo>
                  <a:pt x="46887" y="4071728"/>
                  <a:pt x="0" y="4024841"/>
                  <a:pt x="0" y="3967003"/>
                </a:cubicBezTo>
                <a:lnTo>
                  <a:pt x="0" y="104725"/>
                </a:lnTo>
                <a:cubicBezTo>
                  <a:pt x="0" y="46887"/>
                  <a:pt x="46887" y="0"/>
                  <a:pt x="104725" y="0"/>
                </a:cubicBezTo>
                <a:close/>
              </a:path>
            </a:pathLst>
          </a:custGeom>
          <a:solidFill>
            <a:schemeClr val="bg2"/>
          </a:solidFill>
        </p:spPr>
        <p:txBody>
          <a:bodyPr wrap="square" anchor="ctr">
            <a:noAutofit/>
          </a:bodyPr>
          <a:lstStyle>
            <a:lvl1pPr algn="ctr">
              <a:defRPr sz="1100" b="0"/>
            </a:lvl1pPr>
          </a:lstStyle>
          <a:p>
            <a:r>
              <a:rPr lang="en-GB"/>
              <a:t>Insert a photo here</a:t>
            </a:r>
          </a:p>
        </p:txBody>
      </p:sp>
      <p:sp>
        <p:nvSpPr>
          <p:cNvPr id="13" name="Title Placeholder 1">
            <a:extLst>
              <a:ext uri="{FF2B5EF4-FFF2-40B4-BE49-F238E27FC236}">
                <a16:creationId xmlns:a16="http://schemas.microsoft.com/office/drawing/2014/main" id="{46B514DF-9BFA-FEB7-959B-2FCDAA14C200}"/>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14" name="Text Placeholder 4">
            <a:extLst>
              <a:ext uri="{FF2B5EF4-FFF2-40B4-BE49-F238E27FC236}">
                <a16:creationId xmlns:a16="http://schemas.microsoft.com/office/drawing/2014/main" id="{89C88AA7-BB4A-F528-371C-F2AC887FE5CF}"/>
              </a:ext>
            </a:extLst>
          </p:cNvPr>
          <p:cNvSpPr>
            <a:spLocks noGrp="1"/>
          </p:cNvSpPr>
          <p:nvPr>
            <p:ph type="body" sz="quarter" idx="10" hasCustomPrompt="1"/>
          </p:nvPr>
        </p:nvSpPr>
        <p:spPr>
          <a:xfrm>
            <a:off x="6816724" y="440237"/>
            <a:ext cx="4860925" cy="931364"/>
          </a:xfrm>
        </p:spPr>
        <p:txBody>
          <a:bodyPr>
            <a:no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endParaRPr lang="en-GB"/>
          </a:p>
        </p:txBody>
      </p:sp>
    </p:spTree>
    <p:extLst>
      <p:ext uri="{BB962C8B-B14F-4D97-AF65-F5344CB8AC3E}">
        <p14:creationId xmlns:p14="http://schemas.microsoft.com/office/powerpoint/2010/main" val="32105699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6_Title with 2 img ">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ACC46A6E-98CE-E6F7-0C62-B12532F8296B}"/>
              </a:ext>
            </a:extLst>
          </p:cNvPr>
          <p:cNvSpPr>
            <a:spLocks noGrp="1"/>
          </p:cNvSpPr>
          <p:nvPr>
            <p:ph type="body" sz="quarter" idx="13" hasCustomPrompt="1"/>
          </p:nvPr>
        </p:nvSpPr>
        <p:spPr>
          <a:xfrm>
            <a:off x="523874" y="2997198"/>
            <a:ext cx="5491597" cy="355603"/>
          </a:xfrm>
        </p:spPr>
        <p:txBody>
          <a:bodyPr anchor="b">
            <a:noAutofit/>
          </a:bodyPr>
          <a:lstStyle>
            <a:lvl1pPr>
              <a:defRPr sz="1800">
                <a:solidFill>
                  <a:schemeClr val="tx1"/>
                </a:solidFill>
              </a:defRPr>
            </a:lvl1pPr>
          </a:lstStyle>
          <a:p>
            <a:pPr lvl="0"/>
            <a:r>
              <a:rPr lang="en-GB" noProof="1"/>
              <a:t>Subtitle in sentence case</a:t>
            </a:r>
          </a:p>
        </p:txBody>
      </p:sp>
      <p:sp>
        <p:nvSpPr>
          <p:cNvPr id="15" name="Text Placeholder 3">
            <a:extLst>
              <a:ext uri="{FF2B5EF4-FFF2-40B4-BE49-F238E27FC236}">
                <a16:creationId xmlns:a16="http://schemas.microsoft.com/office/drawing/2014/main" id="{8C9D34B7-C79E-DE27-0E83-BA324B050208}"/>
              </a:ext>
            </a:extLst>
          </p:cNvPr>
          <p:cNvSpPr>
            <a:spLocks noGrp="1"/>
          </p:cNvSpPr>
          <p:nvPr>
            <p:ph type="body" sz="quarter" idx="18" hasCustomPrompt="1"/>
          </p:nvPr>
        </p:nvSpPr>
        <p:spPr>
          <a:xfrm>
            <a:off x="6176529" y="2997198"/>
            <a:ext cx="5491597" cy="355603"/>
          </a:xfrm>
        </p:spPr>
        <p:txBody>
          <a:bodyPr anchor="b">
            <a:noAutofit/>
          </a:bodyPr>
          <a:lstStyle>
            <a:lvl1pPr>
              <a:defRPr sz="1800">
                <a:solidFill>
                  <a:schemeClr val="tx1"/>
                </a:solidFill>
              </a:defRPr>
            </a:lvl1pPr>
          </a:lstStyle>
          <a:p>
            <a:pPr lvl="0"/>
            <a:r>
              <a:rPr lang="en-GB" noProof="1"/>
              <a:t>Subtitle in sentence case</a:t>
            </a:r>
          </a:p>
        </p:txBody>
      </p:sp>
      <p:sp>
        <p:nvSpPr>
          <p:cNvPr id="5" name="Picture Placeholder 4">
            <a:extLst>
              <a:ext uri="{FF2B5EF4-FFF2-40B4-BE49-F238E27FC236}">
                <a16:creationId xmlns:a16="http://schemas.microsoft.com/office/drawing/2014/main" id="{B079FDAA-B6F2-5077-B9A5-276568FE8F32}"/>
              </a:ext>
            </a:extLst>
          </p:cNvPr>
          <p:cNvSpPr>
            <a:spLocks noGrp="1"/>
          </p:cNvSpPr>
          <p:nvPr>
            <p:ph type="pic" sz="quarter" idx="19" hasCustomPrompt="1"/>
          </p:nvPr>
        </p:nvSpPr>
        <p:spPr>
          <a:xfrm>
            <a:off x="479425" y="3428999"/>
            <a:ext cx="5540375" cy="2590799"/>
          </a:xfrm>
          <a:custGeom>
            <a:avLst/>
            <a:gdLst>
              <a:gd name="connsiteX0" fmla="*/ 91533 w 5540375"/>
              <a:gd name="connsiteY0" fmla="*/ 0 h 2590799"/>
              <a:gd name="connsiteX1" fmla="*/ 5448842 w 5540375"/>
              <a:gd name="connsiteY1" fmla="*/ 0 h 2590799"/>
              <a:gd name="connsiteX2" fmla="*/ 5540375 w 5540375"/>
              <a:gd name="connsiteY2" fmla="*/ 91533 h 2590799"/>
              <a:gd name="connsiteX3" fmla="*/ 5540375 w 5540375"/>
              <a:gd name="connsiteY3" fmla="*/ 2499266 h 2590799"/>
              <a:gd name="connsiteX4" fmla="*/ 5448842 w 5540375"/>
              <a:gd name="connsiteY4" fmla="*/ 2590799 h 2590799"/>
              <a:gd name="connsiteX5" fmla="*/ 91533 w 5540375"/>
              <a:gd name="connsiteY5" fmla="*/ 2590799 h 2590799"/>
              <a:gd name="connsiteX6" fmla="*/ 0 w 5540375"/>
              <a:gd name="connsiteY6" fmla="*/ 2499266 h 2590799"/>
              <a:gd name="connsiteX7" fmla="*/ 0 w 5540375"/>
              <a:gd name="connsiteY7" fmla="*/ 91533 h 2590799"/>
              <a:gd name="connsiteX8" fmla="*/ 91533 w 5540375"/>
              <a:gd name="connsiteY8" fmla="*/ 0 h 2590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40375" h="2590799">
                <a:moveTo>
                  <a:pt x="91533" y="0"/>
                </a:moveTo>
                <a:lnTo>
                  <a:pt x="5448842" y="0"/>
                </a:lnTo>
                <a:cubicBezTo>
                  <a:pt x="5499394" y="0"/>
                  <a:pt x="5540375" y="40981"/>
                  <a:pt x="5540375" y="91533"/>
                </a:cubicBezTo>
                <a:lnTo>
                  <a:pt x="5540375" y="2499266"/>
                </a:lnTo>
                <a:cubicBezTo>
                  <a:pt x="5540375" y="2549818"/>
                  <a:pt x="5499394" y="2590799"/>
                  <a:pt x="5448842" y="2590799"/>
                </a:cubicBezTo>
                <a:lnTo>
                  <a:pt x="91533" y="2590799"/>
                </a:lnTo>
                <a:cubicBezTo>
                  <a:pt x="40981" y="2590799"/>
                  <a:pt x="0" y="2549818"/>
                  <a:pt x="0" y="2499266"/>
                </a:cubicBezTo>
                <a:lnTo>
                  <a:pt x="0" y="91533"/>
                </a:lnTo>
                <a:cubicBezTo>
                  <a:pt x="0" y="40981"/>
                  <a:pt x="40981" y="0"/>
                  <a:pt x="91533"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8" name="Picture Placeholder 7">
            <a:extLst>
              <a:ext uri="{FF2B5EF4-FFF2-40B4-BE49-F238E27FC236}">
                <a16:creationId xmlns:a16="http://schemas.microsoft.com/office/drawing/2014/main" id="{C1BB3C6E-5E7A-7A63-CC54-8E22C22D396F}"/>
              </a:ext>
            </a:extLst>
          </p:cNvPr>
          <p:cNvSpPr>
            <a:spLocks noGrp="1"/>
          </p:cNvSpPr>
          <p:nvPr>
            <p:ph type="pic" sz="quarter" idx="20" hasCustomPrompt="1"/>
          </p:nvPr>
        </p:nvSpPr>
        <p:spPr>
          <a:xfrm>
            <a:off x="6173643" y="3428999"/>
            <a:ext cx="5540375" cy="2590799"/>
          </a:xfrm>
          <a:custGeom>
            <a:avLst/>
            <a:gdLst>
              <a:gd name="connsiteX0" fmla="*/ 91533 w 5540375"/>
              <a:gd name="connsiteY0" fmla="*/ 0 h 2590799"/>
              <a:gd name="connsiteX1" fmla="*/ 5448842 w 5540375"/>
              <a:gd name="connsiteY1" fmla="*/ 0 h 2590799"/>
              <a:gd name="connsiteX2" fmla="*/ 5540375 w 5540375"/>
              <a:gd name="connsiteY2" fmla="*/ 91533 h 2590799"/>
              <a:gd name="connsiteX3" fmla="*/ 5540375 w 5540375"/>
              <a:gd name="connsiteY3" fmla="*/ 2499266 h 2590799"/>
              <a:gd name="connsiteX4" fmla="*/ 5448842 w 5540375"/>
              <a:gd name="connsiteY4" fmla="*/ 2590799 h 2590799"/>
              <a:gd name="connsiteX5" fmla="*/ 91533 w 5540375"/>
              <a:gd name="connsiteY5" fmla="*/ 2590799 h 2590799"/>
              <a:gd name="connsiteX6" fmla="*/ 0 w 5540375"/>
              <a:gd name="connsiteY6" fmla="*/ 2499266 h 2590799"/>
              <a:gd name="connsiteX7" fmla="*/ 0 w 5540375"/>
              <a:gd name="connsiteY7" fmla="*/ 91533 h 2590799"/>
              <a:gd name="connsiteX8" fmla="*/ 91533 w 5540375"/>
              <a:gd name="connsiteY8" fmla="*/ 0 h 2590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40375" h="2590799">
                <a:moveTo>
                  <a:pt x="91533" y="0"/>
                </a:moveTo>
                <a:lnTo>
                  <a:pt x="5448842" y="0"/>
                </a:lnTo>
                <a:cubicBezTo>
                  <a:pt x="5499394" y="0"/>
                  <a:pt x="5540375" y="40981"/>
                  <a:pt x="5540375" y="91533"/>
                </a:cubicBezTo>
                <a:lnTo>
                  <a:pt x="5540375" y="2499266"/>
                </a:lnTo>
                <a:cubicBezTo>
                  <a:pt x="5540375" y="2549818"/>
                  <a:pt x="5499394" y="2590799"/>
                  <a:pt x="5448842" y="2590799"/>
                </a:cubicBezTo>
                <a:lnTo>
                  <a:pt x="91533" y="2590799"/>
                </a:lnTo>
                <a:cubicBezTo>
                  <a:pt x="40981" y="2590799"/>
                  <a:pt x="0" y="2549818"/>
                  <a:pt x="0" y="2499266"/>
                </a:cubicBezTo>
                <a:lnTo>
                  <a:pt x="0" y="91533"/>
                </a:lnTo>
                <a:cubicBezTo>
                  <a:pt x="0" y="40981"/>
                  <a:pt x="40981" y="0"/>
                  <a:pt x="91533"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76532EE3-F6E9-69E6-A73C-D5878998C900}"/>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7" name="Title Placeholder 1">
            <a:extLst>
              <a:ext uri="{FF2B5EF4-FFF2-40B4-BE49-F238E27FC236}">
                <a16:creationId xmlns:a16="http://schemas.microsoft.com/office/drawing/2014/main" id="{AE1B5C0C-D94D-739A-F930-C0EB720DA7B5}"/>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9" name="Text Placeholder 4">
            <a:extLst>
              <a:ext uri="{FF2B5EF4-FFF2-40B4-BE49-F238E27FC236}">
                <a16:creationId xmlns:a16="http://schemas.microsoft.com/office/drawing/2014/main" id="{EDDEFA0B-FCF4-4B23-4051-B9AA2A6C22CA}"/>
              </a:ext>
            </a:extLst>
          </p:cNvPr>
          <p:cNvSpPr>
            <a:spLocks noGrp="1"/>
          </p:cNvSpPr>
          <p:nvPr>
            <p:ph type="body" sz="quarter" idx="10" hasCustomPrompt="1"/>
          </p:nvPr>
        </p:nvSpPr>
        <p:spPr>
          <a:xfrm>
            <a:off x="6816724" y="440236"/>
            <a:ext cx="4860925" cy="2074363"/>
          </a:xfrm>
        </p:spPr>
        <p:txBody>
          <a:bodyPr>
            <a:no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10" name="Text Placeholder 3">
            <a:extLst>
              <a:ext uri="{FF2B5EF4-FFF2-40B4-BE49-F238E27FC236}">
                <a16:creationId xmlns:a16="http://schemas.microsoft.com/office/drawing/2014/main" id="{B95B9A1F-49DA-6AD8-F79A-B48FD3A56BB5}"/>
              </a:ext>
            </a:extLst>
          </p:cNvPr>
          <p:cNvSpPr>
            <a:spLocks noGrp="1"/>
          </p:cNvSpPr>
          <p:nvPr>
            <p:ph type="body" sz="quarter" idx="11" hasCustomPrompt="1"/>
          </p:nvPr>
        </p:nvSpPr>
        <p:spPr>
          <a:xfrm>
            <a:off x="479426" y="1409701"/>
            <a:ext cx="5616574"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Tree>
    <p:extLst>
      <p:ext uri="{BB962C8B-B14F-4D97-AF65-F5344CB8AC3E}">
        <p14:creationId xmlns:p14="http://schemas.microsoft.com/office/powerpoint/2010/main" val="35481397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6_Title with 3 img ">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7398856"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11" name="Text Placeholder 3">
            <a:extLst>
              <a:ext uri="{FF2B5EF4-FFF2-40B4-BE49-F238E27FC236}">
                <a16:creationId xmlns:a16="http://schemas.microsoft.com/office/drawing/2014/main" id="{49D199CF-6A70-9B07-21B2-7D53D1B3E334}"/>
              </a:ext>
            </a:extLst>
          </p:cNvPr>
          <p:cNvSpPr>
            <a:spLocks noGrp="1"/>
          </p:cNvSpPr>
          <p:nvPr userDrawn="1">
            <p:ph type="body" sz="quarter" idx="13" hasCustomPrompt="1"/>
          </p:nvPr>
        </p:nvSpPr>
        <p:spPr>
          <a:xfrm>
            <a:off x="523875" y="5229225"/>
            <a:ext cx="3558260" cy="212287"/>
          </a:xfrm>
        </p:spPr>
        <p:txBody>
          <a:bodyPr anchor="t">
            <a:noAutofit/>
          </a:bodyPr>
          <a:lstStyle>
            <a:lvl1pPr>
              <a:defRPr sz="1600">
                <a:solidFill>
                  <a:schemeClr val="tx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B77BF2EA-6498-476F-73DA-2688537DD6CB}"/>
              </a:ext>
            </a:extLst>
          </p:cNvPr>
          <p:cNvSpPr>
            <a:spLocks noGrp="1"/>
          </p:cNvSpPr>
          <p:nvPr userDrawn="1">
            <p:ph type="body" sz="quarter" idx="14"/>
          </p:nvPr>
        </p:nvSpPr>
        <p:spPr>
          <a:xfrm>
            <a:off x="523876" y="5503352"/>
            <a:ext cx="3558260" cy="530080"/>
          </a:xfrm>
        </p:spPr>
        <p:txBody>
          <a:bodyPr>
            <a:noAutofit/>
          </a:bodyPr>
          <a:lstStyle>
            <a:lvl1pPr>
              <a:defRPr sz="1200" b="0"/>
            </a:lvl1pPr>
          </a:lstStyle>
          <a:p>
            <a:pPr lvl="0"/>
            <a:r>
              <a:rPr lang="en-US"/>
              <a:t>Click to edit Master text styles</a:t>
            </a:r>
          </a:p>
        </p:txBody>
      </p:sp>
      <p:sp>
        <p:nvSpPr>
          <p:cNvPr id="16" name="Text Placeholder 3">
            <a:extLst>
              <a:ext uri="{FF2B5EF4-FFF2-40B4-BE49-F238E27FC236}">
                <a16:creationId xmlns:a16="http://schemas.microsoft.com/office/drawing/2014/main" id="{70DE41E1-D1BA-C07D-9751-F77B45BDD0FF}"/>
              </a:ext>
            </a:extLst>
          </p:cNvPr>
          <p:cNvSpPr>
            <a:spLocks noGrp="1"/>
          </p:cNvSpPr>
          <p:nvPr userDrawn="1">
            <p:ph type="body" sz="quarter" idx="16" hasCustomPrompt="1"/>
          </p:nvPr>
        </p:nvSpPr>
        <p:spPr>
          <a:xfrm>
            <a:off x="4320021" y="5229225"/>
            <a:ext cx="3558260" cy="212287"/>
          </a:xfrm>
        </p:spPr>
        <p:txBody>
          <a:bodyPr anchor="t">
            <a:noAutofit/>
          </a:bodyPr>
          <a:lstStyle>
            <a:lvl1pPr>
              <a:defRPr sz="1600">
                <a:solidFill>
                  <a:schemeClr val="tx1"/>
                </a:solidFill>
              </a:defRPr>
            </a:lvl1pPr>
          </a:lstStyle>
          <a:p>
            <a:pPr lvl="0"/>
            <a:r>
              <a:rPr lang="en-GB" noProof="1"/>
              <a:t>Subtitle in sentence case</a:t>
            </a:r>
          </a:p>
        </p:txBody>
      </p:sp>
      <p:sp>
        <p:nvSpPr>
          <p:cNvPr id="17" name="Text Placeholder 5">
            <a:extLst>
              <a:ext uri="{FF2B5EF4-FFF2-40B4-BE49-F238E27FC236}">
                <a16:creationId xmlns:a16="http://schemas.microsoft.com/office/drawing/2014/main" id="{7E7C8F69-B2F1-D675-1E9E-A85854BE8510}"/>
              </a:ext>
            </a:extLst>
          </p:cNvPr>
          <p:cNvSpPr>
            <a:spLocks noGrp="1"/>
          </p:cNvSpPr>
          <p:nvPr userDrawn="1">
            <p:ph type="body" sz="quarter" idx="17"/>
          </p:nvPr>
        </p:nvSpPr>
        <p:spPr>
          <a:xfrm>
            <a:off x="4320022" y="5503352"/>
            <a:ext cx="3558260" cy="530080"/>
          </a:xfrm>
        </p:spPr>
        <p:txBody>
          <a:bodyPr>
            <a:noAutofit/>
          </a:bodyPr>
          <a:lstStyle>
            <a:lvl1pPr>
              <a:defRPr sz="1200" b="0"/>
            </a:lvl1pPr>
          </a:lstStyle>
          <a:p>
            <a:pPr lvl="0"/>
            <a:r>
              <a:rPr lang="en-US"/>
              <a:t>Click to edit Master text styles</a:t>
            </a:r>
          </a:p>
        </p:txBody>
      </p:sp>
      <p:sp>
        <p:nvSpPr>
          <p:cNvPr id="18" name="Text Placeholder 3">
            <a:extLst>
              <a:ext uri="{FF2B5EF4-FFF2-40B4-BE49-F238E27FC236}">
                <a16:creationId xmlns:a16="http://schemas.microsoft.com/office/drawing/2014/main" id="{B9785C9E-D2B0-BF97-74B6-3768DF5E9937}"/>
              </a:ext>
            </a:extLst>
          </p:cNvPr>
          <p:cNvSpPr>
            <a:spLocks noGrp="1"/>
          </p:cNvSpPr>
          <p:nvPr userDrawn="1">
            <p:ph type="body" sz="quarter" idx="18" hasCustomPrompt="1"/>
          </p:nvPr>
        </p:nvSpPr>
        <p:spPr>
          <a:xfrm>
            <a:off x="8143875" y="5229225"/>
            <a:ext cx="3558260" cy="212287"/>
          </a:xfrm>
        </p:spPr>
        <p:txBody>
          <a:bodyPr anchor="t">
            <a:noAutofit/>
          </a:bodyPr>
          <a:lstStyle>
            <a:lvl1pPr>
              <a:defRPr sz="1600">
                <a:solidFill>
                  <a:schemeClr val="tx1"/>
                </a:solidFill>
              </a:defRPr>
            </a:lvl1pPr>
          </a:lstStyle>
          <a:p>
            <a:pPr lvl="0"/>
            <a:r>
              <a:rPr lang="en-GB" noProof="1"/>
              <a:t>Subtitle in sentence case</a:t>
            </a:r>
          </a:p>
        </p:txBody>
      </p:sp>
      <p:sp>
        <p:nvSpPr>
          <p:cNvPr id="19" name="Text Placeholder 5">
            <a:extLst>
              <a:ext uri="{FF2B5EF4-FFF2-40B4-BE49-F238E27FC236}">
                <a16:creationId xmlns:a16="http://schemas.microsoft.com/office/drawing/2014/main" id="{63DCF79B-D6BA-ACFA-45CC-A76A48CF6023}"/>
              </a:ext>
            </a:extLst>
          </p:cNvPr>
          <p:cNvSpPr>
            <a:spLocks noGrp="1"/>
          </p:cNvSpPr>
          <p:nvPr userDrawn="1">
            <p:ph type="body" sz="quarter" idx="19"/>
          </p:nvPr>
        </p:nvSpPr>
        <p:spPr>
          <a:xfrm>
            <a:off x="8143876" y="5503352"/>
            <a:ext cx="3558260" cy="530080"/>
          </a:xfrm>
        </p:spPr>
        <p:txBody>
          <a:bodyPr>
            <a:noAutofit/>
          </a:bodyPr>
          <a:lstStyle>
            <a:lvl1pPr>
              <a:defRPr sz="1200" b="0"/>
            </a:lvl1pPr>
          </a:lstStyle>
          <a:p>
            <a:pPr lvl="0"/>
            <a:r>
              <a:rPr lang="en-US"/>
              <a:t>Click to edit Master text styles</a:t>
            </a:r>
          </a:p>
        </p:txBody>
      </p:sp>
      <p:sp>
        <p:nvSpPr>
          <p:cNvPr id="4" name="Picture Placeholder 3">
            <a:extLst>
              <a:ext uri="{FF2B5EF4-FFF2-40B4-BE49-F238E27FC236}">
                <a16:creationId xmlns:a16="http://schemas.microsoft.com/office/drawing/2014/main" id="{27F636B1-003E-4425-B3AC-A184DDA52603}"/>
              </a:ext>
            </a:extLst>
          </p:cNvPr>
          <p:cNvSpPr>
            <a:spLocks noGrp="1"/>
          </p:cNvSpPr>
          <p:nvPr>
            <p:ph type="pic" sz="quarter" idx="22" hasCustomPrompt="1"/>
          </p:nvPr>
        </p:nvSpPr>
        <p:spPr>
          <a:xfrm>
            <a:off x="510020" y="1628774"/>
            <a:ext cx="3572115" cy="3400425"/>
          </a:xfrm>
          <a:custGeom>
            <a:avLst/>
            <a:gdLst>
              <a:gd name="connsiteX0" fmla="*/ 130338 w 3572115"/>
              <a:gd name="connsiteY0" fmla="*/ 0 h 3400425"/>
              <a:gd name="connsiteX1" fmla="*/ 3441777 w 3572115"/>
              <a:gd name="connsiteY1" fmla="*/ 0 h 3400425"/>
              <a:gd name="connsiteX2" fmla="*/ 3572115 w 3572115"/>
              <a:gd name="connsiteY2" fmla="*/ 130338 h 3400425"/>
              <a:gd name="connsiteX3" fmla="*/ 3572115 w 3572115"/>
              <a:gd name="connsiteY3" fmla="*/ 3270087 h 3400425"/>
              <a:gd name="connsiteX4" fmla="*/ 3441777 w 3572115"/>
              <a:gd name="connsiteY4" fmla="*/ 3400425 h 3400425"/>
              <a:gd name="connsiteX5" fmla="*/ 130338 w 3572115"/>
              <a:gd name="connsiteY5" fmla="*/ 3400425 h 3400425"/>
              <a:gd name="connsiteX6" fmla="*/ 0 w 3572115"/>
              <a:gd name="connsiteY6" fmla="*/ 3270087 h 3400425"/>
              <a:gd name="connsiteX7" fmla="*/ 0 w 3572115"/>
              <a:gd name="connsiteY7" fmla="*/ 130338 h 3400425"/>
              <a:gd name="connsiteX8" fmla="*/ 130338 w 3572115"/>
              <a:gd name="connsiteY8" fmla="*/ 0 h 340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72115" h="3400425">
                <a:moveTo>
                  <a:pt x="130338" y="0"/>
                </a:moveTo>
                <a:lnTo>
                  <a:pt x="3441777" y="0"/>
                </a:lnTo>
                <a:cubicBezTo>
                  <a:pt x="3513761" y="0"/>
                  <a:pt x="3572115" y="58354"/>
                  <a:pt x="3572115" y="130338"/>
                </a:cubicBezTo>
                <a:lnTo>
                  <a:pt x="3572115" y="3270087"/>
                </a:lnTo>
                <a:cubicBezTo>
                  <a:pt x="3572115" y="3342071"/>
                  <a:pt x="3513761" y="3400425"/>
                  <a:pt x="3441777" y="3400425"/>
                </a:cubicBezTo>
                <a:lnTo>
                  <a:pt x="130338" y="3400425"/>
                </a:lnTo>
                <a:cubicBezTo>
                  <a:pt x="58354" y="3400425"/>
                  <a:pt x="0" y="3342071"/>
                  <a:pt x="0" y="3270087"/>
                </a:cubicBezTo>
                <a:lnTo>
                  <a:pt x="0" y="130338"/>
                </a:lnTo>
                <a:cubicBezTo>
                  <a:pt x="0" y="58354"/>
                  <a:pt x="58354" y="0"/>
                  <a:pt x="130338"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6" name="Picture Placeholder 5">
            <a:extLst>
              <a:ext uri="{FF2B5EF4-FFF2-40B4-BE49-F238E27FC236}">
                <a16:creationId xmlns:a16="http://schemas.microsoft.com/office/drawing/2014/main" id="{F59484AD-2892-F6F2-3019-7C94F91B2110}"/>
              </a:ext>
            </a:extLst>
          </p:cNvPr>
          <p:cNvSpPr>
            <a:spLocks noGrp="1"/>
          </p:cNvSpPr>
          <p:nvPr>
            <p:ph type="pic" sz="quarter" idx="23" hasCustomPrompt="1"/>
          </p:nvPr>
        </p:nvSpPr>
        <p:spPr>
          <a:xfrm>
            <a:off x="4320020" y="1628774"/>
            <a:ext cx="3572115" cy="3400425"/>
          </a:xfrm>
          <a:custGeom>
            <a:avLst/>
            <a:gdLst>
              <a:gd name="connsiteX0" fmla="*/ 130338 w 3572115"/>
              <a:gd name="connsiteY0" fmla="*/ 0 h 3400425"/>
              <a:gd name="connsiteX1" fmla="*/ 3441777 w 3572115"/>
              <a:gd name="connsiteY1" fmla="*/ 0 h 3400425"/>
              <a:gd name="connsiteX2" fmla="*/ 3572115 w 3572115"/>
              <a:gd name="connsiteY2" fmla="*/ 130338 h 3400425"/>
              <a:gd name="connsiteX3" fmla="*/ 3572115 w 3572115"/>
              <a:gd name="connsiteY3" fmla="*/ 3270087 h 3400425"/>
              <a:gd name="connsiteX4" fmla="*/ 3441777 w 3572115"/>
              <a:gd name="connsiteY4" fmla="*/ 3400425 h 3400425"/>
              <a:gd name="connsiteX5" fmla="*/ 130338 w 3572115"/>
              <a:gd name="connsiteY5" fmla="*/ 3400425 h 3400425"/>
              <a:gd name="connsiteX6" fmla="*/ 0 w 3572115"/>
              <a:gd name="connsiteY6" fmla="*/ 3270087 h 3400425"/>
              <a:gd name="connsiteX7" fmla="*/ 0 w 3572115"/>
              <a:gd name="connsiteY7" fmla="*/ 130338 h 3400425"/>
              <a:gd name="connsiteX8" fmla="*/ 130338 w 3572115"/>
              <a:gd name="connsiteY8" fmla="*/ 0 h 340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72115" h="3400425">
                <a:moveTo>
                  <a:pt x="130338" y="0"/>
                </a:moveTo>
                <a:lnTo>
                  <a:pt x="3441777" y="0"/>
                </a:lnTo>
                <a:cubicBezTo>
                  <a:pt x="3513761" y="0"/>
                  <a:pt x="3572115" y="58354"/>
                  <a:pt x="3572115" y="130338"/>
                </a:cubicBezTo>
                <a:lnTo>
                  <a:pt x="3572115" y="3270087"/>
                </a:lnTo>
                <a:cubicBezTo>
                  <a:pt x="3572115" y="3342071"/>
                  <a:pt x="3513761" y="3400425"/>
                  <a:pt x="3441777" y="3400425"/>
                </a:cubicBezTo>
                <a:lnTo>
                  <a:pt x="130338" y="3400425"/>
                </a:lnTo>
                <a:cubicBezTo>
                  <a:pt x="58354" y="3400425"/>
                  <a:pt x="0" y="3342071"/>
                  <a:pt x="0" y="3270087"/>
                </a:cubicBezTo>
                <a:lnTo>
                  <a:pt x="0" y="130338"/>
                </a:lnTo>
                <a:cubicBezTo>
                  <a:pt x="0" y="58354"/>
                  <a:pt x="58354" y="0"/>
                  <a:pt x="130338"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8" name="Picture Placeholder 7">
            <a:extLst>
              <a:ext uri="{FF2B5EF4-FFF2-40B4-BE49-F238E27FC236}">
                <a16:creationId xmlns:a16="http://schemas.microsoft.com/office/drawing/2014/main" id="{57D114DE-0EB2-76BB-6436-844E3C2BA1D0}"/>
              </a:ext>
            </a:extLst>
          </p:cNvPr>
          <p:cNvSpPr>
            <a:spLocks noGrp="1"/>
          </p:cNvSpPr>
          <p:nvPr>
            <p:ph type="pic" sz="quarter" idx="24" hasCustomPrompt="1"/>
          </p:nvPr>
        </p:nvSpPr>
        <p:spPr>
          <a:xfrm>
            <a:off x="8130020" y="1628774"/>
            <a:ext cx="3572115" cy="3400425"/>
          </a:xfrm>
          <a:custGeom>
            <a:avLst/>
            <a:gdLst>
              <a:gd name="connsiteX0" fmla="*/ 130338 w 3572115"/>
              <a:gd name="connsiteY0" fmla="*/ 0 h 3400425"/>
              <a:gd name="connsiteX1" fmla="*/ 3441777 w 3572115"/>
              <a:gd name="connsiteY1" fmla="*/ 0 h 3400425"/>
              <a:gd name="connsiteX2" fmla="*/ 3572115 w 3572115"/>
              <a:gd name="connsiteY2" fmla="*/ 130338 h 3400425"/>
              <a:gd name="connsiteX3" fmla="*/ 3572115 w 3572115"/>
              <a:gd name="connsiteY3" fmla="*/ 3270087 h 3400425"/>
              <a:gd name="connsiteX4" fmla="*/ 3441777 w 3572115"/>
              <a:gd name="connsiteY4" fmla="*/ 3400425 h 3400425"/>
              <a:gd name="connsiteX5" fmla="*/ 130338 w 3572115"/>
              <a:gd name="connsiteY5" fmla="*/ 3400425 h 3400425"/>
              <a:gd name="connsiteX6" fmla="*/ 0 w 3572115"/>
              <a:gd name="connsiteY6" fmla="*/ 3270087 h 3400425"/>
              <a:gd name="connsiteX7" fmla="*/ 0 w 3572115"/>
              <a:gd name="connsiteY7" fmla="*/ 130338 h 3400425"/>
              <a:gd name="connsiteX8" fmla="*/ 130338 w 3572115"/>
              <a:gd name="connsiteY8" fmla="*/ 0 h 340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72115" h="3400425">
                <a:moveTo>
                  <a:pt x="130338" y="0"/>
                </a:moveTo>
                <a:lnTo>
                  <a:pt x="3441777" y="0"/>
                </a:lnTo>
                <a:cubicBezTo>
                  <a:pt x="3513761" y="0"/>
                  <a:pt x="3572115" y="58354"/>
                  <a:pt x="3572115" y="130338"/>
                </a:cubicBezTo>
                <a:lnTo>
                  <a:pt x="3572115" y="3270087"/>
                </a:lnTo>
                <a:cubicBezTo>
                  <a:pt x="3572115" y="3342071"/>
                  <a:pt x="3513761" y="3400425"/>
                  <a:pt x="3441777" y="3400425"/>
                </a:cubicBezTo>
                <a:lnTo>
                  <a:pt x="130338" y="3400425"/>
                </a:lnTo>
                <a:cubicBezTo>
                  <a:pt x="58354" y="3400425"/>
                  <a:pt x="0" y="3342071"/>
                  <a:pt x="0" y="3270087"/>
                </a:cubicBezTo>
                <a:lnTo>
                  <a:pt x="0" y="130338"/>
                </a:lnTo>
                <a:cubicBezTo>
                  <a:pt x="0" y="58354"/>
                  <a:pt x="58354" y="0"/>
                  <a:pt x="130338"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505C2DC6-7D82-6947-B738-C2473514F77A}"/>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31696348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6_Title with 3 img overlay">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1DCE5C8C-F3A4-2768-3E99-3D83A4EBFA89}"/>
              </a:ext>
            </a:extLst>
          </p:cNvPr>
          <p:cNvSpPr>
            <a:spLocks noGrp="1"/>
          </p:cNvSpPr>
          <p:nvPr>
            <p:ph type="pic" sz="quarter" idx="17" hasCustomPrompt="1"/>
          </p:nvPr>
        </p:nvSpPr>
        <p:spPr>
          <a:xfrm>
            <a:off x="4317134" y="1628773"/>
            <a:ext cx="3602710" cy="4404658"/>
          </a:xfrm>
          <a:custGeom>
            <a:avLst/>
            <a:gdLst>
              <a:gd name="connsiteX0" fmla="*/ 91761 w 3602710"/>
              <a:gd name="connsiteY0" fmla="*/ 0 h 4404658"/>
              <a:gd name="connsiteX1" fmla="*/ 3510949 w 3602710"/>
              <a:gd name="connsiteY1" fmla="*/ 0 h 4404658"/>
              <a:gd name="connsiteX2" fmla="*/ 3602710 w 3602710"/>
              <a:gd name="connsiteY2" fmla="*/ 91761 h 4404658"/>
              <a:gd name="connsiteX3" fmla="*/ 3602710 w 3602710"/>
              <a:gd name="connsiteY3" fmla="*/ 4312897 h 4404658"/>
              <a:gd name="connsiteX4" fmla="*/ 3510949 w 3602710"/>
              <a:gd name="connsiteY4" fmla="*/ 4404658 h 4404658"/>
              <a:gd name="connsiteX5" fmla="*/ 91761 w 3602710"/>
              <a:gd name="connsiteY5" fmla="*/ 4404658 h 4404658"/>
              <a:gd name="connsiteX6" fmla="*/ 0 w 3602710"/>
              <a:gd name="connsiteY6" fmla="*/ 4312897 h 4404658"/>
              <a:gd name="connsiteX7" fmla="*/ 0 w 3602710"/>
              <a:gd name="connsiteY7" fmla="*/ 91761 h 4404658"/>
              <a:gd name="connsiteX8" fmla="*/ 91761 w 3602710"/>
              <a:gd name="connsiteY8" fmla="*/ 0 h 4404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2710" h="4404658">
                <a:moveTo>
                  <a:pt x="91761" y="0"/>
                </a:moveTo>
                <a:lnTo>
                  <a:pt x="3510949" y="0"/>
                </a:lnTo>
                <a:cubicBezTo>
                  <a:pt x="3561627" y="0"/>
                  <a:pt x="3602710" y="41083"/>
                  <a:pt x="3602710" y="91761"/>
                </a:cubicBezTo>
                <a:lnTo>
                  <a:pt x="3602710" y="4312897"/>
                </a:lnTo>
                <a:cubicBezTo>
                  <a:pt x="3602710" y="4363575"/>
                  <a:pt x="3561627" y="4404658"/>
                  <a:pt x="3510949" y="4404658"/>
                </a:cubicBezTo>
                <a:lnTo>
                  <a:pt x="91761" y="4404658"/>
                </a:lnTo>
                <a:cubicBezTo>
                  <a:pt x="41083" y="4404658"/>
                  <a:pt x="0" y="4363575"/>
                  <a:pt x="0" y="4312897"/>
                </a:cubicBezTo>
                <a:lnTo>
                  <a:pt x="0" y="91761"/>
                </a:lnTo>
                <a:cubicBezTo>
                  <a:pt x="0" y="41083"/>
                  <a:pt x="41083" y="0"/>
                  <a:pt x="91761" y="0"/>
                </a:cubicBez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17" name="Picture Placeholder 16">
            <a:extLst>
              <a:ext uri="{FF2B5EF4-FFF2-40B4-BE49-F238E27FC236}">
                <a16:creationId xmlns:a16="http://schemas.microsoft.com/office/drawing/2014/main" id="{01605634-09F6-2183-312F-0298553DFD74}"/>
              </a:ext>
            </a:extLst>
          </p:cNvPr>
          <p:cNvSpPr>
            <a:spLocks noGrp="1"/>
          </p:cNvSpPr>
          <p:nvPr>
            <p:ph type="pic" sz="quarter" idx="28" hasCustomPrompt="1"/>
          </p:nvPr>
        </p:nvSpPr>
        <p:spPr>
          <a:xfrm>
            <a:off x="8154843" y="1628773"/>
            <a:ext cx="3602710" cy="4404658"/>
          </a:xfrm>
          <a:custGeom>
            <a:avLst/>
            <a:gdLst>
              <a:gd name="connsiteX0" fmla="*/ 91761 w 3602710"/>
              <a:gd name="connsiteY0" fmla="*/ 0 h 4404658"/>
              <a:gd name="connsiteX1" fmla="*/ 3510949 w 3602710"/>
              <a:gd name="connsiteY1" fmla="*/ 0 h 4404658"/>
              <a:gd name="connsiteX2" fmla="*/ 3602710 w 3602710"/>
              <a:gd name="connsiteY2" fmla="*/ 91761 h 4404658"/>
              <a:gd name="connsiteX3" fmla="*/ 3602710 w 3602710"/>
              <a:gd name="connsiteY3" fmla="*/ 4312897 h 4404658"/>
              <a:gd name="connsiteX4" fmla="*/ 3510949 w 3602710"/>
              <a:gd name="connsiteY4" fmla="*/ 4404658 h 4404658"/>
              <a:gd name="connsiteX5" fmla="*/ 91761 w 3602710"/>
              <a:gd name="connsiteY5" fmla="*/ 4404658 h 4404658"/>
              <a:gd name="connsiteX6" fmla="*/ 0 w 3602710"/>
              <a:gd name="connsiteY6" fmla="*/ 4312897 h 4404658"/>
              <a:gd name="connsiteX7" fmla="*/ 0 w 3602710"/>
              <a:gd name="connsiteY7" fmla="*/ 91761 h 4404658"/>
              <a:gd name="connsiteX8" fmla="*/ 91761 w 3602710"/>
              <a:gd name="connsiteY8" fmla="*/ 0 h 4404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2710" h="4404658">
                <a:moveTo>
                  <a:pt x="91761" y="0"/>
                </a:moveTo>
                <a:lnTo>
                  <a:pt x="3510949" y="0"/>
                </a:lnTo>
                <a:cubicBezTo>
                  <a:pt x="3561627" y="0"/>
                  <a:pt x="3602710" y="41083"/>
                  <a:pt x="3602710" y="91761"/>
                </a:cubicBezTo>
                <a:lnTo>
                  <a:pt x="3602710" y="4312897"/>
                </a:lnTo>
                <a:cubicBezTo>
                  <a:pt x="3602710" y="4363575"/>
                  <a:pt x="3561627" y="4404658"/>
                  <a:pt x="3510949" y="4404658"/>
                </a:cubicBezTo>
                <a:lnTo>
                  <a:pt x="91761" y="4404658"/>
                </a:lnTo>
                <a:cubicBezTo>
                  <a:pt x="41083" y="4404658"/>
                  <a:pt x="0" y="4363575"/>
                  <a:pt x="0" y="4312897"/>
                </a:cubicBezTo>
                <a:lnTo>
                  <a:pt x="0" y="91761"/>
                </a:lnTo>
                <a:cubicBezTo>
                  <a:pt x="0" y="41083"/>
                  <a:pt x="41083" y="0"/>
                  <a:pt x="91761" y="0"/>
                </a:cubicBez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6" name="Text Placeholder 3">
            <a:extLst>
              <a:ext uri="{FF2B5EF4-FFF2-40B4-BE49-F238E27FC236}">
                <a16:creationId xmlns:a16="http://schemas.microsoft.com/office/drawing/2014/main" id="{E48EB4A4-45B2-EFF4-960E-782AA9914586}"/>
              </a:ext>
            </a:extLst>
          </p:cNvPr>
          <p:cNvSpPr>
            <a:spLocks noGrp="1"/>
          </p:cNvSpPr>
          <p:nvPr>
            <p:ph type="body" sz="quarter" idx="23" hasCustomPrompt="1"/>
          </p:nvPr>
        </p:nvSpPr>
        <p:spPr>
          <a:xfrm>
            <a:off x="4560498" y="5049115"/>
            <a:ext cx="3115982" cy="212287"/>
          </a:xfrm>
        </p:spPr>
        <p:txBody>
          <a:bodyPr anchor="t">
            <a:noAutofit/>
          </a:bodyPr>
          <a:lstStyle>
            <a:lvl1pPr algn="ctr">
              <a:defRPr sz="1600">
                <a:solidFill>
                  <a:schemeClr val="accent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3E7EC5AD-A37F-1E94-E7A3-0C6F5E9B670B}"/>
              </a:ext>
            </a:extLst>
          </p:cNvPr>
          <p:cNvSpPr>
            <a:spLocks noGrp="1"/>
          </p:cNvSpPr>
          <p:nvPr>
            <p:ph type="body" sz="quarter" idx="24"/>
          </p:nvPr>
        </p:nvSpPr>
        <p:spPr>
          <a:xfrm>
            <a:off x="4560498" y="5323242"/>
            <a:ext cx="3115982" cy="530080"/>
          </a:xfrm>
        </p:spPr>
        <p:txBody>
          <a:bodyPr>
            <a:noAutofit/>
          </a:bodyPr>
          <a:lstStyle>
            <a:lvl1pPr algn="ctr">
              <a:defRPr sz="1200" b="0">
                <a:solidFill>
                  <a:schemeClr val="bg1"/>
                </a:solidFill>
              </a:defRPr>
            </a:lvl1pPr>
          </a:lstStyle>
          <a:p>
            <a:pPr lvl="0"/>
            <a:r>
              <a:rPr lang="en-US"/>
              <a:t>Click to edit Master text styles</a:t>
            </a:r>
          </a:p>
        </p:txBody>
      </p:sp>
      <p:sp>
        <p:nvSpPr>
          <p:cNvPr id="13" name="Picture Placeholder 12">
            <a:extLst>
              <a:ext uri="{FF2B5EF4-FFF2-40B4-BE49-F238E27FC236}">
                <a16:creationId xmlns:a16="http://schemas.microsoft.com/office/drawing/2014/main" id="{696FA0D6-59BA-655C-6E1B-C8A0D2BA3863}"/>
              </a:ext>
            </a:extLst>
          </p:cNvPr>
          <p:cNvSpPr>
            <a:spLocks noGrp="1"/>
          </p:cNvSpPr>
          <p:nvPr userDrawn="1">
            <p:ph type="pic" sz="quarter" idx="15" hasCustomPrompt="1"/>
          </p:nvPr>
        </p:nvSpPr>
        <p:spPr>
          <a:xfrm flipH="1">
            <a:off x="479425" y="1628773"/>
            <a:ext cx="3602710" cy="4404658"/>
          </a:xfrm>
          <a:custGeom>
            <a:avLst/>
            <a:gdLst>
              <a:gd name="connsiteX0" fmla="*/ 3510949 w 3602710"/>
              <a:gd name="connsiteY0" fmla="*/ 0 h 4404658"/>
              <a:gd name="connsiteX1" fmla="*/ 91761 w 3602710"/>
              <a:gd name="connsiteY1" fmla="*/ 0 h 4404658"/>
              <a:gd name="connsiteX2" fmla="*/ 0 w 3602710"/>
              <a:gd name="connsiteY2" fmla="*/ 91761 h 4404658"/>
              <a:gd name="connsiteX3" fmla="*/ 0 w 3602710"/>
              <a:gd name="connsiteY3" fmla="*/ 4312897 h 4404658"/>
              <a:gd name="connsiteX4" fmla="*/ 91761 w 3602710"/>
              <a:gd name="connsiteY4" fmla="*/ 4404658 h 4404658"/>
              <a:gd name="connsiteX5" fmla="*/ 3510949 w 3602710"/>
              <a:gd name="connsiteY5" fmla="*/ 4404658 h 4404658"/>
              <a:gd name="connsiteX6" fmla="*/ 3602710 w 3602710"/>
              <a:gd name="connsiteY6" fmla="*/ 4312897 h 4404658"/>
              <a:gd name="connsiteX7" fmla="*/ 3602710 w 3602710"/>
              <a:gd name="connsiteY7" fmla="*/ 91761 h 4404658"/>
              <a:gd name="connsiteX8" fmla="*/ 3510949 w 3602710"/>
              <a:gd name="connsiteY8" fmla="*/ 0 h 4404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2710" h="4404658">
                <a:moveTo>
                  <a:pt x="3510949" y="0"/>
                </a:moveTo>
                <a:lnTo>
                  <a:pt x="91761" y="0"/>
                </a:lnTo>
                <a:cubicBezTo>
                  <a:pt x="41083" y="0"/>
                  <a:pt x="0" y="41083"/>
                  <a:pt x="0" y="91761"/>
                </a:cubicBezTo>
                <a:lnTo>
                  <a:pt x="0" y="4312897"/>
                </a:lnTo>
                <a:cubicBezTo>
                  <a:pt x="0" y="4363575"/>
                  <a:pt x="41083" y="4404658"/>
                  <a:pt x="91761" y="4404658"/>
                </a:cubicBezTo>
                <a:lnTo>
                  <a:pt x="3510949" y="4404658"/>
                </a:lnTo>
                <a:cubicBezTo>
                  <a:pt x="3561627" y="4404658"/>
                  <a:pt x="3602710" y="4363575"/>
                  <a:pt x="3602710" y="4312897"/>
                </a:cubicBezTo>
                <a:lnTo>
                  <a:pt x="3602710" y="91761"/>
                </a:lnTo>
                <a:cubicBezTo>
                  <a:pt x="3602710" y="41083"/>
                  <a:pt x="3561627" y="0"/>
                  <a:pt x="3510949" y="0"/>
                </a:cubicBez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7398856"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11" name="Text Placeholder 3">
            <a:extLst>
              <a:ext uri="{FF2B5EF4-FFF2-40B4-BE49-F238E27FC236}">
                <a16:creationId xmlns:a16="http://schemas.microsoft.com/office/drawing/2014/main" id="{49D199CF-6A70-9B07-21B2-7D53D1B3E334}"/>
              </a:ext>
            </a:extLst>
          </p:cNvPr>
          <p:cNvSpPr>
            <a:spLocks noGrp="1"/>
          </p:cNvSpPr>
          <p:nvPr userDrawn="1">
            <p:ph type="body" sz="quarter" idx="13" hasCustomPrompt="1"/>
          </p:nvPr>
        </p:nvSpPr>
        <p:spPr>
          <a:xfrm>
            <a:off x="722789" y="5049115"/>
            <a:ext cx="3115982" cy="212287"/>
          </a:xfrm>
        </p:spPr>
        <p:txBody>
          <a:bodyPr anchor="t">
            <a:noAutofit/>
          </a:bodyPr>
          <a:lstStyle>
            <a:lvl1pPr algn="ctr">
              <a:defRPr sz="1600">
                <a:solidFill>
                  <a:schemeClr val="accent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B77BF2EA-6498-476F-73DA-2688537DD6CB}"/>
              </a:ext>
            </a:extLst>
          </p:cNvPr>
          <p:cNvSpPr>
            <a:spLocks noGrp="1"/>
          </p:cNvSpPr>
          <p:nvPr userDrawn="1">
            <p:ph type="body" sz="quarter" idx="14"/>
          </p:nvPr>
        </p:nvSpPr>
        <p:spPr>
          <a:xfrm>
            <a:off x="722789" y="5323242"/>
            <a:ext cx="3115982" cy="530080"/>
          </a:xfrm>
        </p:spPr>
        <p:txBody>
          <a:bodyPr>
            <a:noAutofit/>
          </a:bodyPr>
          <a:lstStyle>
            <a:lvl1pPr algn="ctr">
              <a:defRPr sz="1200" b="0">
                <a:solidFill>
                  <a:schemeClr val="bg1"/>
                </a:solidFill>
              </a:defRPr>
            </a:lvl1pPr>
          </a:lstStyle>
          <a:p>
            <a:pPr lvl="0"/>
            <a:r>
              <a:rPr lang="en-US"/>
              <a:t>Click to edit Master text styles</a:t>
            </a:r>
          </a:p>
        </p:txBody>
      </p:sp>
      <p:sp>
        <p:nvSpPr>
          <p:cNvPr id="9" name="Text Placeholder 3">
            <a:extLst>
              <a:ext uri="{FF2B5EF4-FFF2-40B4-BE49-F238E27FC236}">
                <a16:creationId xmlns:a16="http://schemas.microsoft.com/office/drawing/2014/main" id="{626FCED4-D833-59E8-2B6C-ECC18C9441E8}"/>
              </a:ext>
            </a:extLst>
          </p:cNvPr>
          <p:cNvSpPr>
            <a:spLocks noGrp="1"/>
          </p:cNvSpPr>
          <p:nvPr>
            <p:ph type="body" sz="quarter" idx="26" hasCustomPrompt="1"/>
          </p:nvPr>
        </p:nvSpPr>
        <p:spPr>
          <a:xfrm>
            <a:off x="8398207" y="5049115"/>
            <a:ext cx="3115982" cy="212287"/>
          </a:xfrm>
        </p:spPr>
        <p:txBody>
          <a:bodyPr anchor="t">
            <a:noAutofit/>
          </a:bodyPr>
          <a:lstStyle>
            <a:lvl1pPr algn="ctr">
              <a:defRPr sz="1600">
                <a:solidFill>
                  <a:schemeClr val="accent1"/>
                </a:solidFill>
              </a:defRPr>
            </a:lvl1pPr>
          </a:lstStyle>
          <a:p>
            <a:pPr lvl="0"/>
            <a:r>
              <a:rPr lang="en-GB" noProof="1"/>
              <a:t>Subtitle in sentence case</a:t>
            </a:r>
          </a:p>
        </p:txBody>
      </p:sp>
      <p:sp>
        <p:nvSpPr>
          <p:cNvPr id="10" name="Text Placeholder 5">
            <a:extLst>
              <a:ext uri="{FF2B5EF4-FFF2-40B4-BE49-F238E27FC236}">
                <a16:creationId xmlns:a16="http://schemas.microsoft.com/office/drawing/2014/main" id="{3F2D1F0F-140B-05D5-08F3-8FA7BE169DAE}"/>
              </a:ext>
            </a:extLst>
          </p:cNvPr>
          <p:cNvSpPr>
            <a:spLocks noGrp="1"/>
          </p:cNvSpPr>
          <p:nvPr>
            <p:ph type="body" sz="quarter" idx="27"/>
          </p:nvPr>
        </p:nvSpPr>
        <p:spPr>
          <a:xfrm>
            <a:off x="8398207" y="5323242"/>
            <a:ext cx="3115982" cy="530080"/>
          </a:xfrm>
        </p:spPr>
        <p:txBody>
          <a:bodyPr>
            <a:noAutofit/>
          </a:bodyPr>
          <a:lstStyle>
            <a:lvl1pPr algn="ctr">
              <a:defRPr sz="1200" b="0">
                <a:solidFill>
                  <a:schemeClr val="bg1"/>
                </a:solidFill>
              </a:defRPr>
            </a:lvl1pPr>
          </a:lstStyle>
          <a:p>
            <a:pPr lvl="0"/>
            <a:r>
              <a:rPr lang="en-US"/>
              <a:t>Click to edit Master text styles</a:t>
            </a:r>
          </a:p>
        </p:txBody>
      </p:sp>
      <p:sp>
        <p:nvSpPr>
          <p:cNvPr id="2" name="Slide Number Placeholder 5">
            <a:extLst>
              <a:ext uri="{FF2B5EF4-FFF2-40B4-BE49-F238E27FC236}">
                <a16:creationId xmlns:a16="http://schemas.microsoft.com/office/drawing/2014/main" id="{39B60196-8DF4-8EAE-13D7-868C954C53D5}"/>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8296151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6_Title with Icons and Imag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6553200" cy="720227"/>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2" name="Slide Number Placeholder 5">
            <a:extLst>
              <a:ext uri="{FF2B5EF4-FFF2-40B4-BE49-F238E27FC236}">
                <a16:creationId xmlns:a16="http://schemas.microsoft.com/office/drawing/2014/main" id="{39B60196-8DF4-8EAE-13D7-868C954C53D5}"/>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Text Placeholder 4">
            <a:extLst>
              <a:ext uri="{FF2B5EF4-FFF2-40B4-BE49-F238E27FC236}">
                <a16:creationId xmlns:a16="http://schemas.microsoft.com/office/drawing/2014/main" id="{2E510515-E3F3-6D8C-0AB3-EC496F2916EA}"/>
              </a:ext>
            </a:extLst>
          </p:cNvPr>
          <p:cNvSpPr>
            <a:spLocks noGrp="1"/>
          </p:cNvSpPr>
          <p:nvPr>
            <p:ph type="body" sz="quarter" idx="10" hasCustomPrompt="1"/>
          </p:nvPr>
        </p:nvSpPr>
        <p:spPr>
          <a:xfrm>
            <a:off x="514350" y="1744118"/>
            <a:ext cx="6518275" cy="1037181"/>
          </a:xfrm>
        </p:spPr>
        <p:txBody>
          <a:bodyPr>
            <a:no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18" name="Text Placeholder 3">
            <a:extLst>
              <a:ext uri="{FF2B5EF4-FFF2-40B4-BE49-F238E27FC236}">
                <a16:creationId xmlns:a16="http://schemas.microsoft.com/office/drawing/2014/main" id="{823D6DDC-9C2B-A6C3-4C93-8F364E7DC3FE}"/>
              </a:ext>
            </a:extLst>
          </p:cNvPr>
          <p:cNvSpPr>
            <a:spLocks noGrp="1"/>
          </p:cNvSpPr>
          <p:nvPr>
            <p:ph type="body" sz="quarter" idx="13" hasCustomPrompt="1"/>
          </p:nvPr>
        </p:nvSpPr>
        <p:spPr>
          <a:xfrm>
            <a:off x="1100754" y="3248890"/>
            <a:ext cx="2342386" cy="212287"/>
          </a:xfrm>
        </p:spPr>
        <p:txBody>
          <a:bodyPr anchor="t">
            <a:noAutofit/>
          </a:bodyPr>
          <a:lstStyle>
            <a:lvl1pPr algn="l">
              <a:defRPr sz="1600">
                <a:solidFill>
                  <a:schemeClr val="accent1"/>
                </a:solidFill>
              </a:defRPr>
            </a:lvl1pPr>
          </a:lstStyle>
          <a:p>
            <a:pPr lvl="0"/>
            <a:r>
              <a:rPr lang="en-GB" noProof="1"/>
              <a:t>Point A</a:t>
            </a:r>
          </a:p>
        </p:txBody>
      </p:sp>
      <p:sp>
        <p:nvSpPr>
          <p:cNvPr id="19" name="Text Placeholder 5">
            <a:extLst>
              <a:ext uri="{FF2B5EF4-FFF2-40B4-BE49-F238E27FC236}">
                <a16:creationId xmlns:a16="http://schemas.microsoft.com/office/drawing/2014/main" id="{CF07C360-763F-2B50-8EBC-C0A0F151F5B6}"/>
              </a:ext>
            </a:extLst>
          </p:cNvPr>
          <p:cNvSpPr>
            <a:spLocks noGrp="1"/>
          </p:cNvSpPr>
          <p:nvPr>
            <p:ph type="body" sz="quarter" idx="14" hasCustomPrompt="1"/>
          </p:nvPr>
        </p:nvSpPr>
        <p:spPr>
          <a:xfrm>
            <a:off x="1100754" y="3523017"/>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1" name="Picture Placeholder 20">
            <a:extLst>
              <a:ext uri="{FF2B5EF4-FFF2-40B4-BE49-F238E27FC236}">
                <a16:creationId xmlns:a16="http://schemas.microsoft.com/office/drawing/2014/main" id="{B068B989-5DD1-625E-474D-F2F8FE6453B1}"/>
              </a:ext>
            </a:extLst>
          </p:cNvPr>
          <p:cNvSpPr>
            <a:spLocks noGrp="1" noChangeAspect="1"/>
          </p:cNvSpPr>
          <p:nvPr>
            <p:ph type="pic" sz="quarter" idx="17" hasCustomPrompt="1"/>
          </p:nvPr>
        </p:nvSpPr>
        <p:spPr>
          <a:xfrm>
            <a:off x="382440" y="3239365"/>
            <a:ext cx="648000" cy="648000"/>
          </a:xfrm>
          <a:noFill/>
        </p:spPr>
        <p:txBody>
          <a:bodyPr anchor="ctr">
            <a:noAutofit/>
          </a:bodyPr>
          <a:lstStyle>
            <a:lvl1pPr algn="ctr">
              <a:defRPr sz="1100" b="0"/>
            </a:lvl1pPr>
          </a:lstStyle>
          <a:p>
            <a:r>
              <a:rPr lang="en-GB"/>
              <a:t>Insert icon here</a:t>
            </a:r>
          </a:p>
        </p:txBody>
      </p:sp>
      <p:sp>
        <p:nvSpPr>
          <p:cNvPr id="25" name="Text Placeholder 3">
            <a:extLst>
              <a:ext uri="{FF2B5EF4-FFF2-40B4-BE49-F238E27FC236}">
                <a16:creationId xmlns:a16="http://schemas.microsoft.com/office/drawing/2014/main" id="{28F7D41E-E440-3C04-EC43-8990D2B24618}"/>
              </a:ext>
            </a:extLst>
          </p:cNvPr>
          <p:cNvSpPr>
            <a:spLocks noGrp="1"/>
          </p:cNvSpPr>
          <p:nvPr>
            <p:ph type="body" sz="quarter" idx="18" hasCustomPrompt="1"/>
          </p:nvPr>
        </p:nvSpPr>
        <p:spPr>
          <a:xfrm>
            <a:off x="1100754" y="4520477"/>
            <a:ext cx="2342386" cy="212287"/>
          </a:xfrm>
        </p:spPr>
        <p:txBody>
          <a:bodyPr anchor="t">
            <a:noAutofit/>
          </a:bodyPr>
          <a:lstStyle>
            <a:lvl1pPr algn="l">
              <a:defRPr sz="1600">
                <a:solidFill>
                  <a:schemeClr val="accent1"/>
                </a:solidFill>
              </a:defRPr>
            </a:lvl1pPr>
          </a:lstStyle>
          <a:p>
            <a:pPr lvl="0"/>
            <a:r>
              <a:rPr lang="en-GB" noProof="1"/>
              <a:t>Point B</a:t>
            </a:r>
          </a:p>
        </p:txBody>
      </p:sp>
      <p:sp>
        <p:nvSpPr>
          <p:cNvPr id="26" name="Text Placeholder 5">
            <a:extLst>
              <a:ext uri="{FF2B5EF4-FFF2-40B4-BE49-F238E27FC236}">
                <a16:creationId xmlns:a16="http://schemas.microsoft.com/office/drawing/2014/main" id="{8F390336-0727-D50C-815F-4EB3193E2854}"/>
              </a:ext>
            </a:extLst>
          </p:cNvPr>
          <p:cNvSpPr>
            <a:spLocks noGrp="1"/>
          </p:cNvSpPr>
          <p:nvPr>
            <p:ph type="body" sz="quarter" idx="19" hasCustomPrompt="1"/>
          </p:nvPr>
        </p:nvSpPr>
        <p:spPr>
          <a:xfrm>
            <a:off x="1100754" y="4794604"/>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7" name="Picture Placeholder 20">
            <a:extLst>
              <a:ext uri="{FF2B5EF4-FFF2-40B4-BE49-F238E27FC236}">
                <a16:creationId xmlns:a16="http://schemas.microsoft.com/office/drawing/2014/main" id="{AF740EDF-B0C6-45B7-0247-561EB41BBE26}"/>
              </a:ext>
            </a:extLst>
          </p:cNvPr>
          <p:cNvSpPr>
            <a:spLocks noGrp="1" noChangeAspect="1"/>
          </p:cNvSpPr>
          <p:nvPr>
            <p:ph type="pic" sz="quarter" idx="20" hasCustomPrompt="1"/>
          </p:nvPr>
        </p:nvSpPr>
        <p:spPr>
          <a:xfrm>
            <a:off x="382440" y="4510952"/>
            <a:ext cx="648000" cy="648000"/>
          </a:xfrm>
          <a:noFill/>
        </p:spPr>
        <p:txBody>
          <a:bodyPr anchor="ctr">
            <a:noAutofit/>
          </a:bodyPr>
          <a:lstStyle>
            <a:lvl1pPr algn="ctr">
              <a:defRPr sz="1100" b="0"/>
            </a:lvl1pPr>
          </a:lstStyle>
          <a:p>
            <a:r>
              <a:rPr lang="en-GB"/>
              <a:t>Insert icon here</a:t>
            </a:r>
          </a:p>
        </p:txBody>
      </p:sp>
      <p:sp>
        <p:nvSpPr>
          <p:cNvPr id="34" name="Text Placeholder 3">
            <a:extLst>
              <a:ext uri="{FF2B5EF4-FFF2-40B4-BE49-F238E27FC236}">
                <a16:creationId xmlns:a16="http://schemas.microsoft.com/office/drawing/2014/main" id="{6030DEF4-1949-888E-9F2A-4BE18315EBE0}"/>
              </a:ext>
            </a:extLst>
          </p:cNvPr>
          <p:cNvSpPr>
            <a:spLocks noGrp="1"/>
          </p:cNvSpPr>
          <p:nvPr>
            <p:ph type="body" sz="quarter" idx="21" hasCustomPrompt="1"/>
          </p:nvPr>
        </p:nvSpPr>
        <p:spPr>
          <a:xfrm>
            <a:off x="4455722" y="3248890"/>
            <a:ext cx="2342386" cy="212287"/>
          </a:xfrm>
        </p:spPr>
        <p:txBody>
          <a:bodyPr anchor="t">
            <a:noAutofit/>
          </a:bodyPr>
          <a:lstStyle>
            <a:lvl1pPr algn="l">
              <a:defRPr sz="1600">
                <a:solidFill>
                  <a:schemeClr val="accent1"/>
                </a:solidFill>
              </a:defRPr>
            </a:lvl1pPr>
          </a:lstStyle>
          <a:p>
            <a:pPr lvl="0"/>
            <a:r>
              <a:rPr lang="en-GB" noProof="1"/>
              <a:t>Point C</a:t>
            </a:r>
          </a:p>
        </p:txBody>
      </p:sp>
      <p:sp>
        <p:nvSpPr>
          <p:cNvPr id="35" name="Text Placeholder 5">
            <a:extLst>
              <a:ext uri="{FF2B5EF4-FFF2-40B4-BE49-F238E27FC236}">
                <a16:creationId xmlns:a16="http://schemas.microsoft.com/office/drawing/2014/main" id="{1F0119DD-9D3B-FCC6-899A-25E846F679AC}"/>
              </a:ext>
            </a:extLst>
          </p:cNvPr>
          <p:cNvSpPr>
            <a:spLocks noGrp="1"/>
          </p:cNvSpPr>
          <p:nvPr>
            <p:ph type="body" sz="quarter" idx="22" hasCustomPrompt="1"/>
          </p:nvPr>
        </p:nvSpPr>
        <p:spPr>
          <a:xfrm>
            <a:off x="4455722" y="3523017"/>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36" name="Picture Placeholder 20">
            <a:extLst>
              <a:ext uri="{FF2B5EF4-FFF2-40B4-BE49-F238E27FC236}">
                <a16:creationId xmlns:a16="http://schemas.microsoft.com/office/drawing/2014/main" id="{7D965A61-D18E-5F08-AF0C-C97B9FDE25D4}"/>
              </a:ext>
            </a:extLst>
          </p:cNvPr>
          <p:cNvSpPr>
            <a:spLocks noGrp="1" noChangeAspect="1"/>
          </p:cNvSpPr>
          <p:nvPr>
            <p:ph type="pic" sz="quarter" idx="23" hasCustomPrompt="1"/>
          </p:nvPr>
        </p:nvSpPr>
        <p:spPr>
          <a:xfrm>
            <a:off x="3737408" y="3239365"/>
            <a:ext cx="648000" cy="648000"/>
          </a:xfrm>
          <a:noFill/>
        </p:spPr>
        <p:txBody>
          <a:bodyPr anchor="ctr">
            <a:noAutofit/>
          </a:bodyPr>
          <a:lstStyle>
            <a:lvl1pPr algn="ctr">
              <a:defRPr sz="1100" b="0"/>
            </a:lvl1pPr>
          </a:lstStyle>
          <a:p>
            <a:r>
              <a:rPr lang="en-GB"/>
              <a:t>Insert icon here</a:t>
            </a:r>
          </a:p>
        </p:txBody>
      </p:sp>
      <p:sp>
        <p:nvSpPr>
          <p:cNvPr id="37" name="Text Placeholder 3">
            <a:extLst>
              <a:ext uri="{FF2B5EF4-FFF2-40B4-BE49-F238E27FC236}">
                <a16:creationId xmlns:a16="http://schemas.microsoft.com/office/drawing/2014/main" id="{7CFF4532-DB3D-AB6A-50A1-91764E396A33}"/>
              </a:ext>
            </a:extLst>
          </p:cNvPr>
          <p:cNvSpPr>
            <a:spLocks noGrp="1"/>
          </p:cNvSpPr>
          <p:nvPr>
            <p:ph type="body" sz="quarter" idx="24" hasCustomPrompt="1"/>
          </p:nvPr>
        </p:nvSpPr>
        <p:spPr>
          <a:xfrm>
            <a:off x="4455722" y="4520477"/>
            <a:ext cx="2342386" cy="212287"/>
          </a:xfrm>
        </p:spPr>
        <p:txBody>
          <a:bodyPr anchor="t">
            <a:noAutofit/>
          </a:bodyPr>
          <a:lstStyle>
            <a:lvl1pPr algn="l">
              <a:defRPr sz="1600">
                <a:solidFill>
                  <a:schemeClr val="accent1"/>
                </a:solidFill>
              </a:defRPr>
            </a:lvl1pPr>
          </a:lstStyle>
          <a:p>
            <a:pPr lvl="0"/>
            <a:r>
              <a:rPr lang="en-GB" noProof="1"/>
              <a:t>Point D</a:t>
            </a:r>
          </a:p>
        </p:txBody>
      </p:sp>
      <p:sp>
        <p:nvSpPr>
          <p:cNvPr id="38" name="Text Placeholder 5">
            <a:extLst>
              <a:ext uri="{FF2B5EF4-FFF2-40B4-BE49-F238E27FC236}">
                <a16:creationId xmlns:a16="http://schemas.microsoft.com/office/drawing/2014/main" id="{647DB12F-14D1-DC17-C429-1C55AE4FD33B}"/>
              </a:ext>
            </a:extLst>
          </p:cNvPr>
          <p:cNvSpPr>
            <a:spLocks noGrp="1"/>
          </p:cNvSpPr>
          <p:nvPr>
            <p:ph type="body" sz="quarter" idx="25" hasCustomPrompt="1"/>
          </p:nvPr>
        </p:nvSpPr>
        <p:spPr>
          <a:xfrm>
            <a:off x="4455722" y="4794604"/>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39" name="Picture Placeholder 20">
            <a:extLst>
              <a:ext uri="{FF2B5EF4-FFF2-40B4-BE49-F238E27FC236}">
                <a16:creationId xmlns:a16="http://schemas.microsoft.com/office/drawing/2014/main" id="{F0FBB758-E663-933E-7560-5B0FC9EDBB3D}"/>
              </a:ext>
            </a:extLst>
          </p:cNvPr>
          <p:cNvSpPr>
            <a:spLocks noGrp="1" noChangeAspect="1"/>
          </p:cNvSpPr>
          <p:nvPr>
            <p:ph type="pic" sz="quarter" idx="26" hasCustomPrompt="1"/>
          </p:nvPr>
        </p:nvSpPr>
        <p:spPr>
          <a:xfrm>
            <a:off x="3737408" y="4510952"/>
            <a:ext cx="648000" cy="648000"/>
          </a:xfrm>
          <a:noFill/>
        </p:spPr>
        <p:txBody>
          <a:bodyPr anchor="ctr">
            <a:noAutofit/>
          </a:bodyPr>
          <a:lstStyle>
            <a:lvl1pPr algn="ctr">
              <a:defRPr sz="1100" b="0"/>
            </a:lvl1pPr>
          </a:lstStyle>
          <a:p>
            <a:r>
              <a:rPr lang="en-GB"/>
              <a:t>Insert icon here</a:t>
            </a:r>
          </a:p>
        </p:txBody>
      </p:sp>
      <p:sp>
        <p:nvSpPr>
          <p:cNvPr id="49" name="Picture Placeholder 48">
            <a:extLst>
              <a:ext uri="{FF2B5EF4-FFF2-40B4-BE49-F238E27FC236}">
                <a16:creationId xmlns:a16="http://schemas.microsoft.com/office/drawing/2014/main" id="{730DEA01-37D2-6FF1-F5F1-7097F9FB8EC9}"/>
              </a:ext>
            </a:extLst>
          </p:cNvPr>
          <p:cNvSpPr>
            <a:spLocks noGrp="1"/>
          </p:cNvSpPr>
          <p:nvPr>
            <p:ph type="pic" sz="quarter" idx="27" hasCustomPrompt="1"/>
          </p:nvPr>
        </p:nvSpPr>
        <p:spPr>
          <a:xfrm>
            <a:off x="7878273" y="-1"/>
            <a:ext cx="4313720" cy="6019800"/>
          </a:xfrm>
          <a:custGeom>
            <a:avLst/>
            <a:gdLst>
              <a:gd name="connsiteX0" fmla="*/ 0 w 4313720"/>
              <a:gd name="connsiteY0" fmla="*/ 0 h 6019800"/>
              <a:gd name="connsiteX1" fmla="*/ 4313719 w 4313720"/>
              <a:gd name="connsiteY1" fmla="*/ 0 h 6019800"/>
              <a:gd name="connsiteX2" fmla="*/ 4313719 w 4313720"/>
              <a:gd name="connsiteY2" fmla="*/ 975179 h 6019800"/>
              <a:gd name="connsiteX3" fmla="*/ 4313720 w 4313720"/>
              <a:gd name="connsiteY3" fmla="*/ 975179 h 6019800"/>
              <a:gd name="connsiteX4" fmla="*/ 4313720 w 4313720"/>
              <a:gd name="connsiteY4" fmla="*/ 5339062 h 6019800"/>
              <a:gd name="connsiteX5" fmla="*/ 4313719 w 4313720"/>
              <a:gd name="connsiteY5" fmla="*/ 5339062 h 6019800"/>
              <a:gd name="connsiteX6" fmla="*/ 4313719 w 4313720"/>
              <a:gd name="connsiteY6" fmla="*/ 6019800 h 6019800"/>
              <a:gd name="connsiteX7" fmla="*/ 504662 w 4313720"/>
              <a:gd name="connsiteY7" fmla="*/ 6019800 h 6019800"/>
              <a:gd name="connsiteX8" fmla="*/ 0 w 4313720"/>
              <a:gd name="connsiteY8" fmla="*/ 5515138 h 601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13720" h="6019800">
                <a:moveTo>
                  <a:pt x="0" y="0"/>
                </a:moveTo>
                <a:lnTo>
                  <a:pt x="4313719" y="0"/>
                </a:lnTo>
                <a:lnTo>
                  <a:pt x="4313719" y="975179"/>
                </a:lnTo>
                <a:lnTo>
                  <a:pt x="4313720" y="975179"/>
                </a:lnTo>
                <a:lnTo>
                  <a:pt x="4313720" y="5339062"/>
                </a:lnTo>
                <a:lnTo>
                  <a:pt x="4313719" y="5339062"/>
                </a:lnTo>
                <a:lnTo>
                  <a:pt x="4313719" y="6019800"/>
                </a:lnTo>
                <a:lnTo>
                  <a:pt x="504662" y="6019800"/>
                </a:lnTo>
                <a:cubicBezTo>
                  <a:pt x="225945" y="6019800"/>
                  <a:pt x="0" y="5793855"/>
                  <a:pt x="0" y="5515138"/>
                </a:cubicBezTo>
                <a:close/>
              </a:path>
            </a:pathLst>
          </a:custGeom>
          <a:solidFill>
            <a:schemeClr val="bg2"/>
          </a:solidFill>
        </p:spPr>
        <p:txBody>
          <a:bodyPr wrap="square" anchor="ctr">
            <a:noAutofit/>
          </a:bodyPr>
          <a:lstStyle>
            <a:lvl1pPr algn="ctr">
              <a:defRPr sz="1100" b="0">
                <a:solidFill>
                  <a:schemeClr val="tx1"/>
                </a:solidFill>
              </a:defRPr>
            </a:lvl1pPr>
          </a:lstStyle>
          <a:p>
            <a:r>
              <a:rPr lang="en-GB"/>
              <a:t>Insert photo here</a:t>
            </a:r>
          </a:p>
        </p:txBody>
      </p:sp>
    </p:spTree>
    <p:extLst>
      <p:ext uri="{BB962C8B-B14F-4D97-AF65-F5344CB8AC3E}">
        <p14:creationId xmlns:p14="http://schemas.microsoft.com/office/powerpoint/2010/main" val="850528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2">
    <p:bg>
      <p:bgPr>
        <a:solidFill>
          <a:schemeClr val="bg2"/>
        </a:solidFill>
        <a:effectLst/>
      </p:bgPr>
    </p:bg>
    <p:spTree>
      <p:nvGrpSpPr>
        <p:cNvPr id="1" name=""/>
        <p:cNvGrpSpPr/>
        <p:nvPr/>
      </p:nvGrpSpPr>
      <p:grpSpPr>
        <a:xfrm>
          <a:off x="0" y="0"/>
          <a:ext cx="0" cy="0"/>
          <a:chOff x="0" y="0"/>
          <a:chExt cx="0" cy="0"/>
        </a:xfrm>
      </p:grpSpPr>
      <p:cxnSp>
        <p:nvCxnSpPr>
          <p:cNvPr id="19" name="Straight Connector 18">
            <a:extLst>
              <a:ext uri="{FF2B5EF4-FFF2-40B4-BE49-F238E27FC236}">
                <a16:creationId xmlns:a16="http://schemas.microsoft.com/office/drawing/2014/main" id="{0AC35416-00B2-BCB4-D820-250F3E85DE64}"/>
              </a:ext>
            </a:extLst>
          </p:cNvPr>
          <p:cNvCxnSpPr/>
          <p:nvPr userDrawn="1"/>
        </p:nvCxnSpPr>
        <p:spPr>
          <a:xfrm>
            <a:off x="6820507" y="4533193"/>
            <a:ext cx="504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Text Placeholder 2">
            <a:extLst>
              <a:ext uri="{FF2B5EF4-FFF2-40B4-BE49-F238E27FC236}">
                <a16:creationId xmlns:a16="http://schemas.microsoft.com/office/drawing/2014/main" id="{5B7FA197-F306-E5C2-83C4-274A12780FCA}"/>
              </a:ext>
            </a:extLst>
          </p:cNvPr>
          <p:cNvSpPr>
            <a:spLocks noGrp="1"/>
          </p:cNvSpPr>
          <p:nvPr>
            <p:ph type="body" sz="quarter" idx="13" hasCustomPrompt="1"/>
          </p:nvPr>
        </p:nvSpPr>
        <p:spPr>
          <a:xfrm>
            <a:off x="6816724" y="5682273"/>
            <a:ext cx="2879725" cy="346285"/>
          </a:xfrm>
          <a:prstGeom prst="rect">
            <a:avLst/>
          </a:prstGeom>
          <a:noFill/>
        </p:spPr>
        <p:txBody>
          <a:bodyPr wrap="square" lIns="0" tIns="0" rIns="0" bIns="0" anchor="b">
            <a:noAutofit/>
          </a:bodyPr>
          <a:lstStyle>
            <a:lvl1pPr algn="l">
              <a:defRPr kumimoji="0" lang="en-US" sz="1400" b="0" i="0" u="none" strike="noStrike" cap="none" spc="0" normalizeH="0" dirty="0">
                <a:ln>
                  <a:noFill/>
                </a:ln>
                <a:solidFill>
                  <a:schemeClr val="tx2"/>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
        <p:nvSpPr>
          <p:cNvPr id="30" name="Text Placeholder 2">
            <a:extLst>
              <a:ext uri="{FF2B5EF4-FFF2-40B4-BE49-F238E27FC236}">
                <a16:creationId xmlns:a16="http://schemas.microsoft.com/office/drawing/2014/main" id="{358ABA42-D1D9-5D18-BAED-C73B2757C9B5}"/>
              </a:ext>
            </a:extLst>
          </p:cNvPr>
          <p:cNvSpPr>
            <a:spLocks noGrp="1"/>
          </p:cNvSpPr>
          <p:nvPr>
            <p:ph type="body" sz="quarter" idx="11" hasCustomPrompt="1"/>
          </p:nvPr>
        </p:nvSpPr>
        <p:spPr>
          <a:xfrm>
            <a:off x="6816725" y="4734661"/>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31" name="Text Placeholder 2">
            <a:extLst>
              <a:ext uri="{FF2B5EF4-FFF2-40B4-BE49-F238E27FC236}">
                <a16:creationId xmlns:a16="http://schemas.microsoft.com/office/drawing/2014/main" id="{54847D06-D273-CDCE-AF14-7E614BAA7E33}"/>
              </a:ext>
            </a:extLst>
          </p:cNvPr>
          <p:cNvSpPr>
            <a:spLocks noGrp="1"/>
          </p:cNvSpPr>
          <p:nvPr>
            <p:ph type="body" sz="quarter" idx="12" hasCustomPrompt="1"/>
          </p:nvPr>
        </p:nvSpPr>
        <p:spPr>
          <a:xfrm>
            <a:off x="6816725" y="5088771"/>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
        <p:nvSpPr>
          <p:cNvPr id="4" name="Title 1">
            <a:extLst>
              <a:ext uri="{FF2B5EF4-FFF2-40B4-BE49-F238E27FC236}">
                <a16:creationId xmlns:a16="http://schemas.microsoft.com/office/drawing/2014/main" id="{A37BA077-4CA1-5A38-EECA-96AB39AC4733}"/>
              </a:ext>
            </a:extLst>
          </p:cNvPr>
          <p:cNvSpPr>
            <a:spLocks noGrp="1"/>
          </p:cNvSpPr>
          <p:nvPr>
            <p:ph type="title" hasCustomPrompt="1"/>
          </p:nvPr>
        </p:nvSpPr>
        <p:spPr>
          <a:xfrm>
            <a:off x="6816725" y="2591959"/>
            <a:ext cx="4895849" cy="1086098"/>
          </a:xfrm>
          <a:prstGeom prst="rect">
            <a:avLst/>
          </a:prstGeom>
        </p:spPr>
        <p:txBody>
          <a:bodyPr lIns="0" bIns="0" anchor="ctr">
            <a:noAutofit/>
          </a:bodyPr>
          <a:lstStyle>
            <a:lvl1pPr>
              <a:defRPr sz="3200" b="1">
                <a:solidFill>
                  <a:schemeClr val="tx1"/>
                </a:solidFill>
              </a:defRPr>
            </a:lvl1pPr>
          </a:lstStyle>
          <a:p>
            <a:r>
              <a:rPr lang="en-US"/>
              <a:t>Click to add </a:t>
            </a:r>
            <a:br>
              <a:rPr lang="en-US"/>
            </a:br>
            <a:r>
              <a:rPr lang="en-US"/>
              <a:t>presentation title.</a:t>
            </a:r>
          </a:p>
        </p:txBody>
      </p:sp>
      <p:sp>
        <p:nvSpPr>
          <p:cNvPr id="5" name="Text Placeholder 25">
            <a:extLst>
              <a:ext uri="{FF2B5EF4-FFF2-40B4-BE49-F238E27FC236}">
                <a16:creationId xmlns:a16="http://schemas.microsoft.com/office/drawing/2014/main" id="{A7D5789F-A185-1B7B-ACB6-6B74FF45FFDD}"/>
              </a:ext>
            </a:extLst>
          </p:cNvPr>
          <p:cNvSpPr>
            <a:spLocks noGrp="1"/>
          </p:cNvSpPr>
          <p:nvPr>
            <p:ph type="body" sz="quarter" idx="15" hasCustomPrompt="1"/>
          </p:nvPr>
        </p:nvSpPr>
        <p:spPr>
          <a:xfrm>
            <a:off x="6816724" y="3640735"/>
            <a:ext cx="4895851" cy="497890"/>
          </a:xfrm>
        </p:spPr>
        <p:txBody>
          <a:bodyPr>
            <a:noAutofit/>
          </a:bodyPr>
          <a:lstStyle>
            <a:lvl1pPr>
              <a:lnSpc>
                <a:spcPct val="90000"/>
              </a:lnSpc>
              <a:spcBef>
                <a:spcPts val="0"/>
              </a:spcBef>
              <a:spcAft>
                <a:spcPts val="300"/>
              </a:spcAft>
              <a:defRPr sz="2000">
                <a:solidFill>
                  <a:schemeClr val="tx1"/>
                </a:solidFill>
              </a:defRPr>
            </a:lvl1pPr>
            <a:lvl2pPr marL="457200" indent="0">
              <a:buNone/>
              <a:defRPr/>
            </a:lvl2pPr>
          </a:lstStyle>
          <a:p>
            <a:pPr lvl="0"/>
            <a:r>
              <a:rPr lang="en-US"/>
              <a:t>Subtitle in sentence case here.</a:t>
            </a:r>
          </a:p>
        </p:txBody>
      </p:sp>
      <p:grpSp>
        <p:nvGrpSpPr>
          <p:cNvPr id="2" name="Group 1">
            <a:extLst>
              <a:ext uri="{FF2B5EF4-FFF2-40B4-BE49-F238E27FC236}">
                <a16:creationId xmlns:a16="http://schemas.microsoft.com/office/drawing/2014/main" id="{ED6B7BF4-66BB-7A4B-1B7C-4604AB8AE511}"/>
              </a:ext>
            </a:extLst>
          </p:cNvPr>
          <p:cNvGrpSpPr>
            <a:grpSpLocks noChangeAspect="1"/>
          </p:cNvGrpSpPr>
          <p:nvPr userDrawn="1"/>
        </p:nvGrpSpPr>
        <p:grpSpPr>
          <a:xfrm>
            <a:off x="1882775" y="2886057"/>
            <a:ext cx="3276098" cy="792000"/>
            <a:chOff x="457359" y="459666"/>
            <a:chExt cx="2059525" cy="497892"/>
          </a:xfrm>
        </p:grpSpPr>
        <p:sp>
          <p:nvSpPr>
            <p:cNvPr id="3" name="Freeform 2">
              <a:extLst>
                <a:ext uri="{FF2B5EF4-FFF2-40B4-BE49-F238E27FC236}">
                  <a16:creationId xmlns:a16="http://schemas.microsoft.com/office/drawing/2014/main" id="{79A733FE-15F6-4D62-3985-15936DBB5509}"/>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tx1"/>
            </a:solidFill>
            <a:ln w="1829" cap="flat">
              <a:noFill/>
              <a:prstDash val="solid"/>
              <a:miter/>
            </a:ln>
          </p:spPr>
          <p:txBody>
            <a:bodyPr rtlCol="0" anchor="ctr"/>
            <a:lstStyle/>
            <a:p>
              <a:endParaRPr lang="en-GB"/>
            </a:p>
          </p:txBody>
        </p:sp>
        <p:sp>
          <p:nvSpPr>
            <p:cNvPr id="6" name="Freeform 5">
              <a:extLst>
                <a:ext uri="{FF2B5EF4-FFF2-40B4-BE49-F238E27FC236}">
                  <a16:creationId xmlns:a16="http://schemas.microsoft.com/office/drawing/2014/main" id="{A67D04B9-A533-C64D-CC14-4A7A78FA2666}"/>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Tree>
    <p:extLst>
      <p:ext uri="{BB962C8B-B14F-4D97-AF65-F5344CB8AC3E}">
        <p14:creationId xmlns:p14="http://schemas.microsoft.com/office/powerpoint/2010/main" val="2689649697"/>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6_Title with Icons and Image Dark">
    <p:bg>
      <p:bgRef idx="1001">
        <a:schemeClr val="bg2"/>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5A8F230-F7C1-AB38-094B-86C5F30A169E}"/>
              </a:ext>
            </a:extLst>
          </p:cNvPr>
          <p:cNvSpPr>
            <a:spLocks noGrp="1"/>
          </p:cNvSpPr>
          <p:nvPr userDrawn="1">
            <p:ph type="pic" sz="quarter" idx="15" hasCustomPrompt="1"/>
          </p:nvPr>
        </p:nvSpPr>
        <p:spPr>
          <a:xfrm flipH="1">
            <a:off x="7878281" y="0"/>
            <a:ext cx="4313719" cy="6858000"/>
          </a:xfrm>
          <a:custGeom>
            <a:avLst/>
            <a:gdLst>
              <a:gd name="connsiteX0" fmla="*/ 4313719 w 4313719"/>
              <a:gd name="connsiteY0" fmla="*/ 0 h 6858000"/>
              <a:gd name="connsiteX1" fmla="*/ 0 w 4313719"/>
              <a:gd name="connsiteY1" fmla="*/ 0 h 6858000"/>
              <a:gd name="connsiteX2" fmla="*/ 0 w 4313719"/>
              <a:gd name="connsiteY2" fmla="*/ 6858000 h 6858000"/>
              <a:gd name="connsiteX3" fmla="*/ 4313719 w 431371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3719" h="6858000">
                <a:moveTo>
                  <a:pt x="4313719" y="0"/>
                </a:moveTo>
                <a:lnTo>
                  <a:pt x="0" y="0"/>
                </a:lnTo>
                <a:lnTo>
                  <a:pt x="0" y="6858000"/>
                </a:lnTo>
                <a:lnTo>
                  <a:pt x="4313719" y="6858000"/>
                </a:ln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6553200" cy="720227"/>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2" name="Slide Number Placeholder 5">
            <a:extLst>
              <a:ext uri="{FF2B5EF4-FFF2-40B4-BE49-F238E27FC236}">
                <a16:creationId xmlns:a16="http://schemas.microsoft.com/office/drawing/2014/main" id="{39B60196-8DF4-8EAE-13D7-868C954C53D5}"/>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Text Placeholder 4">
            <a:extLst>
              <a:ext uri="{FF2B5EF4-FFF2-40B4-BE49-F238E27FC236}">
                <a16:creationId xmlns:a16="http://schemas.microsoft.com/office/drawing/2014/main" id="{2E510515-E3F3-6D8C-0AB3-EC496F2916EA}"/>
              </a:ext>
            </a:extLst>
          </p:cNvPr>
          <p:cNvSpPr>
            <a:spLocks noGrp="1"/>
          </p:cNvSpPr>
          <p:nvPr>
            <p:ph type="body" sz="quarter" idx="10" hasCustomPrompt="1"/>
          </p:nvPr>
        </p:nvSpPr>
        <p:spPr>
          <a:xfrm>
            <a:off x="514350" y="1744118"/>
            <a:ext cx="6518275" cy="1037181"/>
          </a:xfrm>
        </p:spPr>
        <p:txBody>
          <a:bodyPr>
            <a:no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pic>
        <p:nvPicPr>
          <p:cNvPr id="4" name="Graphic 3">
            <a:extLst>
              <a:ext uri="{FF2B5EF4-FFF2-40B4-BE49-F238E27FC236}">
                <a16:creationId xmlns:a16="http://schemas.microsoft.com/office/drawing/2014/main" id="{26CB4747-043F-FBAD-2CAB-0594D47AF22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6" name="Text Placeholder 3">
            <a:extLst>
              <a:ext uri="{FF2B5EF4-FFF2-40B4-BE49-F238E27FC236}">
                <a16:creationId xmlns:a16="http://schemas.microsoft.com/office/drawing/2014/main" id="{DA216B02-59CB-AE12-1D36-CFA36253D47C}"/>
              </a:ext>
            </a:extLst>
          </p:cNvPr>
          <p:cNvSpPr>
            <a:spLocks noGrp="1"/>
          </p:cNvSpPr>
          <p:nvPr>
            <p:ph type="body" sz="quarter" idx="13" hasCustomPrompt="1"/>
          </p:nvPr>
        </p:nvSpPr>
        <p:spPr>
          <a:xfrm>
            <a:off x="1100754" y="3248890"/>
            <a:ext cx="2342386" cy="212287"/>
          </a:xfrm>
        </p:spPr>
        <p:txBody>
          <a:bodyPr anchor="t">
            <a:noAutofit/>
          </a:bodyPr>
          <a:lstStyle>
            <a:lvl1pPr algn="l">
              <a:defRPr sz="1600">
                <a:solidFill>
                  <a:schemeClr val="accent1"/>
                </a:solidFill>
              </a:defRPr>
            </a:lvl1pPr>
          </a:lstStyle>
          <a:p>
            <a:pPr lvl="0"/>
            <a:r>
              <a:rPr lang="en-GB" noProof="1"/>
              <a:t>Point A</a:t>
            </a:r>
          </a:p>
        </p:txBody>
      </p:sp>
      <p:sp>
        <p:nvSpPr>
          <p:cNvPr id="7" name="Text Placeholder 5">
            <a:extLst>
              <a:ext uri="{FF2B5EF4-FFF2-40B4-BE49-F238E27FC236}">
                <a16:creationId xmlns:a16="http://schemas.microsoft.com/office/drawing/2014/main" id="{491522F6-B0BC-0D95-3B5B-AD0B47230534}"/>
              </a:ext>
            </a:extLst>
          </p:cNvPr>
          <p:cNvSpPr>
            <a:spLocks noGrp="1"/>
          </p:cNvSpPr>
          <p:nvPr>
            <p:ph type="body" sz="quarter" idx="14" hasCustomPrompt="1"/>
          </p:nvPr>
        </p:nvSpPr>
        <p:spPr>
          <a:xfrm>
            <a:off x="1100754" y="3523017"/>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9" name="Picture Placeholder 20">
            <a:extLst>
              <a:ext uri="{FF2B5EF4-FFF2-40B4-BE49-F238E27FC236}">
                <a16:creationId xmlns:a16="http://schemas.microsoft.com/office/drawing/2014/main" id="{FF25640D-2ABF-2814-C9F6-79A7FE94D517}"/>
              </a:ext>
            </a:extLst>
          </p:cNvPr>
          <p:cNvSpPr>
            <a:spLocks noGrp="1" noChangeAspect="1"/>
          </p:cNvSpPr>
          <p:nvPr>
            <p:ph type="pic" sz="quarter" idx="17" hasCustomPrompt="1"/>
          </p:nvPr>
        </p:nvSpPr>
        <p:spPr>
          <a:xfrm>
            <a:off x="382440" y="3239365"/>
            <a:ext cx="648000" cy="648000"/>
          </a:xfrm>
          <a:noFill/>
        </p:spPr>
        <p:txBody>
          <a:bodyPr anchor="ctr">
            <a:noAutofit/>
          </a:bodyPr>
          <a:lstStyle>
            <a:lvl1pPr algn="ctr">
              <a:defRPr sz="1100" b="0"/>
            </a:lvl1pPr>
          </a:lstStyle>
          <a:p>
            <a:r>
              <a:rPr lang="en-GB"/>
              <a:t>Insert icon here</a:t>
            </a:r>
          </a:p>
        </p:txBody>
      </p:sp>
      <p:sp>
        <p:nvSpPr>
          <p:cNvPr id="10" name="Text Placeholder 3">
            <a:extLst>
              <a:ext uri="{FF2B5EF4-FFF2-40B4-BE49-F238E27FC236}">
                <a16:creationId xmlns:a16="http://schemas.microsoft.com/office/drawing/2014/main" id="{112AD5FF-0D12-82E8-214D-7EDD5E243E19}"/>
              </a:ext>
            </a:extLst>
          </p:cNvPr>
          <p:cNvSpPr>
            <a:spLocks noGrp="1"/>
          </p:cNvSpPr>
          <p:nvPr>
            <p:ph type="body" sz="quarter" idx="18" hasCustomPrompt="1"/>
          </p:nvPr>
        </p:nvSpPr>
        <p:spPr>
          <a:xfrm>
            <a:off x="1100754" y="4520477"/>
            <a:ext cx="2342386" cy="212287"/>
          </a:xfrm>
        </p:spPr>
        <p:txBody>
          <a:bodyPr anchor="t">
            <a:noAutofit/>
          </a:bodyPr>
          <a:lstStyle>
            <a:lvl1pPr algn="l">
              <a:defRPr sz="1600">
                <a:solidFill>
                  <a:schemeClr val="accent1"/>
                </a:solidFill>
              </a:defRPr>
            </a:lvl1pPr>
          </a:lstStyle>
          <a:p>
            <a:pPr lvl="0"/>
            <a:r>
              <a:rPr lang="en-GB" noProof="1"/>
              <a:t>Point B</a:t>
            </a:r>
          </a:p>
        </p:txBody>
      </p:sp>
      <p:sp>
        <p:nvSpPr>
          <p:cNvPr id="11" name="Text Placeholder 5">
            <a:extLst>
              <a:ext uri="{FF2B5EF4-FFF2-40B4-BE49-F238E27FC236}">
                <a16:creationId xmlns:a16="http://schemas.microsoft.com/office/drawing/2014/main" id="{D35907C9-C83E-AB20-FCBA-6CA86336E4D4}"/>
              </a:ext>
            </a:extLst>
          </p:cNvPr>
          <p:cNvSpPr>
            <a:spLocks noGrp="1"/>
          </p:cNvSpPr>
          <p:nvPr>
            <p:ph type="body" sz="quarter" idx="19" hasCustomPrompt="1"/>
          </p:nvPr>
        </p:nvSpPr>
        <p:spPr>
          <a:xfrm>
            <a:off x="1100754" y="4794604"/>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2" name="Picture Placeholder 20">
            <a:extLst>
              <a:ext uri="{FF2B5EF4-FFF2-40B4-BE49-F238E27FC236}">
                <a16:creationId xmlns:a16="http://schemas.microsoft.com/office/drawing/2014/main" id="{6E750E65-E5C1-9545-24EB-6C9CAEFE2828}"/>
              </a:ext>
            </a:extLst>
          </p:cNvPr>
          <p:cNvSpPr>
            <a:spLocks noGrp="1" noChangeAspect="1"/>
          </p:cNvSpPr>
          <p:nvPr>
            <p:ph type="pic" sz="quarter" idx="20" hasCustomPrompt="1"/>
          </p:nvPr>
        </p:nvSpPr>
        <p:spPr>
          <a:xfrm>
            <a:off x="382440" y="4510952"/>
            <a:ext cx="648000" cy="648000"/>
          </a:xfrm>
          <a:noFill/>
        </p:spPr>
        <p:txBody>
          <a:bodyPr anchor="ctr">
            <a:noAutofit/>
          </a:bodyPr>
          <a:lstStyle>
            <a:lvl1pPr algn="ctr">
              <a:defRPr sz="1100" b="0"/>
            </a:lvl1pPr>
          </a:lstStyle>
          <a:p>
            <a:r>
              <a:rPr lang="en-GB"/>
              <a:t>Insert icon here</a:t>
            </a:r>
          </a:p>
        </p:txBody>
      </p:sp>
      <p:sp>
        <p:nvSpPr>
          <p:cNvPr id="13" name="Text Placeholder 3">
            <a:extLst>
              <a:ext uri="{FF2B5EF4-FFF2-40B4-BE49-F238E27FC236}">
                <a16:creationId xmlns:a16="http://schemas.microsoft.com/office/drawing/2014/main" id="{1B265603-276D-6CDC-FB98-977488604AB3}"/>
              </a:ext>
            </a:extLst>
          </p:cNvPr>
          <p:cNvSpPr>
            <a:spLocks noGrp="1"/>
          </p:cNvSpPr>
          <p:nvPr>
            <p:ph type="body" sz="quarter" idx="21" hasCustomPrompt="1"/>
          </p:nvPr>
        </p:nvSpPr>
        <p:spPr>
          <a:xfrm>
            <a:off x="4455722" y="3248890"/>
            <a:ext cx="2342386" cy="212287"/>
          </a:xfrm>
        </p:spPr>
        <p:txBody>
          <a:bodyPr anchor="t">
            <a:noAutofit/>
          </a:bodyPr>
          <a:lstStyle>
            <a:lvl1pPr algn="l">
              <a:defRPr sz="1600">
                <a:solidFill>
                  <a:schemeClr val="accent1"/>
                </a:solidFill>
              </a:defRPr>
            </a:lvl1pPr>
          </a:lstStyle>
          <a:p>
            <a:pPr lvl="0"/>
            <a:r>
              <a:rPr lang="en-GB" noProof="1"/>
              <a:t>Point C</a:t>
            </a:r>
          </a:p>
        </p:txBody>
      </p:sp>
      <p:sp>
        <p:nvSpPr>
          <p:cNvPr id="14" name="Text Placeholder 5">
            <a:extLst>
              <a:ext uri="{FF2B5EF4-FFF2-40B4-BE49-F238E27FC236}">
                <a16:creationId xmlns:a16="http://schemas.microsoft.com/office/drawing/2014/main" id="{EFF5BD8F-0D8C-B759-371B-22E0E1FC617C}"/>
              </a:ext>
            </a:extLst>
          </p:cNvPr>
          <p:cNvSpPr>
            <a:spLocks noGrp="1"/>
          </p:cNvSpPr>
          <p:nvPr>
            <p:ph type="body" sz="quarter" idx="22" hasCustomPrompt="1"/>
          </p:nvPr>
        </p:nvSpPr>
        <p:spPr>
          <a:xfrm>
            <a:off x="4455722" y="3523017"/>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5" name="Picture Placeholder 20">
            <a:extLst>
              <a:ext uri="{FF2B5EF4-FFF2-40B4-BE49-F238E27FC236}">
                <a16:creationId xmlns:a16="http://schemas.microsoft.com/office/drawing/2014/main" id="{AF1EB9FA-ADB9-BF54-BB87-188303EB9C24}"/>
              </a:ext>
            </a:extLst>
          </p:cNvPr>
          <p:cNvSpPr>
            <a:spLocks noGrp="1" noChangeAspect="1"/>
          </p:cNvSpPr>
          <p:nvPr>
            <p:ph type="pic" sz="quarter" idx="23" hasCustomPrompt="1"/>
          </p:nvPr>
        </p:nvSpPr>
        <p:spPr>
          <a:xfrm>
            <a:off x="3737408" y="3239365"/>
            <a:ext cx="648000" cy="648000"/>
          </a:xfrm>
          <a:noFill/>
        </p:spPr>
        <p:txBody>
          <a:bodyPr anchor="ctr">
            <a:noAutofit/>
          </a:bodyPr>
          <a:lstStyle>
            <a:lvl1pPr algn="ctr">
              <a:defRPr sz="1100" b="0"/>
            </a:lvl1pPr>
          </a:lstStyle>
          <a:p>
            <a:r>
              <a:rPr lang="en-GB"/>
              <a:t>Insert icon here</a:t>
            </a:r>
          </a:p>
        </p:txBody>
      </p:sp>
      <p:sp>
        <p:nvSpPr>
          <p:cNvPr id="16" name="Text Placeholder 3">
            <a:extLst>
              <a:ext uri="{FF2B5EF4-FFF2-40B4-BE49-F238E27FC236}">
                <a16:creationId xmlns:a16="http://schemas.microsoft.com/office/drawing/2014/main" id="{CE60C12F-A300-DE00-99ED-5DCC17EEB96F}"/>
              </a:ext>
            </a:extLst>
          </p:cNvPr>
          <p:cNvSpPr>
            <a:spLocks noGrp="1"/>
          </p:cNvSpPr>
          <p:nvPr>
            <p:ph type="body" sz="quarter" idx="24" hasCustomPrompt="1"/>
          </p:nvPr>
        </p:nvSpPr>
        <p:spPr>
          <a:xfrm>
            <a:off x="4455722" y="4520477"/>
            <a:ext cx="2342386" cy="212287"/>
          </a:xfrm>
        </p:spPr>
        <p:txBody>
          <a:bodyPr anchor="t">
            <a:noAutofit/>
          </a:bodyPr>
          <a:lstStyle>
            <a:lvl1pPr algn="l">
              <a:defRPr sz="1600">
                <a:solidFill>
                  <a:schemeClr val="accent1"/>
                </a:solidFill>
              </a:defRPr>
            </a:lvl1pPr>
          </a:lstStyle>
          <a:p>
            <a:pPr lvl="0"/>
            <a:r>
              <a:rPr lang="en-GB" noProof="1"/>
              <a:t>Point D</a:t>
            </a:r>
          </a:p>
        </p:txBody>
      </p:sp>
      <p:sp>
        <p:nvSpPr>
          <p:cNvPr id="17" name="Text Placeholder 5">
            <a:extLst>
              <a:ext uri="{FF2B5EF4-FFF2-40B4-BE49-F238E27FC236}">
                <a16:creationId xmlns:a16="http://schemas.microsoft.com/office/drawing/2014/main" id="{167FFB7D-3FD0-0A24-2FF2-492A573FDB0E}"/>
              </a:ext>
            </a:extLst>
          </p:cNvPr>
          <p:cNvSpPr>
            <a:spLocks noGrp="1"/>
          </p:cNvSpPr>
          <p:nvPr>
            <p:ph type="body" sz="quarter" idx="25" hasCustomPrompt="1"/>
          </p:nvPr>
        </p:nvSpPr>
        <p:spPr>
          <a:xfrm>
            <a:off x="4455722" y="4794604"/>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0" name="Picture Placeholder 20">
            <a:extLst>
              <a:ext uri="{FF2B5EF4-FFF2-40B4-BE49-F238E27FC236}">
                <a16:creationId xmlns:a16="http://schemas.microsoft.com/office/drawing/2014/main" id="{65F182C0-58FF-6FE8-DE42-DB903074576C}"/>
              </a:ext>
            </a:extLst>
          </p:cNvPr>
          <p:cNvSpPr>
            <a:spLocks noGrp="1" noChangeAspect="1"/>
          </p:cNvSpPr>
          <p:nvPr>
            <p:ph type="pic" sz="quarter" idx="26" hasCustomPrompt="1"/>
          </p:nvPr>
        </p:nvSpPr>
        <p:spPr>
          <a:xfrm>
            <a:off x="3737408" y="4510952"/>
            <a:ext cx="648000" cy="648000"/>
          </a:xfrm>
          <a:noFill/>
        </p:spPr>
        <p:txBody>
          <a:bodyPr anchor="ctr">
            <a:noAutofit/>
          </a:bodyPr>
          <a:lstStyle>
            <a:lvl1pPr algn="ctr">
              <a:defRPr sz="1100" b="0"/>
            </a:lvl1pPr>
          </a:lstStyle>
          <a:p>
            <a:r>
              <a:rPr lang="en-GB"/>
              <a:t>Insert icon here</a:t>
            </a:r>
          </a:p>
        </p:txBody>
      </p:sp>
    </p:spTree>
    <p:extLst>
      <p:ext uri="{BB962C8B-B14F-4D97-AF65-F5344CB8AC3E}">
        <p14:creationId xmlns:p14="http://schemas.microsoft.com/office/powerpoint/2010/main" val="2591411568"/>
      </p:ext>
    </p:extLst>
  </p:cSld>
  <p:clrMapOvr>
    <a:overrideClrMapping bg1="dk1" tx1="lt1" bg2="dk2" tx2="lt2" accent1="accent1" accent2="accent2" accent3="accent3" accent4="accent4" accent5="accent5" accent6="accent6" hlink="hlink" folHlink="folHlink"/>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_Title with Icons and Image Sea">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5A8F230-F7C1-AB38-094B-86C5F30A169E}"/>
              </a:ext>
            </a:extLst>
          </p:cNvPr>
          <p:cNvSpPr>
            <a:spLocks noGrp="1"/>
          </p:cNvSpPr>
          <p:nvPr userDrawn="1">
            <p:ph type="pic" sz="quarter" idx="15" hasCustomPrompt="1"/>
          </p:nvPr>
        </p:nvSpPr>
        <p:spPr>
          <a:xfrm flipH="1">
            <a:off x="7878281" y="0"/>
            <a:ext cx="4313719" cy="6858000"/>
          </a:xfrm>
          <a:custGeom>
            <a:avLst/>
            <a:gdLst>
              <a:gd name="connsiteX0" fmla="*/ 4313719 w 4313719"/>
              <a:gd name="connsiteY0" fmla="*/ 0 h 6858000"/>
              <a:gd name="connsiteX1" fmla="*/ 0 w 4313719"/>
              <a:gd name="connsiteY1" fmla="*/ 0 h 6858000"/>
              <a:gd name="connsiteX2" fmla="*/ 0 w 4313719"/>
              <a:gd name="connsiteY2" fmla="*/ 6858000 h 6858000"/>
              <a:gd name="connsiteX3" fmla="*/ 4313719 w 431371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3719" h="6858000">
                <a:moveTo>
                  <a:pt x="4313719" y="0"/>
                </a:moveTo>
                <a:lnTo>
                  <a:pt x="0" y="0"/>
                </a:lnTo>
                <a:lnTo>
                  <a:pt x="0" y="6858000"/>
                </a:lnTo>
                <a:lnTo>
                  <a:pt x="4313719" y="6858000"/>
                </a:ln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6553200" cy="720227"/>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2" name="Slide Number Placeholder 5">
            <a:extLst>
              <a:ext uri="{FF2B5EF4-FFF2-40B4-BE49-F238E27FC236}">
                <a16:creationId xmlns:a16="http://schemas.microsoft.com/office/drawing/2014/main" id="{39B60196-8DF4-8EAE-13D7-868C954C53D5}"/>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Text Placeholder 4">
            <a:extLst>
              <a:ext uri="{FF2B5EF4-FFF2-40B4-BE49-F238E27FC236}">
                <a16:creationId xmlns:a16="http://schemas.microsoft.com/office/drawing/2014/main" id="{2E510515-E3F3-6D8C-0AB3-EC496F2916EA}"/>
              </a:ext>
            </a:extLst>
          </p:cNvPr>
          <p:cNvSpPr>
            <a:spLocks noGrp="1"/>
          </p:cNvSpPr>
          <p:nvPr>
            <p:ph type="body" sz="quarter" idx="10" hasCustomPrompt="1"/>
          </p:nvPr>
        </p:nvSpPr>
        <p:spPr>
          <a:xfrm>
            <a:off x="514350" y="1744118"/>
            <a:ext cx="6518275" cy="1037181"/>
          </a:xfrm>
        </p:spPr>
        <p:txBody>
          <a:bodyPr>
            <a:no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4" name="Text Placeholder 3">
            <a:extLst>
              <a:ext uri="{FF2B5EF4-FFF2-40B4-BE49-F238E27FC236}">
                <a16:creationId xmlns:a16="http://schemas.microsoft.com/office/drawing/2014/main" id="{2DC6EA7E-3760-9CEF-9BD0-DE3F86B7C835}"/>
              </a:ext>
            </a:extLst>
          </p:cNvPr>
          <p:cNvSpPr>
            <a:spLocks noGrp="1"/>
          </p:cNvSpPr>
          <p:nvPr>
            <p:ph type="body" sz="quarter" idx="13" hasCustomPrompt="1"/>
          </p:nvPr>
        </p:nvSpPr>
        <p:spPr>
          <a:xfrm>
            <a:off x="1100754" y="3248890"/>
            <a:ext cx="2342386" cy="212287"/>
          </a:xfrm>
        </p:spPr>
        <p:txBody>
          <a:bodyPr anchor="t">
            <a:noAutofit/>
          </a:bodyPr>
          <a:lstStyle>
            <a:lvl1pPr algn="l">
              <a:defRPr sz="1600">
                <a:solidFill>
                  <a:schemeClr val="accent1"/>
                </a:solidFill>
              </a:defRPr>
            </a:lvl1pPr>
          </a:lstStyle>
          <a:p>
            <a:pPr lvl="0"/>
            <a:r>
              <a:rPr lang="en-GB" noProof="1"/>
              <a:t>Point A</a:t>
            </a:r>
          </a:p>
        </p:txBody>
      </p:sp>
      <p:sp>
        <p:nvSpPr>
          <p:cNvPr id="6" name="Text Placeholder 5">
            <a:extLst>
              <a:ext uri="{FF2B5EF4-FFF2-40B4-BE49-F238E27FC236}">
                <a16:creationId xmlns:a16="http://schemas.microsoft.com/office/drawing/2014/main" id="{BFEA3C7E-C5AF-7CEC-CECC-EB6014D4EB74}"/>
              </a:ext>
            </a:extLst>
          </p:cNvPr>
          <p:cNvSpPr>
            <a:spLocks noGrp="1"/>
          </p:cNvSpPr>
          <p:nvPr>
            <p:ph type="body" sz="quarter" idx="14" hasCustomPrompt="1"/>
          </p:nvPr>
        </p:nvSpPr>
        <p:spPr>
          <a:xfrm>
            <a:off x="1100754" y="3523017"/>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7" name="Picture Placeholder 20">
            <a:extLst>
              <a:ext uri="{FF2B5EF4-FFF2-40B4-BE49-F238E27FC236}">
                <a16:creationId xmlns:a16="http://schemas.microsoft.com/office/drawing/2014/main" id="{468A00A0-3FD8-5DBE-9EA4-FE391A326745}"/>
              </a:ext>
            </a:extLst>
          </p:cNvPr>
          <p:cNvSpPr>
            <a:spLocks noGrp="1" noChangeAspect="1"/>
          </p:cNvSpPr>
          <p:nvPr>
            <p:ph type="pic" sz="quarter" idx="17" hasCustomPrompt="1"/>
          </p:nvPr>
        </p:nvSpPr>
        <p:spPr>
          <a:xfrm>
            <a:off x="382440" y="3239365"/>
            <a:ext cx="648000" cy="648000"/>
          </a:xfrm>
          <a:noFill/>
        </p:spPr>
        <p:txBody>
          <a:bodyPr anchor="ctr">
            <a:noAutofit/>
          </a:bodyPr>
          <a:lstStyle>
            <a:lvl1pPr algn="ctr">
              <a:defRPr sz="1100" b="0"/>
            </a:lvl1pPr>
          </a:lstStyle>
          <a:p>
            <a:r>
              <a:rPr lang="en-GB"/>
              <a:t>Insert icon here</a:t>
            </a:r>
          </a:p>
        </p:txBody>
      </p:sp>
      <p:sp>
        <p:nvSpPr>
          <p:cNvPr id="9" name="Text Placeholder 3">
            <a:extLst>
              <a:ext uri="{FF2B5EF4-FFF2-40B4-BE49-F238E27FC236}">
                <a16:creationId xmlns:a16="http://schemas.microsoft.com/office/drawing/2014/main" id="{2E36E12B-A7C8-BB35-A567-8DA50FB8F0FC}"/>
              </a:ext>
            </a:extLst>
          </p:cNvPr>
          <p:cNvSpPr>
            <a:spLocks noGrp="1"/>
          </p:cNvSpPr>
          <p:nvPr>
            <p:ph type="body" sz="quarter" idx="18" hasCustomPrompt="1"/>
          </p:nvPr>
        </p:nvSpPr>
        <p:spPr>
          <a:xfrm>
            <a:off x="1100754" y="4520477"/>
            <a:ext cx="2342386" cy="212287"/>
          </a:xfrm>
        </p:spPr>
        <p:txBody>
          <a:bodyPr anchor="t">
            <a:noAutofit/>
          </a:bodyPr>
          <a:lstStyle>
            <a:lvl1pPr algn="l">
              <a:defRPr sz="1600">
                <a:solidFill>
                  <a:schemeClr val="accent1"/>
                </a:solidFill>
              </a:defRPr>
            </a:lvl1pPr>
          </a:lstStyle>
          <a:p>
            <a:pPr lvl="0"/>
            <a:r>
              <a:rPr lang="en-GB" noProof="1"/>
              <a:t>Point B</a:t>
            </a:r>
          </a:p>
        </p:txBody>
      </p:sp>
      <p:sp>
        <p:nvSpPr>
          <p:cNvPr id="10" name="Text Placeholder 5">
            <a:extLst>
              <a:ext uri="{FF2B5EF4-FFF2-40B4-BE49-F238E27FC236}">
                <a16:creationId xmlns:a16="http://schemas.microsoft.com/office/drawing/2014/main" id="{DEAEECCF-76F1-A17B-B15A-30794CED588F}"/>
              </a:ext>
            </a:extLst>
          </p:cNvPr>
          <p:cNvSpPr>
            <a:spLocks noGrp="1"/>
          </p:cNvSpPr>
          <p:nvPr>
            <p:ph type="body" sz="quarter" idx="19" hasCustomPrompt="1"/>
          </p:nvPr>
        </p:nvSpPr>
        <p:spPr>
          <a:xfrm>
            <a:off x="1100754" y="4794604"/>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1" name="Picture Placeholder 20">
            <a:extLst>
              <a:ext uri="{FF2B5EF4-FFF2-40B4-BE49-F238E27FC236}">
                <a16:creationId xmlns:a16="http://schemas.microsoft.com/office/drawing/2014/main" id="{A01213CE-C1C1-9C5F-9288-180FC5B26632}"/>
              </a:ext>
            </a:extLst>
          </p:cNvPr>
          <p:cNvSpPr>
            <a:spLocks noGrp="1" noChangeAspect="1"/>
          </p:cNvSpPr>
          <p:nvPr>
            <p:ph type="pic" sz="quarter" idx="20" hasCustomPrompt="1"/>
          </p:nvPr>
        </p:nvSpPr>
        <p:spPr>
          <a:xfrm>
            <a:off x="382440" y="4510952"/>
            <a:ext cx="648000" cy="648000"/>
          </a:xfrm>
          <a:noFill/>
        </p:spPr>
        <p:txBody>
          <a:bodyPr anchor="ctr">
            <a:noAutofit/>
          </a:bodyPr>
          <a:lstStyle>
            <a:lvl1pPr algn="ctr">
              <a:defRPr sz="1100" b="0"/>
            </a:lvl1pPr>
          </a:lstStyle>
          <a:p>
            <a:r>
              <a:rPr lang="en-GB"/>
              <a:t>Insert icon here</a:t>
            </a:r>
          </a:p>
        </p:txBody>
      </p:sp>
      <p:sp>
        <p:nvSpPr>
          <p:cNvPr id="12" name="Text Placeholder 3">
            <a:extLst>
              <a:ext uri="{FF2B5EF4-FFF2-40B4-BE49-F238E27FC236}">
                <a16:creationId xmlns:a16="http://schemas.microsoft.com/office/drawing/2014/main" id="{C31B9C23-76DB-D8C9-890B-ED4B26A5C931}"/>
              </a:ext>
            </a:extLst>
          </p:cNvPr>
          <p:cNvSpPr>
            <a:spLocks noGrp="1"/>
          </p:cNvSpPr>
          <p:nvPr>
            <p:ph type="body" sz="quarter" idx="21" hasCustomPrompt="1"/>
          </p:nvPr>
        </p:nvSpPr>
        <p:spPr>
          <a:xfrm>
            <a:off x="4455722" y="3248890"/>
            <a:ext cx="2342386" cy="212287"/>
          </a:xfrm>
        </p:spPr>
        <p:txBody>
          <a:bodyPr anchor="t">
            <a:noAutofit/>
          </a:bodyPr>
          <a:lstStyle>
            <a:lvl1pPr algn="l">
              <a:defRPr sz="1600">
                <a:solidFill>
                  <a:schemeClr val="accent1"/>
                </a:solidFill>
              </a:defRPr>
            </a:lvl1pPr>
          </a:lstStyle>
          <a:p>
            <a:pPr lvl="0"/>
            <a:r>
              <a:rPr lang="en-GB" noProof="1"/>
              <a:t>Point C</a:t>
            </a:r>
          </a:p>
        </p:txBody>
      </p:sp>
      <p:sp>
        <p:nvSpPr>
          <p:cNvPr id="13" name="Text Placeholder 5">
            <a:extLst>
              <a:ext uri="{FF2B5EF4-FFF2-40B4-BE49-F238E27FC236}">
                <a16:creationId xmlns:a16="http://schemas.microsoft.com/office/drawing/2014/main" id="{407D5A96-236C-03C3-9EF8-A72E1B1CB12D}"/>
              </a:ext>
            </a:extLst>
          </p:cNvPr>
          <p:cNvSpPr>
            <a:spLocks noGrp="1"/>
          </p:cNvSpPr>
          <p:nvPr>
            <p:ph type="body" sz="quarter" idx="22" hasCustomPrompt="1"/>
          </p:nvPr>
        </p:nvSpPr>
        <p:spPr>
          <a:xfrm>
            <a:off x="4455722" y="3523017"/>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4" name="Picture Placeholder 20">
            <a:extLst>
              <a:ext uri="{FF2B5EF4-FFF2-40B4-BE49-F238E27FC236}">
                <a16:creationId xmlns:a16="http://schemas.microsoft.com/office/drawing/2014/main" id="{1B5A56D4-6B7F-4957-0E6E-828DE1973E50}"/>
              </a:ext>
            </a:extLst>
          </p:cNvPr>
          <p:cNvSpPr>
            <a:spLocks noGrp="1" noChangeAspect="1"/>
          </p:cNvSpPr>
          <p:nvPr>
            <p:ph type="pic" sz="quarter" idx="23" hasCustomPrompt="1"/>
          </p:nvPr>
        </p:nvSpPr>
        <p:spPr>
          <a:xfrm>
            <a:off x="3737408" y="3239365"/>
            <a:ext cx="648000" cy="648000"/>
          </a:xfrm>
          <a:noFill/>
        </p:spPr>
        <p:txBody>
          <a:bodyPr anchor="ctr">
            <a:noAutofit/>
          </a:bodyPr>
          <a:lstStyle>
            <a:lvl1pPr algn="ctr">
              <a:defRPr sz="1100" b="0"/>
            </a:lvl1pPr>
          </a:lstStyle>
          <a:p>
            <a:r>
              <a:rPr lang="en-GB"/>
              <a:t>Insert icon here</a:t>
            </a:r>
          </a:p>
        </p:txBody>
      </p:sp>
      <p:sp>
        <p:nvSpPr>
          <p:cNvPr id="15" name="Text Placeholder 3">
            <a:extLst>
              <a:ext uri="{FF2B5EF4-FFF2-40B4-BE49-F238E27FC236}">
                <a16:creationId xmlns:a16="http://schemas.microsoft.com/office/drawing/2014/main" id="{ACD5751F-82DA-1ACA-B12E-C940F3EC2D49}"/>
              </a:ext>
            </a:extLst>
          </p:cNvPr>
          <p:cNvSpPr>
            <a:spLocks noGrp="1"/>
          </p:cNvSpPr>
          <p:nvPr>
            <p:ph type="body" sz="quarter" idx="24" hasCustomPrompt="1"/>
          </p:nvPr>
        </p:nvSpPr>
        <p:spPr>
          <a:xfrm>
            <a:off x="4455722" y="4520477"/>
            <a:ext cx="2342386" cy="212287"/>
          </a:xfrm>
        </p:spPr>
        <p:txBody>
          <a:bodyPr anchor="t">
            <a:noAutofit/>
          </a:bodyPr>
          <a:lstStyle>
            <a:lvl1pPr algn="l">
              <a:defRPr sz="1600">
                <a:solidFill>
                  <a:schemeClr val="accent1"/>
                </a:solidFill>
              </a:defRPr>
            </a:lvl1pPr>
          </a:lstStyle>
          <a:p>
            <a:pPr lvl="0"/>
            <a:r>
              <a:rPr lang="en-GB" noProof="1"/>
              <a:t>Point D</a:t>
            </a:r>
          </a:p>
        </p:txBody>
      </p:sp>
      <p:sp>
        <p:nvSpPr>
          <p:cNvPr id="16" name="Text Placeholder 5">
            <a:extLst>
              <a:ext uri="{FF2B5EF4-FFF2-40B4-BE49-F238E27FC236}">
                <a16:creationId xmlns:a16="http://schemas.microsoft.com/office/drawing/2014/main" id="{A6808BE8-D19D-0EAD-910C-954F9E93A28F}"/>
              </a:ext>
            </a:extLst>
          </p:cNvPr>
          <p:cNvSpPr>
            <a:spLocks noGrp="1"/>
          </p:cNvSpPr>
          <p:nvPr>
            <p:ph type="body" sz="quarter" idx="25" hasCustomPrompt="1"/>
          </p:nvPr>
        </p:nvSpPr>
        <p:spPr>
          <a:xfrm>
            <a:off x="4455722" y="4794604"/>
            <a:ext cx="2342386" cy="530080"/>
          </a:xfrm>
        </p:spPr>
        <p:txBody>
          <a:bodyPr>
            <a:no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7" name="Picture Placeholder 20">
            <a:extLst>
              <a:ext uri="{FF2B5EF4-FFF2-40B4-BE49-F238E27FC236}">
                <a16:creationId xmlns:a16="http://schemas.microsoft.com/office/drawing/2014/main" id="{49B9121B-3D89-C979-B11C-78F0660B8E1D}"/>
              </a:ext>
            </a:extLst>
          </p:cNvPr>
          <p:cNvSpPr>
            <a:spLocks noGrp="1" noChangeAspect="1"/>
          </p:cNvSpPr>
          <p:nvPr>
            <p:ph type="pic" sz="quarter" idx="26" hasCustomPrompt="1"/>
          </p:nvPr>
        </p:nvSpPr>
        <p:spPr>
          <a:xfrm>
            <a:off x="3737408" y="4510952"/>
            <a:ext cx="648000" cy="648000"/>
          </a:xfrm>
          <a:noFill/>
        </p:spPr>
        <p:txBody>
          <a:bodyPr anchor="ctr">
            <a:noAutofit/>
          </a:bodyPr>
          <a:lstStyle>
            <a:lvl1pPr algn="ctr">
              <a:defRPr sz="1100" b="0"/>
            </a:lvl1pPr>
          </a:lstStyle>
          <a:p>
            <a:r>
              <a:rPr lang="en-GB"/>
              <a:t>Insert icon here</a:t>
            </a:r>
          </a:p>
        </p:txBody>
      </p:sp>
    </p:spTree>
    <p:extLst>
      <p:ext uri="{BB962C8B-B14F-4D97-AF65-F5344CB8AC3E}">
        <p14:creationId xmlns:p14="http://schemas.microsoft.com/office/powerpoint/2010/main" val="4057924216"/>
      </p:ext>
    </p:extLst>
  </p:cSld>
  <p:clrMapOvr>
    <a:overrideClrMapping bg1="lt1" tx1="dk1" bg2="lt2" tx2="dk2" accent1="accent1" accent2="accent2" accent3="accent3" accent4="accent4" accent5="accent5" accent6="accent6" hlink="hlink" folHlink="folHlink"/>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_Title with Icons and Image Righ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1FB25B4-6D6D-6DDB-84F1-97F9CD0D5C13}"/>
              </a:ext>
            </a:extLst>
          </p:cNvPr>
          <p:cNvSpPr>
            <a:spLocks noGrp="1"/>
          </p:cNvSpPr>
          <p:nvPr>
            <p:ph type="sldNum" sz="quarter" idx="10"/>
          </p:nvPr>
        </p:nvSpPr>
        <p:spPr/>
        <p:txBody>
          <a:bodyPr/>
          <a:lstStyle/>
          <a:p>
            <a:fld id="{07B2CE22-258D-44EB-93FA-0BCC2B4C54CE}" type="slidenum">
              <a:rPr lang="en-US" smtClean="0"/>
              <a:pPr/>
              <a:t>‹#›</a:t>
            </a:fld>
            <a:endParaRPr lang="en-US"/>
          </a:p>
        </p:txBody>
      </p:sp>
      <p:sp>
        <p:nvSpPr>
          <p:cNvPr id="4" name="Picture Placeholder 4">
            <a:extLst>
              <a:ext uri="{FF2B5EF4-FFF2-40B4-BE49-F238E27FC236}">
                <a16:creationId xmlns:a16="http://schemas.microsoft.com/office/drawing/2014/main" id="{002FAD19-1390-3937-F3EB-7F656205A6B4}"/>
              </a:ext>
            </a:extLst>
          </p:cNvPr>
          <p:cNvSpPr>
            <a:spLocks noGrp="1"/>
          </p:cNvSpPr>
          <p:nvPr>
            <p:ph type="pic" sz="quarter" idx="16" hasCustomPrompt="1"/>
          </p:nvPr>
        </p:nvSpPr>
        <p:spPr>
          <a:xfrm>
            <a:off x="479425" y="441325"/>
            <a:ext cx="5616575" cy="5578475"/>
          </a:xfrm>
          <a:custGeom>
            <a:avLst/>
            <a:gdLst>
              <a:gd name="connsiteX0" fmla="*/ 83287 w 5616575"/>
              <a:gd name="connsiteY0" fmla="*/ 0 h 5578475"/>
              <a:gd name="connsiteX1" fmla="*/ 5533288 w 5616575"/>
              <a:gd name="connsiteY1" fmla="*/ 0 h 5578475"/>
              <a:gd name="connsiteX2" fmla="*/ 5616575 w 5616575"/>
              <a:gd name="connsiteY2" fmla="*/ 83287 h 5578475"/>
              <a:gd name="connsiteX3" fmla="*/ 5616575 w 5616575"/>
              <a:gd name="connsiteY3" fmla="*/ 5495188 h 5578475"/>
              <a:gd name="connsiteX4" fmla="*/ 5533288 w 5616575"/>
              <a:gd name="connsiteY4" fmla="*/ 5578475 h 5578475"/>
              <a:gd name="connsiteX5" fmla="*/ 83287 w 5616575"/>
              <a:gd name="connsiteY5" fmla="*/ 5578475 h 5578475"/>
              <a:gd name="connsiteX6" fmla="*/ 0 w 5616575"/>
              <a:gd name="connsiteY6" fmla="*/ 5495188 h 5578475"/>
              <a:gd name="connsiteX7" fmla="*/ 0 w 5616575"/>
              <a:gd name="connsiteY7" fmla="*/ 83287 h 5578475"/>
              <a:gd name="connsiteX8" fmla="*/ 83287 w 5616575"/>
              <a:gd name="connsiteY8" fmla="*/ 0 h 557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16575" h="5578475">
                <a:moveTo>
                  <a:pt x="83287" y="0"/>
                </a:moveTo>
                <a:lnTo>
                  <a:pt x="5533288" y="0"/>
                </a:lnTo>
                <a:cubicBezTo>
                  <a:pt x="5579286" y="0"/>
                  <a:pt x="5616575" y="37289"/>
                  <a:pt x="5616575" y="83287"/>
                </a:cubicBezTo>
                <a:lnTo>
                  <a:pt x="5616575" y="5495188"/>
                </a:lnTo>
                <a:cubicBezTo>
                  <a:pt x="5616575" y="5541186"/>
                  <a:pt x="5579286" y="5578475"/>
                  <a:pt x="5533288" y="5578475"/>
                </a:cubicBezTo>
                <a:lnTo>
                  <a:pt x="83287" y="5578475"/>
                </a:lnTo>
                <a:cubicBezTo>
                  <a:pt x="37289" y="5578475"/>
                  <a:pt x="0" y="5541186"/>
                  <a:pt x="0" y="5495188"/>
                </a:cubicBezTo>
                <a:lnTo>
                  <a:pt x="0" y="83287"/>
                </a:lnTo>
                <a:cubicBezTo>
                  <a:pt x="0" y="37289"/>
                  <a:pt x="37289" y="0"/>
                  <a:pt x="83287"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5" name="Title Placeholder 1">
            <a:extLst>
              <a:ext uri="{FF2B5EF4-FFF2-40B4-BE49-F238E27FC236}">
                <a16:creationId xmlns:a16="http://schemas.microsoft.com/office/drawing/2014/main" id="{F8C53E72-AE8B-C437-A0BC-6735C94A5256}"/>
              </a:ext>
            </a:extLst>
          </p:cNvPr>
          <p:cNvSpPr>
            <a:spLocks noGrp="1"/>
          </p:cNvSpPr>
          <p:nvPr>
            <p:ph type="title" hasCustomPrompt="1"/>
          </p:nvPr>
        </p:nvSpPr>
        <p:spPr>
          <a:xfrm>
            <a:off x="6816726" y="440236"/>
            <a:ext cx="4895849"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Regular size headline </a:t>
            </a:r>
            <a:br>
              <a:rPr lang="en-US"/>
            </a:br>
            <a:r>
              <a:rPr lang="en-US"/>
              <a:t>in sentence case.</a:t>
            </a:r>
          </a:p>
        </p:txBody>
      </p:sp>
      <p:sp>
        <p:nvSpPr>
          <p:cNvPr id="29" name="Text Placeholder 3">
            <a:extLst>
              <a:ext uri="{FF2B5EF4-FFF2-40B4-BE49-F238E27FC236}">
                <a16:creationId xmlns:a16="http://schemas.microsoft.com/office/drawing/2014/main" id="{E40A0E93-0500-9B72-52F6-E6AF8B945242}"/>
              </a:ext>
            </a:extLst>
          </p:cNvPr>
          <p:cNvSpPr>
            <a:spLocks noGrp="1"/>
          </p:cNvSpPr>
          <p:nvPr>
            <p:ph type="body" sz="quarter" idx="13" hasCustomPrompt="1"/>
          </p:nvPr>
        </p:nvSpPr>
        <p:spPr>
          <a:xfrm>
            <a:off x="7757613" y="1702239"/>
            <a:ext cx="2818152" cy="212287"/>
          </a:xfrm>
        </p:spPr>
        <p:txBody>
          <a:bodyPr anchor="t">
            <a:noAutofit/>
          </a:bodyPr>
          <a:lstStyle>
            <a:lvl1pPr algn="l">
              <a:defRPr sz="1800">
                <a:solidFill>
                  <a:schemeClr val="accent1"/>
                </a:solidFill>
              </a:defRPr>
            </a:lvl1pPr>
          </a:lstStyle>
          <a:p>
            <a:pPr lvl="0"/>
            <a:r>
              <a:rPr lang="en-GB" noProof="1"/>
              <a:t>Point A</a:t>
            </a:r>
          </a:p>
        </p:txBody>
      </p:sp>
      <p:sp>
        <p:nvSpPr>
          <p:cNvPr id="30" name="Text Placeholder 5">
            <a:extLst>
              <a:ext uri="{FF2B5EF4-FFF2-40B4-BE49-F238E27FC236}">
                <a16:creationId xmlns:a16="http://schemas.microsoft.com/office/drawing/2014/main" id="{4EC5EF14-0FD3-0E79-4D6A-AC40FDB8EC1A}"/>
              </a:ext>
            </a:extLst>
          </p:cNvPr>
          <p:cNvSpPr>
            <a:spLocks noGrp="1"/>
          </p:cNvSpPr>
          <p:nvPr>
            <p:ph type="body" sz="quarter" idx="14" hasCustomPrompt="1"/>
          </p:nvPr>
        </p:nvSpPr>
        <p:spPr>
          <a:xfrm>
            <a:off x="7757613" y="1976366"/>
            <a:ext cx="2818152" cy="530080"/>
          </a:xfrm>
        </p:spPr>
        <p:txBody>
          <a:bodyPr>
            <a:normAutofit/>
          </a:bodyPr>
          <a:lstStyle>
            <a:lvl1pPr algn="l">
              <a:defRPr sz="14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31" name="Picture Placeholder 20">
            <a:extLst>
              <a:ext uri="{FF2B5EF4-FFF2-40B4-BE49-F238E27FC236}">
                <a16:creationId xmlns:a16="http://schemas.microsoft.com/office/drawing/2014/main" id="{CF689EED-EC78-90C8-A531-2C6BE3F645EF}"/>
              </a:ext>
            </a:extLst>
          </p:cNvPr>
          <p:cNvSpPr>
            <a:spLocks noGrp="1" noChangeAspect="1"/>
          </p:cNvSpPr>
          <p:nvPr>
            <p:ph type="pic" sz="quarter" idx="17" hasCustomPrompt="1"/>
          </p:nvPr>
        </p:nvSpPr>
        <p:spPr>
          <a:xfrm>
            <a:off x="6696782" y="1692714"/>
            <a:ext cx="864000" cy="864000"/>
          </a:xfrm>
          <a:noFill/>
        </p:spPr>
        <p:txBody>
          <a:bodyPr anchor="ctr">
            <a:normAutofit/>
          </a:bodyPr>
          <a:lstStyle>
            <a:lvl1pPr algn="ctr">
              <a:defRPr sz="1100" b="0"/>
            </a:lvl1pPr>
          </a:lstStyle>
          <a:p>
            <a:r>
              <a:rPr lang="en-GB"/>
              <a:t>Insert icon here</a:t>
            </a:r>
          </a:p>
        </p:txBody>
      </p:sp>
      <p:sp>
        <p:nvSpPr>
          <p:cNvPr id="32" name="Text Placeholder 3">
            <a:extLst>
              <a:ext uri="{FF2B5EF4-FFF2-40B4-BE49-F238E27FC236}">
                <a16:creationId xmlns:a16="http://schemas.microsoft.com/office/drawing/2014/main" id="{7C8C356B-2619-7564-FD1D-318CCA948F4A}"/>
              </a:ext>
            </a:extLst>
          </p:cNvPr>
          <p:cNvSpPr>
            <a:spLocks noGrp="1"/>
          </p:cNvSpPr>
          <p:nvPr>
            <p:ph type="body" sz="quarter" idx="18" hasCustomPrompt="1"/>
          </p:nvPr>
        </p:nvSpPr>
        <p:spPr>
          <a:xfrm>
            <a:off x="7757613" y="2830951"/>
            <a:ext cx="2818152" cy="212287"/>
          </a:xfrm>
        </p:spPr>
        <p:txBody>
          <a:bodyPr anchor="t">
            <a:noAutofit/>
          </a:bodyPr>
          <a:lstStyle>
            <a:lvl1pPr algn="l">
              <a:defRPr sz="1800">
                <a:solidFill>
                  <a:schemeClr val="accent1"/>
                </a:solidFill>
              </a:defRPr>
            </a:lvl1pPr>
          </a:lstStyle>
          <a:p>
            <a:pPr lvl="0"/>
            <a:r>
              <a:rPr lang="en-GB" noProof="1"/>
              <a:t>Point B</a:t>
            </a:r>
          </a:p>
        </p:txBody>
      </p:sp>
      <p:sp>
        <p:nvSpPr>
          <p:cNvPr id="33" name="Text Placeholder 5">
            <a:extLst>
              <a:ext uri="{FF2B5EF4-FFF2-40B4-BE49-F238E27FC236}">
                <a16:creationId xmlns:a16="http://schemas.microsoft.com/office/drawing/2014/main" id="{B5E58418-2C47-DAF1-DB5A-D46F712986D5}"/>
              </a:ext>
            </a:extLst>
          </p:cNvPr>
          <p:cNvSpPr>
            <a:spLocks noGrp="1"/>
          </p:cNvSpPr>
          <p:nvPr>
            <p:ph type="body" sz="quarter" idx="19" hasCustomPrompt="1"/>
          </p:nvPr>
        </p:nvSpPr>
        <p:spPr>
          <a:xfrm>
            <a:off x="7757613" y="3105078"/>
            <a:ext cx="2818152" cy="530080"/>
          </a:xfrm>
        </p:spPr>
        <p:txBody>
          <a:bodyPr>
            <a:normAutofit/>
          </a:bodyPr>
          <a:lstStyle>
            <a:lvl1pPr algn="l">
              <a:defRPr sz="14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34" name="Picture Placeholder 20">
            <a:extLst>
              <a:ext uri="{FF2B5EF4-FFF2-40B4-BE49-F238E27FC236}">
                <a16:creationId xmlns:a16="http://schemas.microsoft.com/office/drawing/2014/main" id="{3FBE06B1-E35D-7E41-556B-1EB249720195}"/>
              </a:ext>
            </a:extLst>
          </p:cNvPr>
          <p:cNvSpPr>
            <a:spLocks noGrp="1" noChangeAspect="1"/>
          </p:cNvSpPr>
          <p:nvPr>
            <p:ph type="pic" sz="quarter" idx="20" hasCustomPrompt="1"/>
          </p:nvPr>
        </p:nvSpPr>
        <p:spPr>
          <a:xfrm>
            <a:off x="6696782" y="2821426"/>
            <a:ext cx="864000" cy="864000"/>
          </a:xfrm>
          <a:noFill/>
        </p:spPr>
        <p:txBody>
          <a:bodyPr anchor="ctr">
            <a:normAutofit/>
          </a:bodyPr>
          <a:lstStyle>
            <a:lvl1pPr algn="ctr">
              <a:defRPr sz="1100" b="0"/>
            </a:lvl1pPr>
          </a:lstStyle>
          <a:p>
            <a:r>
              <a:rPr lang="en-GB"/>
              <a:t>Insert icon here</a:t>
            </a:r>
          </a:p>
        </p:txBody>
      </p:sp>
      <p:sp>
        <p:nvSpPr>
          <p:cNvPr id="35" name="Text Placeholder 3">
            <a:extLst>
              <a:ext uri="{FF2B5EF4-FFF2-40B4-BE49-F238E27FC236}">
                <a16:creationId xmlns:a16="http://schemas.microsoft.com/office/drawing/2014/main" id="{C5E8EE47-1E33-9C85-2C9E-CA41AF2661D3}"/>
              </a:ext>
            </a:extLst>
          </p:cNvPr>
          <p:cNvSpPr>
            <a:spLocks noGrp="1"/>
          </p:cNvSpPr>
          <p:nvPr>
            <p:ph type="body" sz="quarter" idx="21" hasCustomPrompt="1"/>
          </p:nvPr>
        </p:nvSpPr>
        <p:spPr>
          <a:xfrm>
            <a:off x="7757613" y="3959663"/>
            <a:ext cx="2818152" cy="212287"/>
          </a:xfrm>
        </p:spPr>
        <p:txBody>
          <a:bodyPr anchor="t">
            <a:noAutofit/>
          </a:bodyPr>
          <a:lstStyle>
            <a:lvl1pPr algn="l">
              <a:defRPr sz="1800">
                <a:solidFill>
                  <a:schemeClr val="accent1"/>
                </a:solidFill>
              </a:defRPr>
            </a:lvl1pPr>
          </a:lstStyle>
          <a:p>
            <a:pPr lvl="0"/>
            <a:r>
              <a:rPr lang="en-GB" noProof="1"/>
              <a:t>Point C</a:t>
            </a:r>
          </a:p>
        </p:txBody>
      </p:sp>
      <p:sp>
        <p:nvSpPr>
          <p:cNvPr id="36" name="Text Placeholder 5">
            <a:extLst>
              <a:ext uri="{FF2B5EF4-FFF2-40B4-BE49-F238E27FC236}">
                <a16:creationId xmlns:a16="http://schemas.microsoft.com/office/drawing/2014/main" id="{8C4D103B-8252-A107-077D-C509B53FE51B}"/>
              </a:ext>
            </a:extLst>
          </p:cNvPr>
          <p:cNvSpPr>
            <a:spLocks noGrp="1"/>
          </p:cNvSpPr>
          <p:nvPr>
            <p:ph type="body" sz="quarter" idx="22" hasCustomPrompt="1"/>
          </p:nvPr>
        </p:nvSpPr>
        <p:spPr>
          <a:xfrm>
            <a:off x="7757613" y="4233790"/>
            <a:ext cx="2818152" cy="530080"/>
          </a:xfrm>
        </p:spPr>
        <p:txBody>
          <a:bodyPr>
            <a:normAutofit/>
          </a:bodyPr>
          <a:lstStyle>
            <a:lvl1pPr algn="l">
              <a:defRPr sz="14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37" name="Picture Placeholder 20">
            <a:extLst>
              <a:ext uri="{FF2B5EF4-FFF2-40B4-BE49-F238E27FC236}">
                <a16:creationId xmlns:a16="http://schemas.microsoft.com/office/drawing/2014/main" id="{FC4FB761-E297-A54C-1741-5EB555BAF00E}"/>
              </a:ext>
            </a:extLst>
          </p:cNvPr>
          <p:cNvSpPr>
            <a:spLocks noGrp="1" noChangeAspect="1"/>
          </p:cNvSpPr>
          <p:nvPr>
            <p:ph type="pic" sz="quarter" idx="23" hasCustomPrompt="1"/>
          </p:nvPr>
        </p:nvSpPr>
        <p:spPr>
          <a:xfrm>
            <a:off x="6696782" y="3950138"/>
            <a:ext cx="864000" cy="864000"/>
          </a:xfrm>
          <a:noFill/>
        </p:spPr>
        <p:txBody>
          <a:bodyPr anchor="ctr">
            <a:normAutofit/>
          </a:bodyPr>
          <a:lstStyle>
            <a:lvl1pPr algn="ctr">
              <a:defRPr sz="1100" b="0"/>
            </a:lvl1pPr>
          </a:lstStyle>
          <a:p>
            <a:r>
              <a:rPr lang="en-GB"/>
              <a:t>Insert icon here</a:t>
            </a:r>
          </a:p>
        </p:txBody>
      </p:sp>
      <p:sp>
        <p:nvSpPr>
          <p:cNvPr id="38" name="Text Placeholder 3">
            <a:extLst>
              <a:ext uri="{FF2B5EF4-FFF2-40B4-BE49-F238E27FC236}">
                <a16:creationId xmlns:a16="http://schemas.microsoft.com/office/drawing/2014/main" id="{96D32225-52D1-69CA-7DA1-4F502C662933}"/>
              </a:ext>
            </a:extLst>
          </p:cNvPr>
          <p:cNvSpPr>
            <a:spLocks noGrp="1"/>
          </p:cNvSpPr>
          <p:nvPr>
            <p:ph type="body" sz="quarter" idx="24" hasCustomPrompt="1"/>
          </p:nvPr>
        </p:nvSpPr>
        <p:spPr>
          <a:xfrm>
            <a:off x="7757613" y="5083768"/>
            <a:ext cx="2818152" cy="212287"/>
          </a:xfrm>
        </p:spPr>
        <p:txBody>
          <a:bodyPr anchor="t">
            <a:noAutofit/>
          </a:bodyPr>
          <a:lstStyle>
            <a:lvl1pPr algn="l">
              <a:defRPr sz="1800">
                <a:solidFill>
                  <a:schemeClr val="accent1"/>
                </a:solidFill>
              </a:defRPr>
            </a:lvl1pPr>
          </a:lstStyle>
          <a:p>
            <a:pPr lvl="0"/>
            <a:r>
              <a:rPr lang="en-GB" noProof="1"/>
              <a:t>Point D</a:t>
            </a:r>
          </a:p>
        </p:txBody>
      </p:sp>
      <p:sp>
        <p:nvSpPr>
          <p:cNvPr id="39" name="Text Placeholder 5">
            <a:extLst>
              <a:ext uri="{FF2B5EF4-FFF2-40B4-BE49-F238E27FC236}">
                <a16:creationId xmlns:a16="http://schemas.microsoft.com/office/drawing/2014/main" id="{6F0A0D03-7F50-9F9F-4E17-0F4045185BF5}"/>
              </a:ext>
            </a:extLst>
          </p:cNvPr>
          <p:cNvSpPr>
            <a:spLocks noGrp="1"/>
          </p:cNvSpPr>
          <p:nvPr>
            <p:ph type="body" sz="quarter" idx="25" hasCustomPrompt="1"/>
          </p:nvPr>
        </p:nvSpPr>
        <p:spPr>
          <a:xfrm>
            <a:off x="7757613" y="5357895"/>
            <a:ext cx="2818152" cy="530080"/>
          </a:xfrm>
        </p:spPr>
        <p:txBody>
          <a:bodyPr>
            <a:normAutofit/>
          </a:bodyPr>
          <a:lstStyle>
            <a:lvl1pPr algn="l">
              <a:defRPr sz="14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40" name="Picture Placeholder 20">
            <a:extLst>
              <a:ext uri="{FF2B5EF4-FFF2-40B4-BE49-F238E27FC236}">
                <a16:creationId xmlns:a16="http://schemas.microsoft.com/office/drawing/2014/main" id="{9BCFDD95-5DF3-B268-72A9-8E869C4C3363}"/>
              </a:ext>
            </a:extLst>
          </p:cNvPr>
          <p:cNvSpPr>
            <a:spLocks noGrp="1" noChangeAspect="1"/>
          </p:cNvSpPr>
          <p:nvPr>
            <p:ph type="pic" sz="quarter" idx="26" hasCustomPrompt="1"/>
          </p:nvPr>
        </p:nvSpPr>
        <p:spPr>
          <a:xfrm>
            <a:off x="6696782" y="5074243"/>
            <a:ext cx="864000" cy="864000"/>
          </a:xfrm>
          <a:noFill/>
        </p:spPr>
        <p:txBody>
          <a:bodyPr anchor="ctr">
            <a:normAutofit/>
          </a:bodyPr>
          <a:lstStyle>
            <a:lvl1pPr algn="ctr">
              <a:defRPr sz="1100" b="0"/>
            </a:lvl1pPr>
          </a:lstStyle>
          <a:p>
            <a:r>
              <a:rPr lang="en-GB"/>
              <a:t>Insert icon here</a:t>
            </a:r>
          </a:p>
        </p:txBody>
      </p:sp>
    </p:spTree>
    <p:extLst>
      <p:ext uri="{BB962C8B-B14F-4D97-AF65-F5344CB8AC3E}">
        <p14:creationId xmlns:p14="http://schemas.microsoft.com/office/powerpoint/2010/main" val="41769152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_Title with Icons and Image Right Green">
    <p:bg>
      <p:bgPr>
        <a:solidFill>
          <a:schemeClr val="accent1"/>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1FB25B4-6D6D-6DDB-84F1-97F9CD0D5C13}"/>
              </a:ext>
            </a:extLst>
          </p:cNvPr>
          <p:cNvSpPr>
            <a:spLocks noGrp="1"/>
          </p:cNvSpPr>
          <p:nvPr>
            <p:ph type="sldNum" sz="quarter" idx="10"/>
          </p:nvPr>
        </p:nvSpPr>
        <p:spPr/>
        <p:txBody>
          <a:bodyPr/>
          <a:lstStyle/>
          <a:p>
            <a:fld id="{07B2CE22-258D-44EB-93FA-0BCC2B4C54CE}" type="slidenum">
              <a:rPr lang="en-US" smtClean="0"/>
              <a:pPr/>
              <a:t>‹#›</a:t>
            </a:fld>
            <a:endParaRPr lang="en-US"/>
          </a:p>
        </p:txBody>
      </p:sp>
      <p:sp>
        <p:nvSpPr>
          <p:cNvPr id="4" name="Picture Placeholder 4">
            <a:extLst>
              <a:ext uri="{FF2B5EF4-FFF2-40B4-BE49-F238E27FC236}">
                <a16:creationId xmlns:a16="http://schemas.microsoft.com/office/drawing/2014/main" id="{002FAD19-1390-3937-F3EB-7F656205A6B4}"/>
              </a:ext>
            </a:extLst>
          </p:cNvPr>
          <p:cNvSpPr>
            <a:spLocks noGrp="1"/>
          </p:cNvSpPr>
          <p:nvPr>
            <p:ph type="pic" sz="quarter" idx="16" hasCustomPrompt="1"/>
          </p:nvPr>
        </p:nvSpPr>
        <p:spPr>
          <a:xfrm>
            <a:off x="479425" y="441325"/>
            <a:ext cx="5616575" cy="5578475"/>
          </a:xfrm>
          <a:custGeom>
            <a:avLst/>
            <a:gdLst>
              <a:gd name="connsiteX0" fmla="*/ 83287 w 5616575"/>
              <a:gd name="connsiteY0" fmla="*/ 0 h 5578475"/>
              <a:gd name="connsiteX1" fmla="*/ 5533288 w 5616575"/>
              <a:gd name="connsiteY1" fmla="*/ 0 h 5578475"/>
              <a:gd name="connsiteX2" fmla="*/ 5616575 w 5616575"/>
              <a:gd name="connsiteY2" fmla="*/ 83287 h 5578475"/>
              <a:gd name="connsiteX3" fmla="*/ 5616575 w 5616575"/>
              <a:gd name="connsiteY3" fmla="*/ 5495188 h 5578475"/>
              <a:gd name="connsiteX4" fmla="*/ 5533288 w 5616575"/>
              <a:gd name="connsiteY4" fmla="*/ 5578475 h 5578475"/>
              <a:gd name="connsiteX5" fmla="*/ 83287 w 5616575"/>
              <a:gd name="connsiteY5" fmla="*/ 5578475 h 5578475"/>
              <a:gd name="connsiteX6" fmla="*/ 0 w 5616575"/>
              <a:gd name="connsiteY6" fmla="*/ 5495188 h 5578475"/>
              <a:gd name="connsiteX7" fmla="*/ 0 w 5616575"/>
              <a:gd name="connsiteY7" fmla="*/ 83287 h 5578475"/>
              <a:gd name="connsiteX8" fmla="*/ 83287 w 5616575"/>
              <a:gd name="connsiteY8" fmla="*/ 0 h 557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16575" h="5578475">
                <a:moveTo>
                  <a:pt x="83287" y="0"/>
                </a:moveTo>
                <a:lnTo>
                  <a:pt x="5533288" y="0"/>
                </a:lnTo>
                <a:cubicBezTo>
                  <a:pt x="5579286" y="0"/>
                  <a:pt x="5616575" y="37289"/>
                  <a:pt x="5616575" y="83287"/>
                </a:cubicBezTo>
                <a:lnTo>
                  <a:pt x="5616575" y="5495188"/>
                </a:lnTo>
                <a:cubicBezTo>
                  <a:pt x="5616575" y="5541186"/>
                  <a:pt x="5579286" y="5578475"/>
                  <a:pt x="5533288" y="5578475"/>
                </a:cubicBezTo>
                <a:lnTo>
                  <a:pt x="83287" y="5578475"/>
                </a:lnTo>
                <a:cubicBezTo>
                  <a:pt x="37289" y="5578475"/>
                  <a:pt x="0" y="5541186"/>
                  <a:pt x="0" y="5495188"/>
                </a:cubicBezTo>
                <a:lnTo>
                  <a:pt x="0" y="83287"/>
                </a:lnTo>
                <a:cubicBezTo>
                  <a:pt x="0" y="37289"/>
                  <a:pt x="37289" y="0"/>
                  <a:pt x="83287"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5" name="Title Placeholder 1">
            <a:extLst>
              <a:ext uri="{FF2B5EF4-FFF2-40B4-BE49-F238E27FC236}">
                <a16:creationId xmlns:a16="http://schemas.microsoft.com/office/drawing/2014/main" id="{F8C53E72-AE8B-C437-A0BC-6735C94A5256}"/>
              </a:ext>
            </a:extLst>
          </p:cNvPr>
          <p:cNvSpPr>
            <a:spLocks noGrp="1"/>
          </p:cNvSpPr>
          <p:nvPr>
            <p:ph type="title" hasCustomPrompt="1"/>
          </p:nvPr>
        </p:nvSpPr>
        <p:spPr>
          <a:xfrm>
            <a:off x="6816726" y="440236"/>
            <a:ext cx="4895849" cy="931364"/>
          </a:xfrm>
          <a:prstGeom prst="rect">
            <a:avLst/>
          </a:prstGeom>
          <a:noFill/>
        </p:spPr>
        <p:txBody>
          <a:bodyPr lIns="0" tIns="0" rIns="0" bIns="0" anchor="t" anchorCtr="0">
            <a:noAutofit/>
          </a:bodyPr>
          <a:lstStyle>
            <a:lvl1pPr algn="l">
              <a:lnSpc>
                <a:spcPct val="80000"/>
              </a:lnSpc>
              <a:defRPr sz="3200" b="1">
                <a:solidFill>
                  <a:schemeClr val="bg1"/>
                </a:solidFill>
              </a:defRPr>
            </a:lvl1pPr>
          </a:lstStyle>
          <a:p>
            <a:pPr lvl="0"/>
            <a:r>
              <a:rPr lang="en-US"/>
              <a:t>Regular size headline </a:t>
            </a:r>
            <a:br>
              <a:rPr lang="en-US"/>
            </a:br>
            <a:r>
              <a:rPr lang="en-US"/>
              <a:t>in sentence case.</a:t>
            </a:r>
          </a:p>
        </p:txBody>
      </p:sp>
      <p:sp>
        <p:nvSpPr>
          <p:cNvPr id="8" name="Text Placeholder 3">
            <a:extLst>
              <a:ext uri="{FF2B5EF4-FFF2-40B4-BE49-F238E27FC236}">
                <a16:creationId xmlns:a16="http://schemas.microsoft.com/office/drawing/2014/main" id="{B0AEC2D5-C998-369C-47BD-8929158B55DA}"/>
              </a:ext>
            </a:extLst>
          </p:cNvPr>
          <p:cNvSpPr>
            <a:spLocks noGrp="1"/>
          </p:cNvSpPr>
          <p:nvPr>
            <p:ph type="body" sz="quarter" idx="13" hasCustomPrompt="1"/>
          </p:nvPr>
        </p:nvSpPr>
        <p:spPr>
          <a:xfrm>
            <a:off x="7757613" y="1702239"/>
            <a:ext cx="2818152" cy="212287"/>
          </a:xfrm>
        </p:spPr>
        <p:txBody>
          <a:bodyPr anchor="t">
            <a:noAutofit/>
          </a:bodyPr>
          <a:lstStyle>
            <a:lvl1pPr algn="l">
              <a:defRPr sz="1800">
                <a:solidFill>
                  <a:schemeClr val="bg1"/>
                </a:solidFill>
              </a:defRPr>
            </a:lvl1pPr>
          </a:lstStyle>
          <a:p>
            <a:pPr lvl="0"/>
            <a:r>
              <a:rPr lang="en-GB" noProof="1"/>
              <a:t>Point A</a:t>
            </a:r>
          </a:p>
        </p:txBody>
      </p:sp>
      <p:sp>
        <p:nvSpPr>
          <p:cNvPr id="9" name="Text Placeholder 5">
            <a:extLst>
              <a:ext uri="{FF2B5EF4-FFF2-40B4-BE49-F238E27FC236}">
                <a16:creationId xmlns:a16="http://schemas.microsoft.com/office/drawing/2014/main" id="{EFC9404D-EC36-1D05-D952-9234586B854F}"/>
              </a:ext>
            </a:extLst>
          </p:cNvPr>
          <p:cNvSpPr>
            <a:spLocks noGrp="1"/>
          </p:cNvSpPr>
          <p:nvPr>
            <p:ph type="body" sz="quarter" idx="14" hasCustomPrompt="1"/>
          </p:nvPr>
        </p:nvSpPr>
        <p:spPr>
          <a:xfrm>
            <a:off x="7757613" y="1976366"/>
            <a:ext cx="2818152" cy="530080"/>
          </a:xfrm>
        </p:spPr>
        <p:txBody>
          <a:bodyPr>
            <a:normAutofit/>
          </a:bodyPr>
          <a:lstStyle>
            <a:lvl1pPr algn="l">
              <a:defRPr sz="1400" b="0">
                <a:solidFill>
                  <a:schemeClr val="bg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0" name="Picture Placeholder 20">
            <a:extLst>
              <a:ext uri="{FF2B5EF4-FFF2-40B4-BE49-F238E27FC236}">
                <a16:creationId xmlns:a16="http://schemas.microsoft.com/office/drawing/2014/main" id="{618D6F58-3487-2C49-5259-8C390EA04DEF}"/>
              </a:ext>
            </a:extLst>
          </p:cNvPr>
          <p:cNvSpPr>
            <a:spLocks noGrp="1" noChangeAspect="1"/>
          </p:cNvSpPr>
          <p:nvPr>
            <p:ph type="pic" sz="quarter" idx="17" hasCustomPrompt="1"/>
          </p:nvPr>
        </p:nvSpPr>
        <p:spPr>
          <a:xfrm>
            <a:off x="6696782" y="1692714"/>
            <a:ext cx="864000" cy="864000"/>
          </a:xfrm>
          <a:noFill/>
        </p:spPr>
        <p:txBody>
          <a:bodyPr anchor="ctr">
            <a:normAutofit/>
          </a:bodyPr>
          <a:lstStyle>
            <a:lvl1pPr algn="ctr">
              <a:defRPr sz="1100" b="0"/>
            </a:lvl1pPr>
          </a:lstStyle>
          <a:p>
            <a:r>
              <a:rPr lang="en-GB"/>
              <a:t>Insert icon here</a:t>
            </a:r>
          </a:p>
        </p:txBody>
      </p:sp>
      <p:sp>
        <p:nvSpPr>
          <p:cNvPr id="20" name="Text Placeholder 3">
            <a:extLst>
              <a:ext uri="{FF2B5EF4-FFF2-40B4-BE49-F238E27FC236}">
                <a16:creationId xmlns:a16="http://schemas.microsoft.com/office/drawing/2014/main" id="{8D65ABE9-25F7-F0C3-2E8C-48AAD510AD6C}"/>
              </a:ext>
            </a:extLst>
          </p:cNvPr>
          <p:cNvSpPr>
            <a:spLocks noGrp="1"/>
          </p:cNvSpPr>
          <p:nvPr>
            <p:ph type="body" sz="quarter" idx="18" hasCustomPrompt="1"/>
          </p:nvPr>
        </p:nvSpPr>
        <p:spPr>
          <a:xfrm>
            <a:off x="7757613" y="2830951"/>
            <a:ext cx="2818152" cy="212287"/>
          </a:xfrm>
        </p:spPr>
        <p:txBody>
          <a:bodyPr anchor="t">
            <a:noAutofit/>
          </a:bodyPr>
          <a:lstStyle>
            <a:lvl1pPr algn="l">
              <a:defRPr sz="1800">
                <a:solidFill>
                  <a:schemeClr val="bg1"/>
                </a:solidFill>
              </a:defRPr>
            </a:lvl1pPr>
          </a:lstStyle>
          <a:p>
            <a:pPr lvl="0"/>
            <a:r>
              <a:rPr lang="en-GB" noProof="1"/>
              <a:t>Point B</a:t>
            </a:r>
          </a:p>
        </p:txBody>
      </p:sp>
      <p:sp>
        <p:nvSpPr>
          <p:cNvPr id="21" name="Text Placeholder 5">
            <a:extLst>
              <a:ext uri="{FF2B5EF4-FFF2-40B4-BE49-F238E27FC236}">
                <a16:creationId xmlns:a16="http://schemas.microsoft.com/office/drawing/2014/main" id="{A64208A8-C8C8-C5B4-935B-64C9813EEC58}"/>
              </a:ext>
            </a:extLst>
          </p:cNvPr>
          <p:cNvSpPr>
            <a:spLocks noGrp="1"/>
          </p:cNvSpPr>
          <p:nvPr>
            <p:ph type="body" sz="quarter" idx="19" hasCustomPrompt="1"/>
          </p:nvPr>
        </p:nvSpPr>
        <p:spPr>
          <a:xfrm>
            <a:off x="7757613" y="3105078"/>
            <a:ext cx="2818152" cy="530080"/>
          </a:xfrm>
        </p:spPr>
        <p:txBody>
          <a:bodyPr>
            <a:normAutofit/>
          </a:bodyPr>
          <a:lstStyle>
            <a:lvl1pPr algn="l">
              <a:defRPr sz="1400" b="0">
                <a:solidFill>
                  <a:schemeClr val="bg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2" name="Picture Placeholder 20">
            <a:extLst>
              <a:ext uri="{FF2B5EF4-FFF2-40B4-BE49-F238E27FC236}">
                <a16:creationId xmlns:a16="http://schemas.microsoft.com/office/drawing/2014/main" id="{3F005D25-9A30-C5B5-D4C4-7CACE1308B8C}"/>
              </a:ext>
            </a:extLst>
          </p:cNvPr>
          <p:cNvSpPr>
            <a:spLocks noGrp="1" noChangeAspect="1"/>
          </p:cNvSpPr>
          <p:nvPr>
            <p:ph type="pic" sz="quarter" idx="20" hasCustomPrompt="1"/>
          </p:nvPr>
        </p:nvSpPr>
        <p:spPr>
          <a:xfrm>
            <a:off x="6696782" y="2821426"/>
            <a:ext cx="864000" cy="864000"/>
          </a:xfrm>
          <a:noFill/>
        </p:spPr>
        <p:txBody>
          <a:bodyPr anchor="ctr">
            <a:normAutofit/>
          </a:bodyPr>
          <a:lstStyle>
            <a:lvl1pPr algn="ctr">
              <a:defRPr sz="1100" b="0"/>
            </a:lvl1pPr>
          </a:lstStyle>
          <a:p>
            <a:r>
              <a:rPr lang="en-GB"/>
              <a:t>Insert icon here</a:t>
            </a:r>
          </a:p>
        </p:txBody>
      </p:sp>
      <p:sp>
        <p:nvSpPr>
          <p:cNvPr id="23" name="Text Placeholder 3">
            <a:extLst>
              <a:ext uri="{FF2B5EF4-FFF2-40B4-BE49-F238E27FC236}">
                <a16:creationId xmlns:a16="http://schemas.microsoft.com/office/drawing/2014/main" id="{CC6E02CE-0A31-5639-ED19-66DBA229E7D7}"/>
              </a:ext>
            </a:extLst>
          </p:cNvPr>
          <p:cNvSpPr>
            <a:spLocks noGrp="1"/>
          </p:cNvSpPr>
          <p:nvPr>
            <p:ph type="body" sz="quarter" idx="21" hasCustomPrompt="1"/>
          </p:nvPr>
        </p:nvSpPr>
        <p:spPr>
          <a:xfrm>
            <a:off x="7757613" y="3959663"/>
            <a:ext cx="2818152" cy="212287"/>
          </a:xfrm>
        </p:spPr>
        <p:txBody>
          <a:bodyPr anchor="t">
            <a:noAutofit/>
          </a:bodyPr>
          <a:lstStyle>
            <a:lvl1pPr algn="l">
              <a:defRPr sz="1800">
                <a:solidFill>
                  <a:schemeClr val="bg1"/>
                </a:solidFill>
              </a:defRPr>
            </a:lvl1pPr>
          </a:lstStyle>
          <a:p>
            <a:pPr lvl="0"/>
            <a:r>
              <a:rPr lang="en-GB" noProof="1"/>
              <a:t>Point C</a:t>
            </a:r>
          </a:p>
        </p:txBody>
      </p:sp>
      <p:sp>
        <p:nvSpPr>
          <p:cNvPr id="24" name="Text Placeholder 5">
            <a:extLst>
              <a:ext uri="{FF2B5EF4-FFF2-40B4-BE49-F238E27FC236}">
                <a16:creationId xmlns:a16="http://schemas.microsoft.com/office/drawing/2014/main" id="{1E1F6951-ACFC-68FE-1CBE-5B11095DEBFF}"/>
              </a:ext>
            </a:extLst>
          </p:cNvPr>
          <p:cNvSpPr>
            <a:spLocks noGrp="1"/>
          </p:cNvSpPr>
          <p:nvPr>
            <p:ph type="body" sz="quarter" idx="22" hasCustomPrompt="1"/>
          </p:nvPr>
        </p:nvSpPr>
        <p:spPr>
          <a:xfrm>
            <a:off x="7757613" y="4233790"/>
            <a:ext cx="2818152" cy="530080"/>
          </a:xfrm>
        </p:spPr>
        <p:txBody>
          <a:bodyPr>
            <a:normAutofit/>
          </a:bodyPr>
          <a:lstStyle>
            <a:lvl1pPr algn="l">
              <a:defRPr sz="1400" b="0">
                <a:solidFill>
                  <a:schemeClr val="bg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5" name="Picture Placeholder 20">
            <a:extLst>
              <a:ext uri="{FF2B5EF4-FFF2-40B4-BE49-F238E27FC236}">
                <a16:creationId xmlns:a16="http://schemas.microsoft.com/office/drawing/2014/main" id="{DDBE32C4-B474-6071-5FC5-69F717F15EFE}"/>
              </a:ext>
            </a:extLst>
          </p:cNvPr>
          <p:cNvSpPr>
            <a:spLocks noGrp="1" noChangeAspect="1"/>
          </p:cNvSpPr>
          <p:nvPr>
            <p:ph type="pic" sz="quarter" idx="23" hasCustomPrompt="1"/>
          </p:nvPr>
        </p:nvSpPr>
        <p:spPr>
          <a:xfrm>
            <a:off x="6696782" y="3950138"/>
            <a:ext cx="864000" cy="864000"/>
          </a:xfrm>
          <a:noFill/>
        </p:spPr>
        <p:txBody>
          <a:bodyPr anchor="ctr">
            <a:normAutofit/>
          </a:bodyPr>
          <a:lstStyle>
            <a:lvl1pPr algn="ctr">
              <a:defRPr sz="1100" b="0"/>
            </a:lvl1pPr>
          </a:lstStyle>
          <a:p>
            <a:r>
              <a:rPr lang="en-GB"/>
              <a:t>Insert icon here</a:t>
            </a:r>
          </a:p>
        </p:txBody>
      </p:sp>
      <p:sp>
        <p:nvSpPr>
          <p:cNvPr id="26" name="Text Placeholder 3">
            <a:extLst>
              <a:ext uri="{FF2B5EF4-FFF2-40B4-BE49-F238E27FC236}">
                <a16:creationId xmlns:a16="http://schemas.microsoft.com/office/drawing/2014/main" id="{6F7B9AAA-021B-C820-226A-0BBDB7EDA6A9}"/>
              </a:ext>
            </a:extLst>
          </p:cNvPr>
          <p:cNvSpPr>
            <a:spLocks noGrp="1"/>
          </p:cNvSpPr>
          <p:nvPr>
            <p:ph type="body" sz="quarter" idx="24" hasCustomPrompt="1"/>
          </p:nvPr>
        </p:nvSpPr>
        <p:spPr>
          <a:xfrm>
            <a:off x="7757613" y="5083768"/>
            <a:ext cx="2818152" cy="212287"/>
          </a:xfrm>
        </p:spPr>
        <p:txBody>
          <a:bodyPr anchor="t">
            <a:noAutofit/>
          </a:bodyPr>
          <a:lstStyle>
            <a:lvl1pPr algn="l">
              <a:defRPr sz="1800">
                <a:solidFill>
                  <a:schemeClr val="bg1"/>
                </a:solidFill>
              </a:defRPr>
            </a:lvl1pPr>
          </a:lstStyle>
          <a:p>
            <a:pPr lvl="0"/>
            <a:r>
              <a:rPr lang="en-GB" noProof="1"/>
              <a:t>Point D</a:t>
            </a:r>
          </a:p>
        </p:txBody>
      </p:sp>
      <p:sp>
        <p:nvSpPr>
          <p:cNvPr id="27" name="Text Placeholder 5">
            <a:extLst>
              <a:ext uri="{FF2B5EF4-FFF2-40B4-BE49-F238E27FC236}">
                <a16:creationId xmlns:a16="http://schemas.microsoft.com/office/drawing/2014/main" id="{1A09A06A-48AA-0B76-5ED9-958E27F99E44}"/>
              </a:ext>
            </a:extLst>
          </p:cNvPr>
          <p:cNvSpPr>
            <a:spLocks noGrp="1"/>
          </p:cNvSpPr>
          <p:nvPr>
            <p:ph type="body" sz="quarter" idx="25" hasCustomPrompt="1"/>
          </p:nvPr>
        </p:nvSpPr>
        <p:spPr>
          <a:xfrm>
            <a:off x="7757613" y="5357895"/>
            <a:ext cx="2818152" cy="530080"/>
          </a:xfrm>
        </p:spPr>
        <p:txBody>
          <a:bodyPr>
            <a:normAutofit/>
          </a:bodyPr>
          <a:lstStyle>
            <a:lvl1pPr algn="l">
              <a:defRPr sz="1400" b="0">
                <a:solidFill>
                  <a:schemeClr val="bg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8" name="Picture Placeholder 20">
            <a:extLst>
              <a:ext uri="{FF2B5EF4-FFF2-40B4-BE49-F238E27FC236}">
                <a16:creationId xmlns:a16="http://schemas.microsoft.com/office/drawing/2014/main" id="{E96B4F3F-7FAD-1A0C-22AB-664AA4D275FF}"/>
              </a:ext>
            </a:extLst>
          </p:cNvPr>
          <p:cNvSpPr>
            <a:spLocks noGrp="1" noChangeAspect="1"/>
          </p:cNvSpPr>
          <p:nvPr>
            <p:ph type="pic" sz="quarter" idx="26" hasCustomPrompt="1"/>
          </p:nvPr>
        </p:nvSpPr>
        <p:spPr>
          <a:xfrm>
            <a:off x="6696782" y="5074243"/>
            <a:ext cx="864000" cy="864000"/>
          </a:xfrm>
          <a:noFill/>
        </p:spPr>
        <p:txBody>
          <a:bodyPr anchor="ctr">
            <a:normAutofit/>
          </a:bodyPr>
          <a:lstStyle>
            <a:lvl1pPr algn="ctr">
              <a:defRPr sz="1100" b="0"/>
            </a:lvl1pPr>
          </a:lstStyle>
          <a:p>
            <a:r>
              <a:rPr lang="en-GB"/>
              <a:t>Insert icon here</a:t>
            </a:r>
          </a:p>
        </p:txBody>
      </p:sp>
      <p:pic>
        <p:nvPicPr>
          <p:cNvPr id="2" name="Graphic 1">
            <a:extLst>
              <a:ext uri="{FF2B5EF4-FFF2-40B4-BE49-F238E27FC236}">
                <a16:creationId xmlns:a16="http://schemas.microsoft.com/office/drawing/2014/main" id="{B328728D-E8C9-EF28-A0CB-773AFEF4B3C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3163528957"/>
      </p:ext>
    </p:extLst>
  </p:cSld>
  <p:clrMapOvr>
    <a:overrideClrMapping bg1="dk1" tx1="lt1" bg2="dk2" tx2="lt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6_Full im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7706925-81D3-34B4-C374-9A84F42B5B33}"/>
              </a:ext>
            </a:extLst>
          </p:cNvPr>
          <p:cNvSpPr>
            <a:spLocks noGrp="1"/>
          </p:cNvSpPr>
          <p:nvPr>
            <p:ph type="pic" sz="quarter" idx="17" hasCustomPrompt="1"/>
          </p:nvPr>
        </p:nvSpPr>
        <p:spPr>
          <a:xfrm>
            <a:off x="228600" y="228600"/>
            <a:ext cx="11734800" cy="5791200"/>
          </a:xfrm>
          <a:custGeom>
            <a:avLst/>
            <a:gdLst>
              <a:gd name="connsiteX0" fmla="*/ 78529 w 11734800"/>
              <a:gd name="connsiteY0" fmla="*/ 0 h 5791200"/>
              <a:gd name="connsiteX1" fmla="*/ 11656271 w 11734800"/>
              <a:gd name="connsiteY1" fmla="*/ 0 h 5791200"/>
              <a:gd name="connsiteX2" fmla="*/ 11734800 w 11734800"/>
              <a:gd name="connsiteY2" fmla="*/ 78529 h 5791200"/>
              <a:gd name="connsiteX3" fmla="*/ 11734800 w 11734800"/>
              <a:gd name="connsiteY3" fmla="*/ 5712671 h 5791200"/>
              <a:gd name="connsiteX4" fmla="*/ 11656271 w 11734800"/>
              <a:gd name="connsiteY4" fmla="*/ 5791200 h 5791200"/>
              <a:gd name="connsiteX5" fmla="*/ 78529 w 11734800"/>
              <a:gd name="connsiteY5" fmla="*/ 5791200 h 5791200"/>
              <a:gd name="connsiteX6" fmla="*/ 0 w 11734800"/>
              <a:gd name="connsiteY6" fmla="*/ 5712671 h 5791200"/>
              <a:gd name="connsiteX7" fmla="*/ 0 w 11734800"/>
              <a:gd name="connsiteY7" fmla="*/ 78529 h 5791200"/>
              <a:gd name="connsiteX8" fmla="*/ 78529 w 11734800"/>
              <a:gd name="connsiteY8" fmla="*/ 0 h 579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4800" h="5791200">
                <a:moveTo>
                  <a:pt x="78529" y="0"/>
                </a:moveTo>
                <a:lnTo>
                  <a:pt x="11656271" y="0"/>
                </a:lnTo>
                <a:cubicBezTo>
                  <a:pt x="11699641" y="0"/>
                  <a:pt x="11734800" y="35159"/>
                  <a:pt x="11734800" y="78529"/>
                </a:cubicBezTo>
                <a:lnTo>
                  <a:pt x="11734800" y="5712671"/>
                </a:lnTo>
                <a:cubicBezTo>
                  <a:pt x="11734800" y="5756041"/>
                  <a:pt x="11699641" y="5791200"/>
                  <a:pt x="11656271" y="5791200"/>
                </a:cubicBezTo>
                <a:lnTo>
                  <a:pt x="78529" y="5791200"/>
                </a:lnTo>
                <a:cubicBezTo>
                  <a:pt x="35159" y="5791200"/>
                  <a:pt x="0" y="5756041"/>
                  <a:pt x="0" y="5712671"/>
                </a:cubicBezTo>
                <a:lnTo>
                  <a:pt x="0" y="78529"/>
                </a:lnTo>
                <a:cubicBezTo>
                  <a:pt x="0" y="35159"/>
                  <a:pt x="35159" y="0"/>
                  <a:pt x="78529" y="0"/>
                </a:cubicBezTo>
                <a:close/>
              </a:path>
            </a:pathLst>
          </a:custGeom>
          <a:solidFill>
            <a:schemeClr val="bg2"/>
          </a:solidFill>
        </p:spPr>
        <p:txBody>
          <a:bodyPr wrap="square" anchor="ctr">
            <a:noAutofit/>
          </a:bodyPr>
          <a:lstStyle>
            <a:lvl1pPr algn="ctr">
              <a:defRPr sz="1100" b="0">
                <a:solidFill>
                  <a:schemeClr val="tx1"/>
                </a:solidFill>
              </a:defRPr>
            </a:lvl1pPr>
          </a:lstStyle>
          <a:p>
            <a:r>
              <a:rPr lang="en-GB"/>
              <a:t>Insert photo here</a:t>
            </a:r>
          </a:p>
        </p:txBody>
      </p:sp>
      <p:sp>
        <p:nvSpPr>
          <p:cNvPr id="2" name="Slide Number Placeholder 5">
            <a:extLst>
              <a:ext uri="{FF2B5EF4-FFF2-40B4-BE49-F238E27FC236}">
                <a16:creationId xmlns:a16="http://schemas.microsoft.com/office/drawing/2014/main" id="{8AAE8913-F4B9-ED97-E26B-E69E2E5E5F60}"/>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313665668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6_Full Image + Text overlay">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91E911C-D3CA-44C2-041D-A206994CD049}"/>
              </a:ext>
            </a:extLst>
          </p:cNvPr>
          <p:cNvSpPr>
            <a:spLocks noGrp="1"/>
          </p:cNvSpPr>
          <p:nvPr>
            <p:ph type="pic" sz="quarter" idx="17" hasCustomPrompt="1"/>
          </p:nvPr>
        </p:nvSpPr>
        <p:spPr>
          <a:xfrm>
            <a:off x="228600" y="228600"/>
            <a:ext cx="11734800" cy="5791200"/>
          </a:xfrm>
          <a:custGeom>
            <a:avLst/>
            <a:gdLst>
              <a:gd name="connsiteX0" fmla="*/ 78529 w 11734800"/>
              <a:gd name="connsiteY0" fmla="*/ 0 h 5791200"/>
              <a:gd name="connsiteX1" fmla="*/ 11656271 w 11734800"/>
              <a:gd name="connsiteY1" fmla="*/ 0 h 5791200"/>
              <a:gd name="connsiteX2" fmla="*/ 11734800 w 11734800"/>
              <a:gd name="connsiteY2" fmla="*/ 78529 h 5791200"/>
              <a:gd name="connsiteX3" fmla="*/ 11734800 w 11734800"/>
              <a:gd name="connsiteY3" fmla="*/ 5712671 h 5791200"/>
              <a:gd name="connsiteX4" fmla="*/ 11656271 w 11734800"/>
              <a:gd name="connsiteY4" fmla="*/ 5791200 h 5791200"/>
              <a:gd name="connsiteX5" fmla="*/ 78529 w 11734800"/>
              <a:gd name="connsiteY5" fmla="*/ 5791200 h 5791200"/>
              <a:gd name="connsiteX6" fmla="*/ 0 w 11734800"/>
              <a:gd name="connsiteY6" fmla="*/ 5712671 h 5791200"/>
              <a:gd name="connsiteX7" fmla="*/ 0 w 11734800"/>
              <a:gd name="connsiteY7" fmla="*/ 78529 h 5791200"/>
              <a:gd name="connsiteX8" fmla="*/ 78529 w 11734800"/>
              <a:gd name="connsiteY8" fmla="*/ 0 h 579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4800" h="5791200">
                <a:moveTo>
                  <a:pt x="78529" y="0"/>
                </a:moveTo>
                <a:lnTo>
                  <a:pt x="11656271" y="0"/>
                </a:lnTo>
                <a:cubicBezTo>
                  <a:pt x="11699641" y="0"/>
                  <a:pt x="11734800" y="35159"/>
                  <a:pt x="11734800" y="78529"/>
                </a:cubicBezTo>
                <a:lnTo>
                  <a:pt x="11734800" y="5712671"/>
                </a:lnTo>
                <a:cubicBezTo>
                  <a:pt x="11734800" y="5756041"/>
                  <a:pt x="11699641" y="5791200"/>
                  <a:pt x="11656271" y="5791200"/>
                </a:cubicBezTo>
                <a:lnTo>
                  <a:pt x="78529" y="5791200"/>
                </a:lnTo>
                <a:cubicBezTo>
                  <a:pt x="35159" y="5791200"/>
                  <a:pt x="0" y="5756041"/>
                  <a:pt x="0" y="5712671"/>
                </a:cubicBezTo>
                <a:lnTo>
                  <a:pt x="0" y="78529"/>
                </a:lnTo>
                <a:cubicBezTo>
                  <a:pt x="0" y="35159"/>
                  <a:pt x="35159" y="0"/>
                  <a:pt x="78529" y="0"/>
                </a:cubicBez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2" name="Title Placeholder 1">
            <a:extLst>
              <a:ext uri="{FF2B5EF4-FFF2-40B4-BE49-F238E27FC236}">
                <a16:creationId xmlns:a16="http://schemas.microsoft.com/office/drawing/2014/main" id="{85EE3021-68FA-4C23-828E-C02DC26F4E71}"/>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80000"/>
              </a:lnSpc>
              <a:defRPr sz="3200" b="1">
                <a:solidFill>
                  <a:schemeClr val="bg1"/>
                </a:solidFill>
              </a:defRPr>
            </a:lvl1pPr>
          </a:lstStyle>
          <a:p>
            <a:pPr lvl="0"/>
            <a:r>
              <a:rPr lang="en-US"/>
              <a:t>Regular size headline </a:t>
            </a:r>
            <a:br>
              <a:rPr lang="en-US"/>
            </a:br>
            <a:r>
              <a:rPr lang="en-US"/>
              <a:t>in sentence case.</a:t>
            </a:r>
          </a:p>
        </p:txBody>
      </p:sp>
      <p:sp>
        <p:nvSpPr>
          <p:cNvPr id="3" name="Text Placeholder 4">
            <a:extLst>
              <a:ext uri="{FF2B5EF4-FFF2-40B4-BE49-F238E27FC236}">
                <a16:creationId xmlns:a16="http://schemas.microsoft.com/office/drawing/2014/main" id="{216BF50C-B43D-FD2E-1582-AAF1D13B5675}"/>
              </a:ext>
            </a:extLst>
          </p:cNvPr>
          <p:cNvSpPr>
            <a:spLocks noGrp="1"/>
          </p:cNvSpPr>
          <p:nvPr>
            <p:ph type="body" sz="quarter" idx="10" hasCustomPrompt="1"/>
          </p:nvPr>
        </p:nvSpPr>
        <p:spPr>
          <a:xfrm>
            <a:off x="6705600" y="440237"/>
            <a:ext cx="4972050" cy="931364"/>
          </a:xfrm>
        </p:spPr>
        <p:txBody>
          <a:bodyPr>
            <a:normAutofit/>
          </a:bodyPr>
          <a:lstStyle>
            <a:lvl1pPr>
              <a:defRPr sz="1600" b="0">
                <a:solidFill>
                  <a:schemeClr val="bg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endParaRPr lang="en-GB"/>
          </a:p>
        </p:txBody>
      </p:sp>
      <p:sp>
        <p:nvSpPr>
          <p:cNvPr id="4" name="Slide Number Placeholder 5">
            <a:extLst>
              <a:ext uri="{FF2B5EF4-FFF2-40B4-BE49-F238E27FC236}">
                <a16:creationId xmlns:a16="http://schemas.microsoft.com/office/drawing/2014/main" id="{C00F3464-4405-86AE-7F39-802023468A79}"/>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407239219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_Full Image + caption overlay">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CA82EBD-E94D-19F2-922E-42D1587850FD}"/>
              </a:ext>
            </a:extLst>
          </p:cNvPr>
          <p:cNvSpPr>
            <a:spLocks noGrp="1"/>
          </p:cNvSpPr>
          <p:nvPr>
            <p:ph type="pic" sz="quarter" idx="17" hasCustomPrompt="1"/>
          </p:nvPr>
        </p:nvSpPr>
        <p:spPr>
          <a:xfrm>
            <a:off x="228600" y="228600"/>
            <a:ext cx="11734800" cy="5791200"/>
          </a:xfrm>
          <a:custGeom>
            <a:avLst/>
            <a:gdLst>
              <a:gd name="connsiteX0" fmla="*/ 78529 w 11734800"/>
              <a:gd name="connsiteY0" fmla="*/ 0 h 5791200"/>
              <a:gd name="connsiteX1" fmla="*/ 11656271 w 11734800"/>
              <a:gd name="connsiteY1" fmla="*/ 0 h 5791200"/>
              <a:gd name="connsiteX2" fmla="*/ 11734800 w 11734800"/>
              <a:gd name="connsiteY2" fmla="*/ 78529 h 5791200"/>
              <a:gd name="connsiteX3" fmla="*/ 11734800 w 11734800"/>
              <a:gd name="connsiteY3" fmla="*/ 5712671 h 5791200"/>
              <a:gd name="connsiteX4" fmla="*/ 11656271 w 11734800"/>
              <a:gd name="connsiteY4" fmla="*/ 5791200 h 5791200"/>
              <a:gd name="connsiteX5" fmla="*/ 78529 w 11734800"/>
              <a:gd name="connsiteY5" fmla="*/ 5791200 h 5791200"/>
              <a:gd name="connsiteX6" fmla="*/ 0 w 11734800"/>
              <a:gd name="connsiteY6" fmla="*/ 5712671 h 5791200"/>
              <a:gd name="connsiteX7" fmla="*/ 0 w 11734800"/>
              <a:gd name="connsiteY7" fmla="*/ 78529 h 5791200"/>
              <a:gd name="connsiteX8" fmla="*/ 78529 w 11734800"/>
              <a:gd name="connsiteY8" fmla="*/ 0 h 579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4800" h="5791200">
                <a:moveTo>
                  <a:pt x="78529" y="0"/>
                </a:moveTo>
                <a:lnTo>
                  <a:pt x="11656271" y="0"/>
                </a:lnTo>
                <a:cubicBezTo>
                  <a:pt x="11699641" y="0"/>
                  <a:pt x="11734800" y="35159"/>
                  <a:pt x="11734800" y="78529"/>
                </a:cubicBezTo>
                <a:lnTo>
                  <a:pt x="11734800" y="5712671"/>
                </a:lnTo>
                <a:cubicBezTo>
                  <a:pt x="11734800" y="5756041"/>
                  <a:pt x="11699641" y="5791200"/>
                  <a:pt x="11656271" y="5791200"/>
                </a:cubicBezTo>
                <a:lnTo>
                  <a:pt x="78529" y="5791200"/>
                </a:lnTo>
                <a:cubicBezTo>
                  <a:pt x="35159" y="5791200"/>
                  <a:pt x="0" y="5756041"/>
                  <a:pt x="0" y="5712671"/>
                </a:cubicBezTo>
                <a:lnTo>
                  <a:pt x="0" y="78529"/>
                </a:lnTo>
                <a:cubicBezTo>
                  <a:pt x="0" y="35159"/>
                  <a:pt x="35159" y="0"/>
                  <a:pt x="78529" y="0"/>
                </a:cubicBez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3" name="Text Placeholder 4">
            <a:extLst>
              <a:ext uri="{FF2B5EF4-FFF2-40B4-BE49-F238E27FC236}">
                <a16:creationId xmlns:a16="http://schemas.microsoft.com/office/drawing/2014/main" id="{216BF50C-B43D-FD2E-1582-AAF1D13B5675}"/>
              </a:ext>
            </a:extLst>
          </p:cNvPr>
          <p:cNvSpPr>
            <a:spLocks noGrp="1"/>
          </p:cNvSpPr>
          <p:nvPr>
            <p:ph type="body" sz="quarter" idx="10" hasCustomPrompt="1"/>
          </p:nvPr>
        </p:nvSpPr>
        <p:spPr>
          <a:xfrm>
            <a:off x="6705600" y="4763543"/>
            <a:ext cx="4972050" cy="931364"/>
          </a:xfrm>
        </p:spPr>
        <p:txBody>
          <a:bodyPr anchor="b">
            <a:normAutofit/>
          </a:bodyPr>
          <a:lstStyle>
            <a:lvl1pPr>
              <a:defRPr sz="1600" b="0">
                <a:solidFill>
                  <a:schemeClr val="bg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endParaRPr lang="en-GB"/>
          </a:p>
        </p:txBody>
      </p:sp>
      <p:sp>
        <p:nvSpPr>
          <p:cNvPr id="2" name="Slide Number Placeholder 5">
            <a:extLst>
              <a:ext uri="{FF2B5EF4-FFF2-40B4-BE49-F238E27FC236}">
                <a16:creationId xmlns:a16="http://schemas.microsoft.com/office/drawing/2014/main" id="{545E78E7-02A2-9A7F-7388-0CC9FF8FD29F}"/>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40891354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7_Title with Sea shape">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48958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2628709"/>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479425" y="3114484"/>
            <a:ext cx="4895850" cy="1114425"/>
          </a:xfrm>
        </p:spPr>
        <p:txBody>
          <a:bodyPr>
            <a:normAutofit/>
          </a:bodyPr>
          <a:lstStyle>
            <a:lvl1pP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2" name="Rounded Rectangle 1">
            <a:extLst>
              <a:ext uri="{FF2B5EF4-FFF2-40B4-BE49-F238E27FC236}">
                <a16:creationId xmlns:a16="http://schemas.microsoft.com/office/drawing/2014/main" id="{6A6632FA-A7F3-FDDA-D2FF-17FD57013B2F}"/>
              </a:ext>
            </a:extLst>
          </p:cNvPr>
          <p:cNvSpPr/>
          <p:nvPr userDrawn="1"/>
        </p:nvSpPr>
        <p:spPr>
          <a:xfrm>
            <a:off x="6096000" y="441326"/>
            <a:ext cx="5616575" cy="5543838"/>
          </a:xfrm>
          <a:prstGeom prst="roundRect">
            <a:avLst>
              <a:gd name="adj" fmla="val 2685"/>
            </a:avLst>
          </a:prstGeom>
          <a:solidFill>
            <a:schemeClr val="bg2">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9908911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7_Title with Icon">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48958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2628709"/>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479425" y="3114484"/>
            <a:ext cx="4895850" cy="1114425"/>
          </a:xfrm>
        </p:spPr>
        <p:txBody>
          <a:bodyPr>
            <a:normAutofit/>
          </a:bodyPr>
          <a:lstStyle>
            <a:lvl1pP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3" name="Picture Placeholder 16">
            <a:extLst>
              <a:ext uri="{FF2B5EF4-FFF2-40B4-BE49-F238E27FC236}">
                <a16:creationId xmlns:a16="http://schemas.microsoft.com/office/drawing/2014/main" id="{699B1753-E97D-6028-3D90-9CC009544038}"/>
              </a:ext>
            </a:extLst>
          </p:cNvPr>
          <p:cNvSpPr>
            <a:spLocks noGrp="1"/>
          </p:cNvSpPr>
          <p:nvPr>
            <p:ph type="pic" sz="quarter" idx="10" hasCustomPrompt="1"/>
          </p:nvPr>
        </p:nvSpPr>
        <p:spPr>
          <a:xfrm>
            <a:off x="8070215" y="2132452"/>
            <a:ext cx="2593096" cy="2593096"/>
          </a:xfrm>
        </p:spPr>
        <p:txBody>
          <a:bodyPr anchor="ctr">
            <a:normAutofit/>
          </a:bodyPr>
          <a:lstStyle>
            <a:lvl1pPr algn="ctr">
              <a:defRPr sz="1100" b="0"/>
            </a:lvl1pPr>
          </a:lstStyle>
          <a:p>
            <a:r>
              <a:rPr lang="en-GB"/>
              <a:t>Insert icon here</a:t>
            </a:r>
          </a:p>
        </p:txBody>
      </p:sp>
    </p:spTree>
    <p:extLst>
      <p:ext uri="{BB962C8B-B14F-4D97-AF65-F5344CB8AC3E}">
        <p14:creationId xmlns:p14="http://schemas.microsoft.com/office/powerpoint/2010/main" val="30666860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7_Title with 3 icons ">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F7F6FB21-45B3-F849-6B8B-956F09ED0242}"/>
              </a:ext>
            </a:extLst>
          </p:cNvPr>
          <p:cNvSpPr>
            <a:spLocks noGrp="1"/>
          </p:cNvSpPr>
          <p:nvPr>
            <p:ph type="pic" sz="quarter" idx="10" hasCustomPrompt="1"/>
          </p:nvPr>
        </p:nvSpPr>
        <p:spPr>
          <a:xfrm>
            <a:off x="1577975" y="2819400"/>
            <a:ext cx="1192213" cy="1192213"/>
          </a:xfrm>
        </p:spPr>
        <p:txBody>
          <a:bodyPr anchor="ctr">
            <a:normAutofit/>
          </a:bodyPr>
          <a:lstStyle>
            <a:lvl1pPr algn="ctr">
              <a:defRPr sz="1100" b="0"/>
            </a:lvl1pPr>
          </a:lstStyle>
          <a:p>
            <a:r>
              <a:rPr lang="en-GB"/>
              <a:t>Insert icon here</a:t>
            </a:r>
          </a:p>
        </p:txBody>
      </p:sp>
      <p:sp>
        <p:nvSpPr>
          <p:cNvPr id="2" name="Slide Number Placeholder 5">
            <a:extLst>
              <a:ext uri="{FF2B5EF4-FFF2-40B4-BE49-F238E27FC236}">
                <a16:creationId xmlns:a16="http://schemas.microsoft.com/office/drawing/2014/main" id="{684A17C6-E383-E6CC-FF88-E501A98FA58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3" name="Title Placeholder 1">
            <a:extLst>
              <a:ext uri="{FF2B5EF4-FFF2-40B4-BE49-F238E27FC236}">
                <a16:creationId xmlns:a16="http://schemas.microsoft.com/office/drawing/2014/main" id="{876DA553-7ED8-343C-E047-5E86CDDCB969}"/>
              </a:ext>
            </a:extLst>
          </p:cNvPr>
          <p:cNvSpPr>
            <a:spLocks noGrp="1"/>
          </p:cNvSpPr>
          <p:nvPr>
            <p:ph type="title" hasCustomPrompt="1"/>
          </p:nvPr>
        </p:nvSpPr>
        <p:spPr>
          <a:xfrm>
            <a:off x="479425" y="441326"/>
            <a:ext cx="11233150" cy="1269502"/>
          </a:xfrm>
          <a:prstGeom prst="rect">
            <a:avLst/>
          </a:prstGeom>
          <a:noFill/>
        </p:spPr>
        <p:txBody>
          <a:bodyPr lIns="0" tIns="0" rIns="0" bIns="0" anchor="b" anchorCtr="0">
            <a:noAutofit/>
          </a:bodyPr>
          <a:lstStyle>
            <a:lvl1pPr algn="ctr">
              <a:lnSpc>
                <a:spcPct val="80000"/>
              </a:lnSpc>
              <a:defRPr sz="3200" b="1">
                <a:solidFill>
                  <a:schemeClr val="tx1"/>
                </a:solidFill>
              </a:defRPr>
            </a:lvl1pPr>
          </a:lstStyle>
          <a:p>
            <a:pPr lvl="0"/>
            <a:r>
              <a:rPr lang="en-US"/>
              <a:t>Centered headline in sentence case, </a:t>
            </a:r>
            <a:br>
              <a:rPr lang="en-US"/>
            </a:br>
            <a:r>
              <a:rPr lang="en-US"/>
              <a:t>adjust and resize when needed.</a:t>
            </a:r>
          </a:p>
        </p:txBody>
      </p:sp>
      <p:sp>
        <p:nvSpPr>
          <p:cNvPr id="18" name="Text Placeholder 3">
            <a:extLst>
              <a:ext uri="{FF2B5EF4-FFF2-40B4-BE49-F238E27FC236}">
                <a16:creationId xmlns:a16="http://schemas.microsoft.com/office/drawing/2014/main" id="{CD3689C0-8B33-2224-D963-1738DAC91E0E}"/>
              </a:ext>
            </a:extLst>
          </p:cNvPr>
          <p:cNvSpPr>
            <a:spLocks noGrp="1"/>
          </p:cNvSpPr>
          <p:nvPr>
            <p:ph type="body" sz="quarter" idx="13" hasCustomPrompt="1"/>
          </p:nvPr>
        </p:nvSpPr>
        <p:spPr>
          <a:xfrm>
            <a:off x="705300" y="4168775"/>
            <a:ext cx="2967436" cy="431801"/>
          </a:xfrm>
        </p:spPr>
        <p:txBody>
          <a:bodyPr anchor="b">
            <a:noAutofit/>
          </a:bodyPr>
          <a:lstStyle>
            <a:lvl1pPr algn="ctr">
              <a:spcBef>
                <a:spcPts val="0"/>
              </a:spcBef>
              <a:spcAft>
                <a:spcPts val="0"/>
              </a:spcAft>
              <a:defRPr sz="1800">
                <a:solidFill>
                  <a:schemeClr val="tx1"/>
                </a:solidFill>
              </a:defRPr>
            </a:lvl1pPr>
          </a:lstStyle>
          <a:p>
            <a:pPr lvl="0"/>
            <a:r>
              <a:rPr lang="en-GB" noProof="1"/>
              <a:t>Icon A</a:t>
            </a:r>
          </a:p>
        </p:txBody>
      </p:sp>
      <p:sp>
        <p:nvSpPr>
          <p:cNvPr id="19" name="Text Placeholder 5">
            <a:extLst>
              <a:ext uri="{FF2B5EF4-FFF2-40B4-BE49-F238E27FC236}">
                <a16:creationId xmlns:a16="http://schemas.microsoft.com/office/drawing/2014/main" id="{ED4114EE-3AD7-9976-3770-3D2D3FD7D20E}"/>
              </a:ext>
            </a:extLst>
          </p:cNvPr>
          <p:cNvSpPr>
            <a:spLocks noGrp="1"/>
          </p:cNvSpPr>
          <p:nvPr>
            <p:ph type="body" sz="quarter" idx="14" hasCustomPrompt="1"/>
          </p:nvPr>
        </p:nvSpPr>
        <p:spPr>
          <a:xfrm>
            <a:off x="705300"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sp>
        <p:nvSpPr>
          <p:cNvPr id="20" name="Picture Placeholder 16">
            <a:extLst>
              <a:ext uri="{FF2B5EF4-FFF2-40B4-BE49-F238E27FC236}">
                <a16:creationId xmlns:a16="http://schemas.microsoft.com/office/drawing/2014/main" id="{4E5B1A65-BD85-329E-2603-004F63BA3398}"/>
              </a:ext>
            </a:extLst>
          </p:cNvPr>
          <p:cNvSpPr>
            <a:spLocks noGrp="1"/>
          </p:cNvSpPr>
          <p:nvPr>
            <p:ph type="pic" sz="quarter" idx="15" hasCustomPrompt="1"/>
          </p:nvPr>
        </p:nvSpPr>
        <p:spPr>
          <a:xfrm>
            <a:off x="5481235" y="2819400"/>
            <a:ext cx="1192213" cy="1192213"/>
          </a:xfrm>
        </p:spPr>
        <p:txBody>
          <a:bodyPr anchor="ctr">
            <a:normAutofit/>
          </a:bodyPr>
          <a:lstStyle>
            <a:lvl1pPr algn="ctr">
              <a:defRPr sz="1100" b="0"/>
            </a:lvl1pPr>
          </a:lstStyle>
          <a:p>
            <a:r>
              <a:rPr lang="en-GB"/>
              <a:t>Insert icon here</a:t>
            </a:r>
          </a:p>
        </p:txBody>
      </p:sp>
      <p:sp>
        <p:nvSpPr>
          <p:cNvPr id="21" name="Text Placeholder 3">
            <a:extLst>
              <a:ext uri="{FF2B5EF4-FFF2-40B4-BE49-F238E27FC236}">
                <a16:creationId xmlns:a16="http://schemas.microsoft.com/office/drawing/2014/main" id="{32AA6414-9A08-8173-3C53-4BC706D9C01C}"/>
              </a:ext>
            </a:extLst>
          </p:cNvPr>
          <p:cNvSpPr>
            <a:spLocks noGrp="1"/>
          </p:cNvSpPr>
          <p:nvPr>
            <p:ph type="body" sz="quarter" idx="16" hasCustomPrompt="1"/>
          </p:nvPr>
        </p:nvSpPr>
        <p:spPr>
          <a:xfrm>
            <a:off x="4608560" y="4168775"/>
            <a:ext cx="2967436" cy="431801"/>
          </a:xfrm>
        </p:spPr>
        <p:txBody>
          <a:bodyPr anchor="b">
            <a:noAutofit/>
          </a:bodyPr>
          <a:lstStyle>
            <a:lvl1pPr algn="ctr">
              <a:spcBef>
                <a:spcPts val="0"/>
              </a:spcBef>
              <a:spcAft>
                <a:spcPts val="0"/>
              </a:spcAft>
              <a:defRPr sz="1800">
                <a:solidFill>
                  <a:schemeClr val="tx1"/>
                </a:solidFill>
              </a:defRPr>
            </a:lvl1pPr>
          </a:lstStyle>
          <a:p>
            <a:pPr lvl="0"/>
            <a:r>
              <a:rPr lang="en-GB" noProof="1"/>
              <a:t>Icon B</a:t>
            </a:r>
          </a:p>
        </p:txBody>
      </p:sp>
      <p:sp>
        <p:nvSpPr>
          <p:cNvPr id="22" name="Text Placeholder 5">
            <a:extLst>
              <a:ext uri="{FF2B5EF4-FFF2-40B4-BE49-F238E27FC236}">
                <a16:creationId xmlns:a16="http://schemas.microsoft.com/office/drawing/2014/main" id="{16A4C3C5-0509-1B41-A0FE-9D0A163992DA}"/>
              </a:ext>
            </a:extLst>
          </p:cNvPr>
          <p:cNvSpPr>
            <a:spLocks noGrp="1"/>
          </p:cNvSpPr>
          <p:nvPr>
            <p:ph type="body" sz="quarter" idx="17" hasCustomPrompt="1"/>
          </p:nvPr>
        </p:nvSpPr>
        <p:spPr>
          <a:xfrm>
            <a:off x="4608560"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sp>
        <p:nvSpPr>
          <p:cNvPr id="23" name="Picture Placeholder 16">
            <a:extLst>
              <a:ext uri="{FF2B5EF4-FFF2-40B4-BE49-F238E27FC236}">
                <a16:creationId xmlns:a16="http://schemas.microsoft.com/office/drawing/2014/main" id="{2D62DA36-18B5-5377-6D7C-861A9C8B243E}"/>
              </a:ext>
            </a:extLst>
          </p:cNvPr>
          <p:cNvSpPr>
            <a:spLocks noGrp="1"/>
          </p:cNvSpPr>
          <p:nvPr>
            <p:ph type="pic" sz="quarter" idx="18" hasCustomPrompt="1"/>
          </p:nvPr>
        </p:nvSpPr>
        <p:spPr>
          <a:xfrm>
            <a:off x="9357200" y="2819400"/>
            <a:ext cx="1192213" cy="1192213"/>
          </a:xfrm>
        </p:spPr>
        <p:txBody>
          <a:bodyPr anchor="ctr">
            <a:normAutofit/>
          </a:bodyPr>
          <a:lstStyle>
            <a:lvl1pPr algn="ctr">
              <a:defRPr sz="1100" b="0"/>
            </a:lvl1pPr>
          </a:lstStyle>
          <a:p>
            <a:r>
              <a:rPr lang="en-GB"/>
              <a:t>Insert icon here</a:t>
            </a:r>
          </a:p>
        </p:txBody>
      </p:sp>
      <p:sp>
        <p:nvSpPr>
          <p:cNvPr id="24" name="Text Placeholder 3">
            <a:extLst>
              <a:ext uri="{FF2B5EF4-FFF2-40B4-BE49-F238E27FC236}">
                <a16:creationId xmlns:a16="http://schemas.microsoft.com/office/drawing/2014/main" id="{AECB629E-0051-22C7-DF6A-DB5A2BE7F5FE}"/>
              </a:ext>
            </a:extLst>
          </p:cNvPr>
          <p:cNvSpPr>
            <a:spLocks noGrp="1"/>
          </p:cNvSpPr>
          <p:nvPr>
            <p:ph type="body" sz="quarter" idx="19" hasCustomPrompt="1"/>
          </p:nvPr>
        </p:nvSpPr>
        <p:spPr>
          <a:xfrm>
            <a:off x="8484525" y="4168775"/>
            <a:ext cx="2967436" cy="431801"/>
          </a:xfrm>
        </p:spPr>
        <p:txBody>
          <a:bodyPr anchor="b">
            <a:noAutofit/>
          </a:bodyPr>
          <a:lstStyle>
            <a:lvl1pPr algn="ctr">
              <a:spcBef>
                <a:spcPts val="0"/>
              </a:spcBef>
              <a:spcAft>
                <a:spcPts val="0"/>
              </a:spcAft>
              <a:defRPr sz="1800">
                <a:solidFill>
                  <a:schemeClr val="tx1"/>
                </a:solidFill>
              </a:defRPr>
            </a:lvl1pPr>
          </a:lstStyle>
          <a:p>
            <a:pPr lvl="0"/>
            <a:r>
              <a:rPr lang="en-GB" noProof="1"/>
              <a:t>Icon C</a:t>
            </a:r>
          </a:p>
        </p:txBody>
      </p:sp>
      <p:sp>
        <p:nvSpPr>
          <p:cNvPr id="25" name="Text Placeholder 5">
            <a:extLst>
              <a:ext uri="{FF2B5EF4-FFF2-40B4-BE49-F238E27FC236}">
                <a16:creationId xmlns:a16="http://schemas.microsoft.com/office/drawing/2014/main" id="{8C710CBF-679E-4E9A-17EF-B30C00E446BF}"/>
              </a:ext>
            </a:extLst>
          </p:cNvPr>
          <p:cNvSpPr>
            <a:spLocks noGrp="1"/>
          </p:cNvSpPr>
          <p:nvPr>
            <p:ph type="body" sz="quarter" idx="20" hasCustomPrompt="1"/>
          </p:nvPr>
        </p:nvSpPr>
        <p:spPr>
          <a:xfrm>
            <a:off x="8484525"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spTree>
    <p:extLst>
      <p:ext uri="{BB962C8B-B14F-4D97-AF65-F5344CB8AC3E}">
        <p14:creationId xmlns:p14="http://schemas.microsoft.com/office/powerpoint/2010/main" val="3223514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Dark B">
    <p:bg>
      <p:bgPr>
        <a:solidFill>
          <a:schemeClr val="bg2"/>
        </a:solidFill>
        <a:effectLst/>
      </p:bgPr>
    </p:bg>
    <p:spTree>
      <p:nvGrpSpPr>
        <p:cNvPr id="1" name=""/>
        <p:cNvGrpSpPr/>
        <p:nvPr/>
      </p:nvGrpSpPr>
      <p:grpSpPr>
        <a:xfrm>
          <a:off x="0" y="0"/>
          <a:ext cx="0" cy="0"/>
          <a:chOff x="0" y="0"/>
          <a:chExt cx="0" cy="0"/>
        </a:xfrm>
      </p:grpSpPr>
      <p:pic>
        <p:nvPicPr>
          <p:cNvPr id="14" name="Graphic 3">
            <a:extLst>
              <a:ext uri="{FF2B5EF4-FFF2-40B4-BE49-F238E27FC236}">
                <a16:creationId xmlns:a16="http://schemas.microsoft.com/office/drawing/2014/main" id="{13FAB31C-EABD-87FF-F4FD-4FDFB8CB05E2}"/>
              </a:ext>
            </a:extLst>
          </p:cNvPr>
          <p:cNvPicPr>
            <a:picLocks noChangeAspect="1"/>
          </p:cNvPicPr>
          <p:nvPr userDrawn="1"/>
        </p:nvPicPr>
        <p:blipFill>
          <a:blip r:embed="rId2"/>
          <a:stretch>
            <a:fillRect/>
          </a:stretch>
        </p:blipFill>
        <p:spPr>
          <a:xfrm>
            <a:off x="0" y="3913708"/>
            <a:ext cx="12192000" cy="827583"/>
          </a:xfrm>
          <a:custGeom>
            <a:avLst/>
            <a:gdLst>
              <a:gd name="connsiteX0" fmla="*/ 0 w 12192000"/>
              <a:gd name="connsiteY0" fmla="*/ -1 h 827583"/>
              <a:gd name="connsiteX1" fmla="*/ 12192000 w 12192000"/>
              <a:gd name="connsiteY1" fmla="*/ -1 h 827583"/>
              <a:gd name="connsiteX2" fmla="*/ 12192000 w 12192000"/>
              <a:gd name="connsiteY2" fmla="*/ 827583 h 827583"/>
              <a:gd name="connsiteX3" fmla="*/ 0 w 12192000"/>
              <a:gd name="connsiteY3" fmla="*/ 827583 h 827583"/>
            </a:gdLst>
            <a:ahLst/>
            <a:cxnLst>
              <a:cxn ang="0">
                <a:pos x="connsiteX0" y="connsiteY0"/>
              </a:cxn>
              <a:cxn ang="0">
                <a:pos x="connsiteX1" y="connsiteY1"/>
              </a:cxn>
              <a:cxn ang="0">
                <a:pos x="connsiteX2" y="connsiteY2"/>
              </a:cxn>
              <a:cxn ang="0">
                <a:pos x="connsiteX3" y="connsiteY3"/>
              </a:cxn>
            </a:cxnLst>
            <a:rect l="l" t="t" r="r" b="b"/>
            <a:pathLst>
              <a:path w="12192000" h="827583">
                <a:moveTo>
                  <a:pt x="0" y="-1"/>
                </a:moveTo>
                <a:lnTo>
                  <a:pt x="12192000" y="-1"/>
                </a:lnTo>
                <a:lnTo>
                  <a:pt x="12192000" y="827583"/>
                </a:lnTo>
                <a:lnTo>
                  <a:pt x="0" y="827583"/>
                </a:lnTo>
                <a:close/>
              </a:path>
            </a:pathLst>
          </a:custGeom>
        </p:spPr>
      </p:pic>
      <p:sp>
        <p:nvSpPr>
          <p:cNvPr id="20" name="Text Placeholder 2">
            <a:extLst>
              <a:ext uri="{FF2B5EF4-FFF2-40B4-BE49-F238E27FC236}">
                <a16:creationId xmlns:a16="http://schemas.microsoft.com/office/drawing/2014/main" id="{5B7FA197-F306-E5C2-83C4-274A12780FCA}"/>
              </a:ext>
            </a:extLst>
          </p:cNvPr>
          <p:cNvSpPr>
            <a:spLocks noGrp="1"/>
          </p:cNvSpPr>
          <p:nvPr>
            <p:ph type="body" sz="quarter" idx="13" hasCustomPrompt="1"/>
          </p:nvPr>
        </p:nvSpPr>
        <p:spPr>
          <a:xfrm>
            <a:off x="479425" y="6035465"/>
            <a:ext cx="2879725" cy="346285"/>
          </a:xfrm>
          <a:prstGeom prst="rect">
            <a:avLst/>
          </a:prstGeom>
          <a:noFill/>
        </p:spPr>
        <p:txBody>
          <a:bodyPr wrap="square" lIns="0" tIns="0" rIns="0" bIns="0" anchor="b">
            <a:noAutofit/>
          </a:bodyPr>
          <a:lstStyle>
            <a:lvl1pPr algn="l">
              <a:defRPr kumimoji="0" lang="en-US" sz="1400" b="0" i="0" u="none" strike="noStrike" cap="none" spc="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
        <p:nvSpPr>
          <p:cNvPr id="30" name="Text Placeholder 2">
            <a:extLst>
              <a:ext uri="{FF2B5EF4-FFF2-40B4-BE49-F238E27FC236}">
                <a16:creationId xmlns:a16="http://schemas.microsoft.com/office/drawing/2014/main" id="{358ABA42-D1D9-5D18-BAED-C73B2757C9B5}"/>
              </a:ext>
            </a:extLst>
          </p:cNvPr>
          <p:cNvSpPr>
            <a:spLocks noGrp="1"/>
          </p:cNvSpPr>
          <p:nvPr>
            <p:ph type="body" sz="quarter" idx="11" hasCustomPrompt="1"/>
          </p:nvPr>
        </p:nvSpPr>
        <p:spPr>
          <a:xfrm>
            <a:off x="4424268" y="5205013"/>
            <a:ext cx="6556983"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31" name="Text Placeholder 2">
            <a:extLst>
              <a:ext uri="{FF2B5EF4-FFF2-40B4-BE49-F238E27FC236}">
                <a16:creationId xmlns:a16="http://schemas.microsoft.com/office/drawing/2014/main" id="{54847D06-D273-CDCE-AF14-7E614BAA7E33}"/>
              </a:ext>
            </a:extLst>
          </p:cNvPr>
          <p:cNvSpPr>
            <a:spLocks noGrp="1"/>
          </p:cNvSpPr>
          <p:nvPr>
            <p:ph type="body" sz="quarter" idx="12" hasCustomPrompt="1"/>
          </p:nvPr>
        </p:nvSpPr>
        <p:spPr>
          <a:xfrm>
            <a:off x="4424268" y="5559123"/>
            <a:ext cx="6556983"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
        <p:nvSpPr>
          <p:cNvPr id="15" name="Title 1">
            <a:extLst>
              <a:ext uri="{FF2B5EF4-FFF2-40B4-BE49-F238E27FC236}">
                <a16:creationId xmlns:a16="http://schemas.microsoft.com/office/drawing/2014/main" id="{03AD19C4-1BFA-9096-A85E-817FC50801B5}"/>
              </a:ext>
            </a:extLst>
          </p:cNvPr>
          <p:cNvSpPr>
            <a:spLocks noGrp="1"/>
          </p:cNvSpPr>
          <p:nvPr>
            <p:ph type="title" hasCustomPrompt="1"/>
          </p:nvPr>
        </p:nvSpPr>
        <p:spPr>
          <a:xfrm>
            <a:off x="4424270" y="2810416"/>
            <a:ext cx="6556983" cy="1086098"/>
          </a:xfrm>
          <a:prstGeom prst="rect">
            <a:avLst/>
          </a:prstGeom>
        </p:spPr>
        <p:txBody>
          <a:bodyPr lIns="0" bIns="0" anchor="b">
            <a:noAutofit/>
          </a:bodyPr>
          <a:lstStyle>
            <a:lvl1pPr>
              <a:defRPr sz="4200" b="1"/>
            </a:lvl1pPr>
          </a:lstStyle>
          <a:p>
            <a:r>
              <a:rPr lang="en-US"/>
              <a:t>Click to add </a:t>
            </a:r>
            <a:br>
              <a:rPr lang="en-US"/>
            </a:br>
            <a:r>
              <a:rPr lang="en-US"/>
              <a:t>presentation title.</a:t>
            </a:r>
          </a:p>
        </p:txBody>
      </p:sp>
      <p:sp>
        <p:nvSpPr>
          <p:cNvPr id="21" name="Text Placeholder 25">
            <a:extLst>
              <a:ext uri="{FF2B5EF4-FFF2-40B4-BE49-F238E27FC236}">
                <a16:creationId xmlns:a16="http://schemas.microsoft.com/office/drawing/2014/main" id="{6276BEDF-68FC-42B3-F41A-F62EAAE8AEAC}"/>
              </a:ext>
            </a:extLst>
          </p:cNvPr>
          <p:cNvSpPr>
            <a:spLocks noGrp="1"/>
          </p:cNvSpPr>
          <p:nvPr>
            <p:ph type="body" sz="quarter" idx="14" hasCustomPrompt="1"/>
          </p:nvPr>
        </p:nvSpPr>
        <p:spPr>
          <a:xfrm>
            <a:off x="4424269" y="3999033"/>
            <a:ext cx="6556983" cy="497890"/>
          </a:xfrm>
        </p:spPr>
        <p:txBody>
          <a:bodyPr>
            <a:noAutofit/>
          </a:bodyPr>
          <a:lstStyle>
            <a:lvl1pPr>
              <a:lnSpc>
                <a:spcPct val="90000"/>
              </a:lnSpc>
              <a:spcBef>
                <a:spcPts val="0"/>
              </a:spcBef>
              <a:spcAft>
                <a:spcPts val="300"/>
              </a:spcAft>
              <a:defRPr sz="2400"/>
            </a:lvl1pPr>
            <a:lvl2pPr marL="457200" indent="0">
              <a:buNone/>
              <a:defRPr/>
            </a:lvl2pPr>
          </a:lstStyle>
          <a:p>
            <a:pPr lvl="0"/>
            <a:r>
              <a:rPr lang="en-US"/>
              <a:t>Subtitle in sentence case here.</a:t>
            </a:r>
          </a:p>
        </p:txBody>
      </p:sp>
      <p:grpSp>
        <p:nvGrpSpPr>
          <p:cNvPr id="4" name="Group 3">
            <a:extLst>
              <a:ext uri="{FF2B5EF4-FFF2-40B4-BE49-F238E27FC236}">
                <a16:creationId xmlns:a16="http://schemas.microsoft.com/office/drawing/2014/main" id="{AB3A7C1A-9286-2157-1E70-B4778D30A197}"/>
              </a:ext>
            </a:extLst>
          </p:cNvPr>
          <p:cNvGrpSpPr>
            <a:grpSpLocks noChangeAspect="1"/>
          </p:cNvGrpSpPr>
          <p:nvPr userDrawn="1"/>
        </p:nvGrpSpPr>
        <p:grpSpPr>
          <a:xfrm>
            <a:off x="474889" y="2886057"/>
            <a:ext cx="2692854" cy="651000"/>
            <a:chOff x="457359" y="459666"/>
            <a:chExt cx="2059525" cy="497892"/>
          </a:xfrm>
        </p:grpSpPr>
        <p:sp>
          <p:nvSpPr>
            <p:cNvPr id="6" name="Freeform 5">
              <a:extLst>
                <a:ext uri="{FF2B5EF4-FFF2-40B4-BE49-F238E27FC236}">
                  <a16:creationId xmlns:a16="http://schemas.microsoft.com/office/drawing/2014/main" id="{65EF1DF2-87F5-4DE2-2A97-4BE83237188B}"/>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tx1"/>
            </a:solidFill>
            <a:ln w="1829" cap="flat">
              <a:noFill/>
              <a:prstDash val="solid"/>
              <a:miter/>
            </a:ln>
          </p:spPr>
          <p:txBody>
            <a:bodyPr rtlCol="0" anchor="ctr"/>
            <a:lstStyle/>
            <a:p>
              <a:endParaRPr lang="en-GB"/>
            </a:p>
          </p:txBody>
        </p:sp>
        <p:sp>
          <p:nvSpPr>
            <p:cNvPr id="7" name="Freeform 6">
              <a:extLst>
                <a:ext uri="{FF2B5EF4-FFF2-40B4-BE49-F238E27FC236}">
                  <a16:creationId xmlns:a16="http://schemas.microsoft.com/office/drawing/2014/main" id="{543E5A18-2279-1BD7-2F74-761CFEA3530C}"/>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Tree>
    <p:extLst>
      <p:ext uri="{BB962C8B-B14F-4D97-AF65-F5344CB8AC3E}">
        <p14:creationId xmlns:p14="http://schemas.microsoft.com/office/powerpoint/2010/main" val="2191066906"/>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7_Title with 3 icons dark">
    <p:bg>
      <p:bgPr>
        <a:solidFill>
          <a:schemeClr val="bg2"/>
        </a:solidFill>
        <a:effectLst/>
      </p:bgPr>
    </p:b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F7F6FB21-45B3-F849-6B8B-956F09ED0242}"/>
              </a:ext>
            </a:extLst>
          </p:cNvPr>
          <p:cNvSpPr>
            <a:spLocks noGrp="1"/>
          </p:cNvSpPr>
          <p:nvPr>
            <p:ph type="pic" sz="quarter" idx="10" hasCustomPrompt="1"/>
          </p:nvPr>
        </p:nvSpPr>
        <p:spPr>
          <a:xfrm>
            <a:off x="1577975" y="2819400"/>
            <a:ext cx="1192213" cy="1192213"/>
          </a:xfrm>
        </p:spPr>
        <p:txBody>
          <a:bodyPr anchor="ctr">
            <a:normAutofit/>
          </a:bodyPr>
          <a:lstStyle>
            <a:lvl1pPr algn="ctr">
              <a:defRPr sz="1100" b="0"/>
            </a:lvl1pPr>
          </a:lstStyle>
          <a:p>
            <a:r>
              <a:rPr lang="en-GB"/>
              <a:t>Insert icon here</a:t>
            </a:r>
          </a:p>
        </p:txBody>
      </p:sp>
      <p:sp>
        <p:nvSpPr>
          <p:cNvPr id="2" name="Slide Number Placeholder 5">
            <a:extLst>
              <a:ext uri="{FF2B5EF4-FFF2-40B4-BE49-F238E27FC236}">
                <a16:creationId xmlns:a16="http://schemas.microsoft.com/office/drawing/2014/main" id="{684A17C6-E383-E6CC-FF88-E501A98FA58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3" name="Title Placeholder 1">
            <a:extLst>
              <a:ext uri="{FF2B5EF4-FFF2-40B4-BE49-F238E27FC236}">
                <a16:creationId xmlns:a16="http://schemas.microsoft.com/office/drawing/2014/main" id="{876DA553-7ED8-343C-E047-5E86CDDCB969}"/>
              </a:ext>
            </a:extLst>
          </p:cNvPr>
          <p:cNvSpPr>
            <a:spLocks noGrp="1"/>
          </p:cNvSpPr>
          <p:nvPr>
            <p:ph type="title" hasCustomPrompt="1"/>
          </p:nvPr>
        </p:nvSpPr>
        <p:spPr>
          <a:xfrm>
            <a:off x="479425" y="441326"/>
            <a:ext cx="11233150" cy="1269502"/>
          </a:xfrm>
          <a:prstGeom prst="rect">
            <a:avLst/>
          </a:prstGeom>
          <a:noFill/>
        </p:spPr>
        <p:txBody>
          <a:bodyPr lIns="0" tIns="0" rIns="0" bIns="0" anchor="b" anchorCtr="0">
            <a:noAutofit/>
          </a:bodyPr>
          <a:lstStyle>
            <a:lvl1pPr algn="ctr">
              <a:lnSpc>
                <a:spcPct val="80000"/>
              </a:lnSpc>
              <a:defRPr sz="3200" b="1">
                <a:solidFill>
                  <a:schemeClr val="tx1"/>
                </a:solidFill>
              </a:defRPr>
            </a:lvl1pPr>
          </a:lstStyle>
          <a:p>
            <a:pPr lvl="0"/>
            <a:r>
              <a:rPr lang="en-US"/>
              <a:t>Centered headline in sentence case, </a:t>
            </a:r>
            <a:br>
              <a:rPr lang="en-US"/>
            </a:br>
            <a:r>
              <a:rPr lang="en-US"/>
              <a:t>adjust and resize when needed.</a:t>
            </a:r>
          </a:p>
        </p:txBody>
      </p:sp>
      <p:sp>
        <p:nvSpPr>
          <p:cNvPr id="18" name="Text Placeholder 3">
            <a:extLst>
              <a:ext uri="{FF2B5EF4-FFF2-40B4-BE49-F238E27FC236}">
                <a16:creationId xmlns:a16="http://schemas.microsoft.com/office/drawing/2014/main" id="{CD3689C0-8B33-2224-D963-1738DAC91E0E}"/>
              </a:ext>
            </a:extLst>
          </p:cNvPr>
          <p:cNvSpPr>
            <a:spLocks noGrp="1"/>
          </p:cNvSpPr>
          <p:nvPr>
            <p:ph type="body" sz="quarter" idx="13" hasCustomPrompt="1"/>
          </p:nvPr>
        </p:nvSpPr>
        <p:spPr>
          <a:xfrm>
            <a:off x="705300" y="4168775"/>
            <a:ext cx="2967436" cy="431801"/>
          </a:xfrm>
        </p:spPr>
        <p:txBody>
          <a:bodyPr anchor="b">
            <a:noAutofit/>
          </a:bodyPr>
          <a:lstStyle>
            <a:lvl1pPr algn="ctr">
              <a:spcBef>
                <a:spcPts val="0"/>
              </a:spcBef>
              <a:spcAft>
                <a:spcPts val="0"/>
              </a:spcAft>
              <a:defRPr sz="1800">
                <a:solidFill>
                  <a:schemeClr val="accent1"/>
                </a:solidFill>
              </a:defRPr>
            </a:lvl1pPr>
          </a:lstStyle>
          <a:p>
            <a:pPr lvl="0"/>
            <a:r>
              <a:rPr lang="en-GB" noProof="1"/>
              <a:t>Icon A</a:t>
            </a:r>
          </a:p>
        </p:txBody>
      </p:sp>
      <p:sp>
        <p:nvSpPr>
          <p:cNvPr id="19" name="Text Placeholder 5">
            <a:extLst>
              <a:ext uri="{FF2B5EF4-FFF2-40B4-BE49-F238E27FC236}">
                <a16:creationId xmlns:a16="http://schemas.microsoft.com/office/drawing/2014/main" id="{ED4114EE-3AD7-9976-3770-3D2D3FD7D20E}"/>
              </a:ext>
            </a:extLst>
          </p:cNvPr>
          <p:cNvSpPr>
            <a:spLocks noGrp="1"/>
          </p:cNvSpPr>
          <p:nvPr>
            <p:ph type="body" sz="quarter" idx="14" hasCustomPrompt="1"/>
          </p:nvPr>
        </p:nvSpPr>
        <p:spPr>
          <a:xfrm>
            <a:off x="705300"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sp>
        <p:nvSpPr>
          <p:cNvPr id="20" name="Picture Placeholder 16">
            <a:extLst>
              <a:ext uri="{FF2B5EF4-FFF2-40B4-BE49-F238E27FC236}">
                <a16:creationId xmlns:a16="http://schemas.microsoft.com/office/drawing/2014/main" id="{4E5B1A65-BD85-329E-2603-004F63BA3398}"/>
              </a:ext>
            </a:extLst>
          </p:cNvPr>
          <p:cNvSpPr>
            <a:spLocks noGrp="1"/>
          </p:cNvSpPr>
          <p:nvPr>
            <p:ph type="pic" sz="quarter" idx="15" hasCustomPrompt="1"/>
          </p:nvPr>
        </p:nvSpPr>
        <p:spPr>
          <a:xfrm>
            <a:off x="5481235" y="2819400"/>
            <a:ext cx="1192213" cy="1192213"/>
          </a:xfrm>
        </p:spPr>
        <p:txBody>
          <a:bodyPr anchor="ctr">
            <a:normAutofit/>
          </a:bodyPr>
          <a:lstStyle>
            <a:lvl1pPr algn="ctr">
              <a:defRPr sz="1100" b="0"/>
            </a:lvl1pPr>
          </a:lstStyle>
          <a:p>
            <a:r>
              <a:rPr lang="en-GB"/>
              <a:t>Insert icon here</a:t>
            </a:r>
          </a:p>
        </p:txBody>
      </p:sp>
      <p:sp>
        <p:nvSpPr>
          <p:cNvPr id="21" name="Text Placeholder 3">
            <a:extLst>
              <a:ext uri="{FF2B5EF4-FFF2-40B4-BE49-F238E27FC236}">
                <a16:creationId xmlns:a16="http://schemas.microsoft.com/office/drawing/2014/main" id="{32AA6414-9A08-8173-3C53-4BC706D9C01C}"/>
              </a:ext>
            </a:extLst>
          </p:cNvPr>
          <p:cNvSpPr>
            <a:spLocks noGrp="1"/>
          </p:cNvSpPr>
          <p:nvPr>
            <p:ph type="body" sz="quarter" idx="16" hasCustomPrompt="1"/>
          </p:nvPr>
        </p:nvSpPr>
        <p:spPr>
          <a:xfrm>
            <a:off x="4608560" y="4168775"/>
            <a:ext cx="2967436" cy="431801"/>
          </a:xfrm>
        </p:spPr>
        <p:txBody>
          <a:bodyPr anchor="b">
            <a:noAutofit/>
          </a:bodyPr>
          <a:lstStyle>
            <a:lvl1pPr algn="ctr">
              <a:spcBef>
                <a:spcPts val="0"/>
              </a:spcBef>
              <a:spcAft>
                <a:spcPts val="0"/>
              </a:spcAft>
              <a:defRPr sz="1800">
                <a:solidFill>
                  <a:schemeClr val="accent1"/>
                </a:solidFill>
              </a:defRPr>
            </a:lvl1pPr>
          </a:lstStyle>
          <a:p>
            <a:pPr lvl="0"/>
            <a:r>
              <a:rPr lang="en-GB" noProof="1"/>
              <a:t>Icon B</a:t>
            </a:r>
          </a:p>
        </p:txBody>
      </p:sp>
      <p:sp>
        <p:nvSpPr>
          <p:cNvPr id="22" name="Text Placeholder 5">
            <a:extLst>
              <a:ext uri="{FF2B5EF4-FFF2-40B4-BE49-F238E27FC236}">
                <a16:creationId xmlns:a16="http://schemas.microsoft.com/office/drawing/2014/main" id="{16A4C3C5-0509-1B41-A0FE-9D0A163992DA}"/>
              </a:ext>
            </a:extLst>
          </p:cNvPr>
          <p:cNvSpPr>
            <a:spLocks noGrp="1"/>
          </p:cNvSpPr>
          <p:nvPr>
            <p:ph type="body" sz="quarter" idx="17" hasCustomPrompt="1"/>
          </p:nvPr>
        </p:nvSpPr>
        <p:spPr>
          <a:xfrm>
            <a:off x="4608560"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sp>
        <p:nvSpPr>
          <p:cNvPr id="23" name="Picture Placeholder 16">
            <a:extLst>
              <a:ext uri="{FF2B5EF4-FFF2-40B4-BE49-F238E27FC236}">
                <a16:creationId xmlns:a16="http://schemas.microsoft.com/office/drawing/2014/main" id="{2D62DA36-18B5-5377-6D7C-861A9C8B243E}"/>
              </a:ext>
            </a:extLst>
          </p:cNvPr>
          <p:cNvSpPr>
            <a:spLocks noGrp="1"/>
          </p:cNvSpPr>
          <p:nvPr>
            <p:ph type="pic" sz="quarter" idx="18" hasCustomPrompt="1"/>
          </p:nvPr>
        </p:nvSpPr>
        <p:spPr>
          <a:xfrm>
            <a:off x="9357200" y="2819400"/>
            <a:ext cx="1192213" cy="1192213"/>
          </a:xfrm>
        </p:spPr>
        <p:txBody>
          <a:bodyPr anchor="ctr">
            <a:normAutofit/>
          </a:bodyPr>
          <a:lstStyle>
            <a:lvl1pPr algn="ctr">
              <a:defRPr sz="1100" b="0"/>
            </a:lvl1pPr>
          </a:lstStyle>
          <a:p>
            <a:r>
              <a:rPr lang="en-GB"/>
              <a:t>Insert icon here</a:t>
            </a:r>
          </a:p>
        </p:txBody>
      </p:sp>
      <p:sp>
        <p:nvSpPr>
          <p:cNvPr id="24" name="Text Placeholder 3">
            <a:extLst>
              <a:ext uri="{FF2B5EF4-FFF2-40B4-BE49-F238E27FC236}">
                <a16:creationId xmlns:a16="http://schemas.microsoft.com/office/drawing/2014/main" id="{AECB629E-0051-22C7-DF6A-DB5A2BE7F5FE}"/>
              </a:ext>
            </a:extLst>
          </p:cNvPr>
          <p:cNvSpPr>
            <a:spLocks noGrp="1"/>
          </p:cNvSpPr>
          <p:nvPr>
            <p:ph type="body" sz="quarter" idx="19" hasCustomPrompt="1"/>
          </p:nvPr>
        </p:nvSpPr>
        <p:spPr>
          <a:xfrm>
            <a:off x="8484525" y="4168775"/>
            <a:ext cx="2967436" cy="431801"/>
          </a:xfrm>
        </p:spPr>
        <p:txBody>
          <a:bodyPr anchor="b">
            <a:noAutofit/>
          </a:bodyPr>
          <a:lstStyle>
            <a:lvl1pPr algn="ctr">
              <a:spcBef>
                <a:spcPts val="0"/>
              </a:spcBef>
              <a:spcAft>
                <a:spcPts val="0"/>
              </a:spcAft>
              <a:defRPr sz="1800">
                <a:solidFill>
                  <a:schemeClr val="accent1"/>
                </a:solidFill>
              </a:defRPr>
            </a:lvl1pPr>
          </a:lstStyle>
          <a:p>
            <a:pPr lvl="0"/>
            <a:r>
              <a:rPr lang="en-GB" noProof="1"/>
              <a:t>Icon C</a:t>
            </a:r>
          </a:p>
        </p:txBody>
      </p:sp>
      <p:sp>
        <p:nvSpPr>
          <p:cNvPr id="25" name="Text Placeholder 5">
            <a:extLst>
              <a:ext uri="{FF2B5EF4-FFF2-40B4-BE49-F238E27FC236}">
                <a16:creationId xmlns:a16="http://schemas.microsoft.com/office/drawing/2014/main" id="{8C710CBF-679E-4E9A-17EF-B30C00E446BF}"/>
              </a:ext>
            </a:extLst>
          </p:cNvPr>
          <p:cNvSpPr>
            <a:spLocks noGrp="1"/>
          </p:cNvSpPr>
          <p:nvPr>
            <p:ph type="body" sz="quarter" idx="20" hasCustomPrompt="1"/>
          </p:nvPr>
        </p:nvSpPr>
        <p:spPr>
          <a:xfrm>
            <a:off x="8484525"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pic>
        <p:nvPicPr>
          <p:cNvPr id="4" name="Graphic 3">
            <a:extLst>
              <a:ext uri="{FF2B5EF4-FFF2-40B4-BE49-F238E27FC236}">
                <a16:creationId xmlns:a16="http://schemas.microsoft.com/office/drawing/2014/main" id="{743C07C8-B334-792B-D2FA-60311141BD6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3341536211"/>
      </p:ext>
    </p:extLst>
  </p:cSld>
  <p:clrMapOvr>
    <a:overrideClrMapping bg1="dk1" tx1="lt1" bg2="dk2" tx2="lt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7_Title with 1 large icon">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6" y="440236"/>
            <a:ext cx="48958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5" name="Text Placeholder 3">
            <a:extLst>
              <a:ext uri="{FF2B5EF4-FFF2-40B4-BE49-F238E27FC236}">
                <a16:creationId xmlns:a16="http://schemas.microsoft.com/office/drawing/2014/main" id="{F3C9B29C-B4B4-3BD8-0268-522D784FF8CD}"/>
              </a:ext>
            </a:extLst>
          </p:cNvPr>
          <p:cNvSpPr>
            <a:spLocks noGrp="1"/>
          </p:cNvSpPr>
          <p:nvPr>
            <p:ph type="body" sz="quarter" idx="15" hasCustomPrompt="1"/>
          </p:nvPr>
        </p:nvSpPr>
        <p:spPr>
          <a:xfrm>
            <a:off x="479425" y="4419600"/>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B5BF2297-CA5D-87EC-3119-967725574D3D}"/>
              </a:ext>
            </a:extLst>
          </p:cNvPr>
          <p:cNvSpPr>
            <a:spLocks noGrp="1"/>
          </p:cNvSpPr>
          <p:nvPr>
            <p:ph type="body" sz="quarter" idx="16" hasCustomPrompt="1"/>
          </p:nvPr>
        </p:nvSpPr>
        <p:spPr>
          <a:xfrm>
            <a:off x="479425" y="4905375"/>
            <a:ext cx="4895850" cy="1114425"/>
          </a:xfrm>
        </p:spPr>
        <p:txBody>
          <a:bodyPr>
            <a:normAutofit/>
          </a:bodyPr>
          <a:lstStyle>
            <a:lvl1pP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8" name="Picture Placeholder 7">
            <a:extLst>
              <a:ext uri="{FF2B5EF4-FFF2-40B4-BE49-F238E27FC236}">
                <a16:creationId xmlns:a16="http://schemas.microsoft.com/office/drawing/2014/main" id="{1B849841-7287-827F-5097-713084F7929E}"/>
              </a:ext>
            </a:extLst>
          </p:cNvPr>
          <p:cNvSpPr>
            <a:spLocks noGrp="1"/>
          </p:cNvSpPr>
          <p:nvPr>
            <p:ph type="pic" sz="quarter" idx="17" hasCustomPrompt="1"/>
          </p:nvPr>
        </p:nvSpPr>
        <p:spPr>
          <a:xfrm>
            <a:off x="6096000" y="228600"/>
            <a:ext cx="5867401" cy="5791200"/>
          </a:xfrm>
        </p:spPr>
        <p:txBody>
          <a:bodyPr anchor="ctr"/>
          <a:lstStyle>
            <a:lvl1pPr algn="ctr">
              <a:defRPr b="0"/>
            </a:lvl1pPr>
          </a:lstStyle>
          <a:p>
            <a:r>
              <a:rPr lang="en-GB"/>
              <a:t>Insert icon here</a:t>
            </a:r>
          </a:p>
        </p:txBody>
      </p:sp>
    </p:spTree>
    <p:extLst>
      <p:ext uri="{BB962C8B-B14F-4D97-AF65-F5344CB8AC3E}">
        <p14:creationId xmlns:p14="http://schemas.microsoft.com/office/powerpoint/2010/main" val="1706325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7_Title with 1 large icon dark">
    <p:bg>
      <p:bgPr>
        <a:solidFill>
          <a:schemeClr val="bg2"/>
        </a:solid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6" y="440236"/>
            <a:ext cx="48958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5" name="Text Placeholder 3">
            <a:extLst>
              <a:ext uri="{FF2B5EF4-FFF2-40B4-BE49-F238E27FC236}">
                <a16:creationId xmlns:a16="http://schemas.microsoft.com/office/drawing/2014/main" id="{F3C9B29C-B4B4-3BD8-0268-522D784FF8CD}"/>
              </a:ext>
            </a:extLst>
          </p:cNvPr>
          <p:cNvSpPr>
            <a:spLocks noGrp="1"/>
          </p:cNvSpPr>
          <p:nvPr>
            <p:ph type="body" sz="quarter" idx="15" hasCustomPrompt="1"/>
          </p:nvPr>
        </p:nvSpPr>
        <p:spPr>
          <a:xfrm>
            <a:off x="479425" y="4419600"/>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B5BF2297-CA5D-87EC-3119-967725574D3D}"/>
              </a:ext>
            </a:extLst>
          </p:cNvPr>
          <p:cNvSpPr>
            <a:spLocks noGrp="1"/>
          </p:cNvSpPr>
          <p:nvPr>
            <p:ph type="body" sz="quarter" idx="16" hasCustomPrompt="1"/>
          </p:nvPr>
        </p:nvSpPr>
        <p:spPr>
          <a:xfrm>
            <a:off x="479425" y="4905375"/>
            <a:ext cx="4895850" cy="1114425"/>
          </a:xfrm>
        </p:spPr>
        <p:txBody>
          <a:bodyPr>
            <a:normAutofit/>
          </a:bodyPr>
          <a:lstStyle>
            <a:lvl1pP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8" name="Picture Placeholder 7">
            <a:extLst>
              <a:ext uri="{FF2B5EF4-FFF2-40B4-BE49-F238E27FC236}">
                <a16:creationId xmlns:a16="http://schemas.microsoft.com/office/drawing/2014/main" id="{1B849841-7287-827F-5097-713084F7929E}"/>
              </a:ext>
            </a:extLst>
          </p:cNvPr>
          <p:cNvSpPr>
            <a:spLocks noGrp="1"/>
          </p:cNvSpPr>
          <p:nvPr>
            <p:ph type="pic" sz="quarter" idx="17" hasCustomPrompt="1"/>
          </p:nvPr>
        </p:nvSpPr>
        <p:spPr>
          <a:xfrm>
            <a:off x="6096000" y="228600"/>
            <a:ext cx="5867401" cy="5791200"/>
          </a:xfrm>
        </p:spPr>
        <p:txBody>
          <a:bodyPr anchor="ctr"/>
          <a:lstStyle>
            <a:lvl1pPr algn="ctr">
              <a:defRPr b="0"/>
            </a:lvl1pPr>
          </a:lstStyle>
          <a:p>
            <a:r>
              <a:rPr lang="en-GB"/>
              <a:t>Insert icon here</a:t>
            </a:r>
          </a:p>
        </p:txBody>
      </p:sp>
      <p:pic>
        <p:nvPicPr>
          <p:cNvPr id="2" name="Graphic 1">
            <a:extLst>
              <a:ext uri="{FF2B5EF4-FFF2-40B4-BE49-F238E27FC236}">
                <a16:creationId xmlns:a16="http://schemas.microsoft.com/office/drawing/2014/main" id="{8B986FA8-8233-A45C-39A8-D1D23181DE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216247942"/>
      </p:ext>
    </p:extLst>
  </p:cSld>
  <p:clrMapOvr>
    <a:overrideClrMapping bg1="dk1" tx1="lt1" bg2="dk2" tx2="lt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7_Title with 1 large icon center">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5616575" cy="3979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Single-line slide title here.</a:t>
            </a:r>
          </a:p>
        </p:txBody>
      </p:sp>
      <p:sp>
        <p:nvSpPr>
          <p:cNvPr id="5" name="Text Placeholder 3">
            <a:extLst>
              <a:ext uri="{FF2B5EF4-FFF2-40B4-BE49-F238E27FC236}">
                <a16:creationId xmlns:a16="http://schemas.microsoft.com/office/drawing/2014/main" id="{F3C9B29C-B4B4-3BD8-0268-522D784FF8CD}"/>
              </a:ext>
            </a:extLst>
          </p:cNvPr>
          <p:cNvSpPr>
            <a:spLocks noGrp="1"/>
          </p:cNvSpPr>
          <p:nvPr>
            <p:ph type="body" sz="quarter" idx="15" hasCustomPrompt="1"/>
          </p:nvPr>
        </p:nvSpPr>
        <p:spPr>
          <a:xfrm>
            <a:off x="3648075" y="4887912"/>
            <a:ext cx="4895850" cy="431801"/>
          </a:xfrm>
        </p:spPr>
        <p:txBody>
          <a:bodyPr anchor="b">
            <a:noAutofit/>
          </a:bodyPr>
          <a:lstStyle>
            <a:lvl1pPr algn="ctr">
              <a:spcBef>
                <a:spcPts val="0"/>
              </a:spcBef>
              <a:spcAft>
                <a:spcPts val="0"/>
              </a:spcAft>
              <a:defRPr sz="2000">
                <a:solidFill>
                  <a:schemeClr val="accent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B5BF2297-CA5D-87EC-3119-967725574D3D}"/>
              </a:ext>
            </a:extLst>
          </p:cNvPr>
          <p:cNvSpPr>
            <a:spLocks noGrp="1"/>
          </p:cNvSpPr>
          <p:nvPr>
            <p:ph type="body" sz="quarter" idx="16" hasCustomPrompt="1"/>
          </p:nvPr>
        </p:nvSpPr>
        <p:spPr>
          <a:xfrm>
            <a:off x="3648075" y="5373687"/>
            <a:ext cx="4895850" cy="646113"/>
          </a:xfrm>
        </p:spPr>
        <p:txBody>
          <a:bodyPr>
            <a:normAutofit/>
          </a:bodyPr>
          <a:lstStyle>
            <a:lvl1pPr algn="ct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8" name="Picture Placeholder 7">
            <a:extLst>
              <a:ext uri="{FF2B5EF4-FFF2-40B4-BE49-F238E27FC236}">
                <a16:creationId xmlns:a16="http://schemas.microsoft.com/office/drawing/2014/main" id="{1B849841-7287-827F-5097-713084F7929E}"/>
              </a:ext>
            </a:extLst>
          </p:cNvPr>
          <p:cNvSpPr>
            <a:spLocks noGrp="1"/>
          </p:cNvSpPr>
          <p:nvPr>
            <p:ph type="pic" sz="quarter" idx="17" hasCustomPrompt="1"/>
          </p:nvPr>
        </p:nvSpPr>
        <p:spPr>
          <a:xfrm>
            <a:off x="4333218" y="1188564"/>
            <a:ext cx="3525563" cy="3479776"/>
          </a:xfrm>
        </p:spPr>
        <p:txBody>
          <a:bodyPr anchor="ctr"/>
          <a:lstStyle>
            <a:lvl1pPr algn="ctr">
              <a:defRPr b="0"/>
            </a:lvl1pPr>
          </a:lstStyle>
          <a:p>
            <a:r>
              <a:rPr lang="en-GB"/>
              <a:t>Insert icon here</a:t>
            </a:r>
          </a:p>
        </p:txBody>
      </p:sp>
    </p:spTree>
    <p:extLst>
      <p:ext uri="{BB962C8B-B14F-4D97-AF65-F5344CB8AC3E}">
        <p14:creationId xmlns:p14="http://schemas.microsoft.com/office/powerpoint/2010/main" val="334009190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7_Title with 1 large icon center dark">
    <p:bg>
      <p:bgPr>
        <a:solidFill>
          <a:schemeClr val="bg2"/>
        </a:solid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5616575" cy="3979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Single-line slide title here.</a:t>
            </a:r>
          </a:p>
        </p:txBody>
      </p:sp>
      <p:sp>
        <p:nvSpPr>
          <p:cNvPr id="5" name="Text Placeholder 3">
            <a:extLst>
              <a:ext uri="{FF2B5EF4-FFF2-40B4-BE49-F238E27FC236}">
                <a16:creationId xmlns:a16="http://schemas.microsoft.com/office/drawing/2014/main" id="{F3C9B29C-B4B4-3BD8-0268-522D784FF8CD}"/>
              </a:ext>
            </a:extLst>
          </p:cNvPr>
          <p:cNvSpPr>
            <a:spLocks noGrp="1"/>
          </p:cNvSpPr>
          <p:nvPr>
            <p:ph type="body" sz="quarter" idx="15" hasCustomPrompt="1"/>
          </p:nvPr>
        </p:nvSpPr>
        <p:spPr>
          <a:xfrm>
            <a:off x="3648075" y="4887912"/>
            <a:ext cx="4895850" cy="431801"/>
          </a:xfrm>
        </p:spPr>
        <p:txBody>
          <a:bodyPr anchor="b">
            <a:noAutofit/>
          </a:bodyPr>
          <a:lstStyle>
            <a:lvl1pPr algn="ctr">
              <a:spcBef>
                <a:spcPts val="0"/>
              </a:spcBef>
              <a:spcAft>
                <a:spcPts val="0"/>
              </a:spcAft>
              <a:defRPr sz="2000">
                <a:solidFill>
                  <a:schemeClr val="accent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B5BF2297-CA5D-87EC-3119-967725574D3D}"/>
              </a:ext>
            </a:extLst>
          </p:cNvPr>
          <p:cNvSpPr>
            <a:spLocks noGrp="1"/>
          </p:cNvSpPr>
          <p:nvPr>
            <p:ph type="body" sz="quarter" idx="16" hasCustomPrompt="1"/>
          </p:nvPr>
        </p:nvSpPr>
        <p:spPr>
          <a:xfrm>
            <a:off x="3648075" y="5373687"/>
            <a:ext cx="4895850" cy="646113"/>
          </a:xfrm>
        </p:spPr>
        <p:txBody>
          <a:bodyPr>
            <a:normAutofit/>
          </a:bodyPr>
          <a:lstStyle>
            <a:lvl1pPr algn="ct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8" name="Picture Placeholder 7">
            <a:extLst>
              <a:ext uri="{FF2B5EF4-FFF2-40B4-BE49-F238E27FC236}">
                <a16:creationId xmlns:a16="http://schemas.microsoft.com/office/drawing/2014/main" id="{1B849841-7287-827F-5097-713084F7929E}"/>
              </a:ext>
            </a:extLst>
          </p:cNvPr>
          <p:cNvSpPr>
            <a:spLocks noGrp="1"/>
          </p:cNvSpPr>
          <p:nvPr>
            <p:ph type="pic" sz="quarter" idx="17" hasCustomPrompt="1"/>
          </p:nvPr>
        </p:nvSpPr>
        <p:spPr>
          <a:xfrm>
            <a:off x="4333218" y="1188564"/>
            <a:ext cx="3525563" cy="3479776"/>
          </a:xfrm>
        </p:spPr>
        <p:txBody>
          <a:bodyPr anchor="ctr"/>
          <a:lstStyle>
            <a:lvl1pPr algn="ctr">
              <a:defRPr b="0"/>
            </a:lvl1pPr>
          </a:lstStyle>
          <a:p>
            <a:r>
              <a:rPr lang="en-GB"/>
              <a:t>Insert icon here</a:t>
            </a:r>
          </a:p>
        </p:txBody>
      </p:sp>
      <p:pic>
        <p:nvPicPr>
          <p:cNvPr id="2" name="Graphic 1">
            <a:extLst>
              <a:ext uri="{FF2B5EF4-FFF2-40B4-BE49-F238E27FC236}">
                <a16:creationId xmlns:a16="http://schemas.microsoft.com/office/drawing/2014/main" id="{C389F384-D11A-A805-8E68-D3550473F84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3864851233"/>
      </p:ext>
    </p:extLst>
  </p:cSld>
  <p:clrMapOvr>
    <a:overrideClrMapping bg1="dk1" tx1="lt1" bg2="dk2" tx2="lt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7_Data as title with subhea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345572"/>
            <a:ext cx="6337300" cy="3063409"/>
          </a:xfrm>
          <a:prstGeom prst="rect">
            <a:avLst/>
          </a:prstGeom>
          <a:noFill/>
        </p:spPr>
        <p:txBody>
          <a:bodyPr lIns="0" tIns="0" rIns="0" bIns="0" anchor="t" anchorCtr="0">
            <a:noAutofit/>
          </a:bodyPr>
          <a:lstStyle>
            <a:lvl1pPr algn="l">
              <a:lnSpc>
                <a:spcPct val="90000"/>
              </a:lnSpc>
              <a:defRPr sz="18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2801585"/>
            <a:ext cx="6337300"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8688387" y="4041288"/>
            <a:ext cx="3024187" cy="1475219"/>
          </a:xfrm>
        </p:spPr>
        <p:txBody>
          <a:bodyPr anchor="b">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238418837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7_Data as title with subhead_dark ">
    <p:bg>
      <p:bgPr>
        <a:solidFill>
          <a:schemeClr val="tx2"/>
        </a:solid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345572"/>
            <a:ext cx="6337300" cy="3063409"/>
          </a:xfrm>
          <a:prstGeom prst="rect">
            <a:avLst/>
          </a:prstGeom>
          <a:noFill/>
        </p:spPr>
        <p:txBody>
          <a:bodyPr lIns="0" tIns="0" rIns="0" bIns="0" anchor="t" anchorCtr="0">
            <a:noAutofit/>
          </a:bodyPr>
          <a:lstStyle>
            <a:lvl1pPr algn="l">
              <a:lnSpc>
                <a:spcPct val="90000"/>
              </a:lnSpc>
              <a:defRPr sz="18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2801585"/>
            <a:ext cx="6337300"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8688387" y="4041288"/>
            <a:ext cx="3024187" cy="1475219"/>
          </a:xfrm>
        </p:spPr>
        <p:txBody>
          <a:bodyPr anchor="b">
            <a:noAutofit/>
          </a:bodyPr>
          <a:lstStyle>
            <a:lvl1pPr>
              <a:spcBef>
                <a:spcPts val="0"/>
              </a:spcBef>
              <a:spcAft>
                <a:spcPts val="0"/>
              </a:spcAft>
              <a:defRPr sz="1600" b="0">
                <a:solidFill>
                  <a:schemeClr val="bg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160671928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7_Data as title with subhead 2">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6816725" y="2674003"/>
            <a:ext cx="4895850" cy="3063409"/>
          </a:xfrm>
          <a:prstGeom prst="rect">
            <a:avLst/>
          </a:prstGeom>
          <a:noFill/>
        </p:spPr>
        <p:txBody>
          <a:bodyPr lIns="0" tIns="0" rIns="0" bIns="0" anchor="t" anchorCtr="0">
            <a:noAutofit/>
          </a:bodyPr>
          <a:lstStyle>
            <a:lvl1pPr algn="l">
              <a:lnSpc>
                <a:spcPct val="90000"/>
              </a:lnSpc>
              <a:defRPr sz="18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6816725" y="5130016"/>
            <a:ext cx="4895850"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479425" y="1160463"/>
            <a:ext cx="3024187" cy="1475219"/>
          </a:xfrm>
        </p:spPr>
        <p:txBody>
          <a:bodyPr anchor="b">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36946491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7_Data as title with subhead dark">
    <p:bg>
      <p:bgRef idx="1001">
        <a:schemeClr val="bg2"/>
      </p:bgRef>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1675560"/>
            <a:ext cx="6337300" cy="3063409"/>
          </a:xfrm>
          <a:prstGeom prst="rect">
            <a:avLst/>
          </a:prstGeom>
          <a:noFill/>
        </p:spPr>
        <p:txBody>
          <a:bodyPr lIns="0" tIns="0" rIns="0" bIns="0" anchor="b" anchorCtr="0">
            <a:noAutofit/>
          </a:bodyPr>
          <a:lstStyle>
            <a:lvl1pPr algn="l">
              <a:lnSpc>
                <a:spcPct val="90000"/>
              </a:lnSpc>
              <a:defRPr sz="18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4635034"/>
            <a:ext cx="6337300"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7032625" y="3201884"/>
            <a:ext cx="3775334" cy="593725"/>
          </a:xfrm>
        </p:spPr>
        <p:txBody>
          <a:bodyPr>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pic>
        <p:nvPicPr>
          <p:cNvPr id="2" name="Graphic 1">
            <a:extLst>
              <a:ext uri="{FF2B5EF4-FFF2-40B4-BE49-F238E27FC236}">
                <a16:creationId xmlns:a16="http://schemas.microsoft.com/office/drawing/2014/main" id="{6B0907F0-EE65-27B0-DD7D-1A9AA308949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2044254571"/>
      </p:ext>
    </p:extLst>
  </p:cSld>
  <p:clrMapOvr>
    <a:overrideClrMapping bg1="dk1" tx1="lt1" bg2="dk2" tx2="lt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7_Data as title with subhead dark 2">
    <p:bg>
      <p:bgRef idx="1001">
        <a:schemeClr val="bg2"/>
      </p:bgRef>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6096000" y="1675560"/>
            <a:ext cx="5616575" cy="3063409"/>
          </a:xfrm>
          <a:prstGeom prst="rect">
            <a:avLst/>
          </a:prstGeom>
          <a:noFill/>
        </p:spPr>
        <p:txBody>
          <a:bodyPr lIns="0" tIns="0" rIns="0" bIns="0" anchor="b" anchorCtr="0">
            <a:noAutofit/>
          </a:bodyPr>
          <a:lstStyle>
            <a:lvl1pPr algn="l">
              <a:lnSpc>
                <a:spcPct val="90000"/>
              </a:lnSpc>
              <a:defRPr sz="18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6096000" y="4635034"/>
            <a:ext cx="5616575"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479425" y="3201884"/>
            <a:ext cx="3775334" cy="593725"/>
          </a:xfrm>
        </p:spPr>
        <p:txBody>
          <a:bodyPr>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pic>
        <p:nvPicPr>
          <p:cNvPr id="2" name="Graphic 1">
            <a:extLst>
              <a:ext uri="{FF2B5EF4-FFF2-40B4-BE49-F238E27FC236}">
                <a16:creationId xmlns:a16="http://schemas.microsoft.com/office/drawing/2014/main" id="{6B0907F0-EE65-27B0-DD7D-1A9AA308949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3291133638"/>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 Img Header">
    <p:bg>
      <p:bgPr>
        <a:solidFill>
          <a:schemeClr val="bg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FC055D5-02DA-A522-1F5C-96569429C1DB}"/>
              </a:ext>
            </a:extLst>
          </p:cNvPr>
          <p:cNvGrpSpPr/>
          <p:nvPr userDrawn="1"/>
        </p:nvGrpSpPr>
        <p:grpSpPr>
          <a:xfrm>
            <a:off x="457200" y="3813028"/>
            <a:ext cx="2059525" cy="497892"/>
            <a:chOff x="457359" y="459666"/>
            <a:chExt cx="2059525" cy="497892"/>
          </a:xfrm>
        </p:grpSpPr>
        <p:sp>
          <p:nvSpPr>
            <p:cNvPr id="9" name="Freeform 8">
              <a:extLst>
                <a:ext uri="{FF2B5EF4-FFF2-40B4-BE49-F238E27FC236}">
                  <a16:creationId xmlns:a16="http://schemas.microsoft.com/office/drawing/2014/main" id="{680633F5-2D76-81FC-DC6D-1527DA947C3A}"/>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rgbClr val="898A8D"/>
            </a:solid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1961FE1E-41B4-A917-AB70-EB4603749995}"/>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17" name="Text Placeholder 2">
            <a:extLst>
              <a:ext uri="{FF2B5EF4-FFF2-40B4-BE49-F238E27FC236}">
                <a16:creationId xmlns:a16="http://schemas.microsoft.com/office/drawing/2014/main" id="{69184D8E-FB2E-8030-A3FC-60585CF14980}"/>
              </a:ext>
            </a:extLst>
          </p:cNvPr>
          <p:cNvSpPr>
            <a:spLocks noGrp="1"/>
          </p:cNvSpPr>
          <p:nvPr>
            <p:ph type="body" sz="quarter" idx="13" hasCustomPrompt="1"/>
          </p:nvPr>
        </p:nvSpPr>
        <p:spPr>
          <a:xfrm>
            <a:off x="7032625" y="6035465"/>
            <a:ext cx="4679950" cy="346285"/>
          </a:xfrm>
          <a:prstGeom prst="rect">
            <a:avLst/>
          </a:prstGeom>
          <a:noFill/>
        </p:spPr>
        <p:txBody>
          <a:bodyPr wrap="square" lIns="0" tIns="0" rIns="0" bIns="0" anchor="b">
            <a:noAutofit/>
          </a:bodyPr>
          <a:lstStyle>
            <a:lvl1pPr algn="r">
              <a:defRPr kumimoji="0" lang="en-US" sz="1400" b="0" i="0" u="none" strike="noStrike" cap="none" spc="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
        <p:nvSpPr>
          <p:cNvPr id="6" name="Picture Placeholder 5">
            <a:extLst>
              <a:ext uri="{FF2B5EF4-FFF2-40B4-BE49-F238E27FC236}">
                <a16:creationId xmlns:a16="http://schemas.microsoft.com/office/drawing/2014/main" id="{FF8D6B87-48B4-0141-BD26-85E7895C9126}"/>
              </a:ext>
            </a:extLst>
          </p:cNvPr>
          <p:cNvSpPr>
            <a:spLocks noGrp="1"/>
          </p:cNvSpPr>
          <p:nvPr>
            <p:ph type="pic" sz="quarter" idx="14" hasCustomPrompt="1"/>
          </p:nvPr>
        </p:nvSpPr>
        <p:spPr>
          <a:xfrm>
            <a:off x="228600" y="232656"/>
            <a:ext cx="11734800" cy="3196343"/>
          </a:xfrm>
          <a:custGeom>
            <a:avLst/>
            <a:gdLst>
              <a:gd name="connsiteX0" fmla="*/ 0 w 11734800"/>
              <a:gd name="connsiteY0" fmla="*/ 0 h 3196343"/>
              <a:gd name="connsiteX1" fmla="*/ 11734800 w 11734800"/>
              <a:gd name="connsiteY1" fmla="*/ 0 h 3196343"/>
              <a:gd name="connsiteX2" fmla="*/ 11734800 w 11734800"/>
              <a:gd name="connsiteY2" fmla="*/ 2385303 h 3196343"/>
              <a:gd name="connsiteX3" fmla="*/ 10923760 w 11734800"/>
              <a:gd name="connsiteY3" fmla="*/ 3196343 h 3196343"/>
              <a:gd name="connsiteX4" fmla="*/ 0 w 11734800"/>
              <a:gd name="connsiteY4" fmla="*/ 3196343 h 319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34800" h="3196343">
                <a:moveTo>
                  <a:pt x="0" y="0"/>
                </a:moveTo>
                <a:lnTo>
                  <a:pt x="11734800" y="0"/>
                </a:lnTo>
                <a:lnTo>
                  <a:pt x="11734800" y="2385303"/>
                </a:lnTo>
                <a:cubicBezTo>
                  <a:pt x="11734800" y="2833228"/>
                  <a:pt x="11371685" y="3196343"/>
                  <a:pt x="10923760" y="3196343"/>
                </a:cubicBezTo>
                <a:lnTo>
                  <a:pt x="0" y="3196343"/>
                </a:lnTo>
                <a:close/>
              </a:path>
            </a:pathLst>
          </a:custGeom>
          <a:solidFill>
            <a:schemeClr val="bg2"/>
          </a:solidFill>
        </p:spPr>
        <p:txBody>
          <a:bodyPr wrap="square" anchor="ctr">
            <a:noAutofit/>
          </a:bodyPr>
          <a:lstStyle>
            <a:lvl1pPr algn="ctr">
              <a:defRPr sz="1100" b="0">
                <a:solidFill>
                  <a:schemeClr val="tx1"/>
                </a:solidFill>
              </a:defRPr>
            </a:lvl1pPr>
          </a:lstStyle>
          <a:p>
            <a:r>
              <a:rPr lang="en-GB"/>
              <a:t>Insert photo here</a:t>
            </a:r>
          </a:p>
        </p:txBody>
      </p:sp>
      <p:cxnSp>
        <p:nvCxnSpPr>
          <p:cNvPr id="22" name="Straight Connector 21">
            <a:extLst>
              <a:ext uri="{FF2B5EF4-FFF2-40B4-BE49-F238E27FC236}">
                <a16:creationId xmlns:a16="http://schemas.microsoft.com/office/drawing/2014/main" id="{D20A2439-6270-70A2-8931-B8892CF46BB6}"/>
              </a:ext>
            </a:extLst>
          </p:cNvPr>
          <p:cNvCxnSpPr/>
          <p:nvPr userDrawn="1"/>
        </p:nvCxnSpPr>
        <p:spPr>
          <a:xfrm>
            <a:off x="11208574" y="4876800"/>
            <a:ext cx="504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3C0F69-448C-8BB3-15F5-3E685234F12A}"/>
              </a:ext>
            </a:extLst>
          </p:cNvPr>
          <p:cNvSpPr>
            <a:spLocks noGrp="1"/>
          </p:cNvSpPr>
          <p:nvPr>
            <p:ph type="title" hasCustomPrompt="1"/>
          </p:nvPr>
        </p:nvSpPr>
        <p:spPr>
          <a:xfrm>
            <a:off x="475643" y="4871494"/>
            <a:ext cx="5620357" cy="1086098"/>
          </a:xfrm>
          <a:prstGeom prst="rect">
            <a:avLst/>
          </a:prstGeom>
        </p:spPr>
        <p:txBody>
          <a:bodyPr lIns="0" bIns="0" anchor="b">
            <a:noAutofit/>
          </a:bodyPr>
          <a:lstStyle>
            <a:lvl1pPr>
              <a:defRPr sz="4200" b="1">
                <a:solidFill>
                  <a:schemeClr val="tx1"/>
                </a:solidFill>
              </a:defRPr>
            </a:lvl1pPr>
          </a:lstStyle>
          <a:p>
            <a:r>
              <a:rPr lang="en-US"/>
              <a:t>Click to add presentation title.</a:t>
            </a:r>
          </a:p>
        </p:txBody>
      </p:sp>
      <p:sp>
        <p:nvSpPr>
          <p:cNvPr id="3" name="Text Placeholder 25">
            <a:extLst>
              <a:ext uri="{FF2B5EF4-FFF2-40B4-BE49-F238E27FC236}">
                <a16:creationId xmlns:a16="http://schemas.microsoft.com/office/drawing/2014/main" id="{531FBCB8-8D71-AF3B-A53F-BF043176FEC2}"/>
              </a:ext>
            </a:extLst>
          </p:cNvPr>
          <p:cNvSpPr>
            <a:spLocks noGrp="1"/>
          </p:cNvSpPr>
          <p:nvPr>
            <p:ph type="body" sz="quarter" idx="15" hasCustomPrompt="1"/>
          </p:nvPr>
        </p:nvSpPr>
        <p:spPr>
          <a:xfrm>
            <a:off x="475642" y="6060111"/>
            <a:ext cx="5620357" cy="497890"/>
          </a:xfrm>
        </p:spPr>
        <p:txBody>
          <a:bodyPr>
            <a:normAutofit/>
          </a:bodyPr>
          <a:lstStyle>
            <a:lvl1pPr>
              <a:lnSpc>
                <a:spcPct val="90000"/>
              </a:lnSpc>
              <a:spcBef>
                <a:spcPts val="0"/>
              </a:spcBef>
              <a:spcAft>
                <a:spcPts val="300"/>
              </a:spcAft>
              <a:defRPr sz="2400">
                <a:solidFill>
                  <a:schemeClr val="tx1"/>
                </a:solidFill>
              </a:defRPr>
            </a:lvl1pPr>
            <a:lvl2pPr marL="457200" indent="0">
              <a:buNone/>
              <a:defRPr/>
            </a:lvl2pPr>
          </a:lstStyle>
          <a:p>
            <a:pPr lvl="0"/>
            <a:r>
              <a:rPr lang="en-US"/>
              <a:t>Subtitle in sentence case here.</a:t>
            </a:r>
          </a:p>
        </p:txBody>
      </p:sp>
      <p:sp>
        <p:nvSpPr>
          <p:cNvPr id="4" name="Text Placeholder 2">
            <a:extLst>
              <a:ext uri="{FF2B5EF4-FFF2-40B4-BE49-F238E27FC236}">
                <a16:creationId xmlns:a16="http://schemas.microsoft.com/office/drawing/2014/main" id="{EC65D9D9-D5C7-1316-8FBF-7ECF65D208F6}"/>
              </a:ext>
            </a:extLst>
          </p:cNvPr>
          <p:cNvSpPr>
            <a:spLocks noGrp="1"/>
          </p:cNvSpPr>
          <p:nvPr>
            <p:ph type="body" sz="quarter" idx="11" hasCustomPrompt="1"/>
          </p:nvPr>
        </p:nvSpPr>
        <p:spPr>
          <a:xfrm>
            <a:off x="7032625" y="4940198"/>
            <a:ext cx="4679950" cy="332045"/>
          </a:xfrm>
          <a:prstGeom prst="rect">
            <a:avLst/>
          </a:prstGeom>
          <a:noFill/>
        </p:spPr>
        <p:txBody>
          <a:bodyPr wrap="square" lIns="0" tIns="0" rIns="0" bIns="0" anchor="b">
            <a:noAutofit/>
          </a:bodyPr>
          <a:lstStyle>
            <a:lvl1pPr algn="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5" name="Text Placeholder 2">
            <a:extLst>
              <a:ext uri="{FF2B5EF4-FFF2-40B4-BE49-F238E27FC236}">
                <a16:creationId xmlns:a16="http://schemas.microsoft.com/office/drawing/2014/main" id="{0F5FA0A6-AE84-AAF9-3BDA-6666CEA83964}"/>
              </a:ext>
            </a:extLst>
          </p:cNvPr>
          <p:cNvSpPr>
            <a:spLocks noGrp="1"/>
          </p:cNvSpPr>
          <p:nvPr>
            <p:ph type="body" sz="quarter" idx="12" hasCustomPrompt="1"/>
          </p:nvPr>
        </p:nvSpPr>
        <p:spPr>
          <a:xfrm>
            <a:off x="7032625" y="5294308"/>
            <a:ext cx="4679950" cy="346285"/>
          </a:xfrm>
          <a:prstGeom prst="rect">
            <a:avLst/>
          </a:prstGeom>
          <a:noFill/>
        </p:spPr>
        <p:txBody>
          <a:bodyPr wrap="square" lIns="0" tIns="0" rIns="0" bIns="0" anchor="t">
            <a:noAutofit/>
          </a:bodyPr>
          <a:lstStyle>
            <a:lvl1pPr algn="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Tree>
    <p:extLst>
      <p:ext uri="{BB962C8B-B14F-4D97-AF65-F5344CB8AC3E}">
        <p14:creationId xmlns:p14="http://schemas.microsoft.com/office/powerpoint/2010/main" val="2494112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8_2 Data as title with subhead ">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3540211"/>
            <a:ext cx="4679950" cy="2278424"/>
          </a:xfrm>
          <a:prstGeom prst="rect">
            <a:avLst/>
          </a:prstGeom>
          <a:noFill/>
        </p:spPr>
        <p:txBody>
          <a:bodyPr lIns="0" tIns="0" rIns="0" bIns="0" anchor="b" anchorCtr="0">
            <a:noAutofit/>
          </a:bodyPr>
          <a:lstStyle>
            <a:lvl1pPr algn="l">
              <a:lnSpc>
                <a:spcPct val="90000"/>
              </a:lnSpc>
              <a:defRPr sz="12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5649000"/>
            <a:ext cx="4679950"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479425" y="452610"/>
            <a:ext cx="4679950" cy="1475219"/>
          </a:xfrm>
        </p:spPr>
        <p:txBody>
          <a:bodyPr anchor="t">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3" name="Text Placeholder 3">
            <a:extLst>
              <a:ext uri="{FF2B5EF4-FFF2-40B4-BE49-F238E27FC236}">
                <a16:creationId xmlns:a16="http://schemas.microsoft.com/office/drawing/2014/main" id="{BCADBA48-9D1A-AEA4-7AE1-0620AD31616D}"/>
              </a:ext>
            </a:extLst>
          </p:cNvPr>
          <p:cNvSpPr>
            <a:spLocks noGrp="1"/>
          </p:cNvSpPr>
          <p:nvPr>
            <p:ph type="body" sz="quarter" idx="15" hasCustomPrompt="1"/>
          </p:nvPr>
        </p:nvSpPr>
        <p:spPr>
          <a:xfrm>
            <a:off x="6089393" y="5649000"/>
            <a:ext cx="4679950" cy="431801"/>
          </a:xfrm>
        </p:spPr>
        <p:txBody>
          <a:bodyPr anchor="b">
            <a:noAutofit/>
          </a:bodyPr>
          <a:lstStyle>
            <a:lvl1pPr>
              <a:spcBef>
                <a:spcPts val="0"/>
              </a:spcBef>
              <a:spcAft>
                <a:spcPts val="0"/>
              </a:spcAft>
              <a:defRPr sz="2400">
                <a:solidFill>
                  <a:schemeClr val="accent3"/>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0E36F69F-13A8-B632-A7A3-60857F36B6F2}"/>
              </a:ext>
            </a:extLst>
          </p:cNvPr>
          <p:cNvSpPr>
            <a:spLocks noGrp="1"/>
          </p:cNvSpPr>
          <p:nvPr>
            <p:ph type="body" sz="quarter" idx="16" hasCustomPrompt="1"/>
          </p:nvPr>
        </p:nvSpPr>
        <p:spPr>
          <a:xfrm>
            <a:off x="6089393" y="452610"/>
            <a:ext cx="4679950" cy="1475219"/>
          </a:xfrm>
        </p:spPr>
        <p:txBody>
          <a:bodyPr anchor="t">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1" name="Text Placeholder 10">
            <a:extLst>
              <a:ext uri="{FF2B5EF4-FFF2-40B4-BE49-F238E27FC236}">
                <a16:creationId xmlns:a16="http://schemas.microsoft.com/office/drawing/2014/main" id="{6EA348D7-CF21-A3BA-41D7-88AC9EB072CC}"/>
              </a:ext>
            </a:extLst>
          </p:cNvPr>
          <p:cNvSpPr>
            <a:spLocks noGrp="1"/>
          </p:cNvSpPr>
          <p:nvPr>
            <p:ph type="body" sz="quarter" idx="17" hasCustomPrompt="1"/>
          </p:nvPr>
        </p:nvSpPr>
        <p:spPr>
          <a:xfrm>
            <a:off x="6089393" y="3540211"/>
            <a:ext cx="4679950" cy="2108789"/>
          </a:xfrm>
        </p:spPr>
        <p:txBody>
          <a:bodyPr anchor="b">
            <a:noAutofit/>
          </a:bodyPr>
          <a:lstStyle>
            <a:lvl1pPr>
              <a:defRPr sz="12000">
                <a:solidFill>
                  <a:schemeClr val="accent3"/>
                </a:solidFill>
              </a:defRPr>
            </a:lvl1pPr>
          </a:lstStyle>
          <a:p>
            <a:pPr lvl="0"/>
            <a:r>
              <a:rPr lang="en-GB"/>
              <a:t>00x</a:t>
            </a:r>
          </a:p>
        </p:txBody>
      </p:sp>
    </p:spTree>
    <p:extLst>
      <p:ext uri="{BB962C8B-B14F-4D97-AF65-F5344CB8AC3E}">
        <p14:creationId xmlns:p14="http://schemas.microsoft.com/office/powerpoint/2010/main" val="244153384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8_Title with subhead blank">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6" y="440236"/>
            <a:ext cx="48958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 </a:t>
            </a:r>
            <a:br>
              <a:rPr lang="en-US"/>
            </a:br>
            <a:r>
              <a:rPr lang="en-US"/>
              <a:t>in sentence case</a:t>
            </a:r>
          </a:p>
        </p:txBody>
      </p:sp>
      <p:sp>
        <p:nvSpPr>
          <p:cNvPr id="2" name="Text Placeholder 3">
            <a:extLst>
              <a:ext uri="{FF2B5EF4-FFF2-40B4-BE49-F238E27FC236}">
                <a16:creationId xmlns:a16="http://schemas.microsoft.com/office/drawing/2014/main" id="{9580E988-1DDA-7841-D02B-DB484D6AED04}"/>
              </a:ext>
            </a:extLst>
          </p:cNvPr>
          <p:cNvSpPr>
            <a:spLocks noGrp="1"/>
          </p:cNvSpPr>
          <p:nvPr>
            <p:ph type="body" sz="quarter" idx="13" hasCustomPrompt="1"/>
          </p:nvPr>
        </p:nvSpPr>
        <p:spPr>
          <a:xfrm>
            <a:off x="479425" y="2628709"/>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3" name="Text Placeholder 5">
            <a:extLst>
              <a:ext uri="{FF2B5EF4-FFF2-40B4-BE49-F238E27FC236}">
                <a16:creationId xmlns:a16="http://schemas.microsoft.com/office/drawing/2014/main" id="{9862CB3C-9F47-3567-2C19-B57405E6310E}"/>
              </a:ext>
            </a:extLst>
          </p:cNvPr>
          <p:cNvSpPr>
            <a:spLocks noGrp="1"/>
          </p:cNvSpPr>
          <p:nvPr>
            <p:ph type="body" sz="quarter" idx="14" hasCustomPrompt="1"/>
          </p:nvPr>
        </p:nvSpPr>
        <p:spPr>
          <a:xfrm>
            <a:off x="479425" y="3114484"/>
            <a:ext cx="4895850" cy="1114425"/>
          </a:xfrm>
        </p:spPr>
        <p:txBody>
          <a:bodyPr>
            <a:normAutofit/>
          </a:bodyPr>
          <a:lstStyle>
            <a:lvl1pP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319253643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8_Title with subhead dark">
    <p:bg>
      <p:bgPr>
        <a:solidFill>
          <a:schemeClr val="tx2"/>
        </a:solid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9CCD0EDE-39CD-1B1E-88D9-425FB575889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5" name="Graphic 4">
            <a:extLst>
              <a:ext uri="{FF2B5EF4-FFF2-40B4-BE49-F238E27FC236}">
                <a16:creationId xmlns:a16="http://schemas.microsoft.com/office/drawing/2014/main" id="{C0DBD34F-5E7A-2329-3444-F78374C2FB0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6" name="Title Placeholder 1">
            <a:extLst>
              <a:ext uri="{FF2B5EF4-FFF2-40B4-BE49-F238E27FC236}">
                <a16:creationId xmlns:a16="http://schemas.microsoft.com/office/drawing/2014/main" id="{B8EA0738-AD27-A8DD-2821-8C9644288FE6}"/>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90000"/>
              </a:lnSpc>
              <a:defRPr sz="3200" b="1">
                <a:solidFill>
                  <a:schemeClr val="bg1"/>
                </a:solidFill>
              </a:defRPr>
            </a:lvl1pPr>
          </a:lstStyle>
          <a:p>
            <a:pPr lvl="0"/>
            <a:r>
              <a:rPr lang="en-US"/>
              <a:t>Insert headline here </a:t>
            </a:r>
            <a:br>
              <a:rPr lang="en-US"/>
            </a:br>
            <a:r>
              <a:rPr lang="en-US"/>
              <a:t>in sentence case</a:t>
            </a:r>
          </a:p>
        </p:txBody>
      </p:sp>
      <p:sp>
        <p:nvSpPr>
          <p:cNvPr id="8" name="Text Placeholder 3">
            <a:extLst>
              <a:ext uri="{FF2B5EF4-FFF2-40B4-BE49-F238E27FC236}">
                <a16:creationId xmlns:a16="http://schemas.microsoft.com/office/drawing/2014/main" id="{6C2AE7A9-141F-09DF-D9F1-0C18CEA3C857}"/>
              </a:ext>
            </a:extLst>
          </p:cNvPr>
          <p:cNvSpPr>
            <a:spLocks noGrp="1"/>
          </p:cNvSpPr>
          <p:nvPr>
            <p:ph type="body" sz="quarter" idx="13" hasCustomPrompt="1"/>
          </p:nvPr>
        </p:nvSpPr>
        <p:spPr>
          <a:xfrm>
            <a:off x="479425" y="2997199"/>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9" name="Text Placeholder 5">
            <a:extLst>
              <a:ext uri="{FF2B5EF4-FFF2-40B4-BE49-F238E27FC236}">
                <a16:creationId xmlns:a16="http://schemas.microsoft.com/office/drawing/2014/main" id="{1A72B70D-A1CD-28BF-2458-D2F1CCDF12A7}"/>
              </a:ext>
            </a:extLst>
          </p:cNvPr>
          <p:cNvSpPr>
            <a:spLocks noGrp="1"/>
          </p:cNvSpPr>
          <p:nvPr>
            <p:ph type="body" sz="quarter" idx="14" hasCustomPrompt="1"/>
          </p:nvPr>
        </p:nvSpPr>
        <p:spPr>
          <a:xfrm>
            <a:off x="479425" y="3482974"/>
            <a:ext cx="4895850" cy="1114425"/>
          </a:xfrm>
        </p:spPr>
        <p:txBody>
          <a:bodyPr>
            <a:normAutofit/>
          </a:bodyPr>
          <a:lstStyle>
            <a:lvl1pPr>
              <a:spcBef>
                <a:spcPts val="0"/>
              </a:spcBef>
              <a:spcAft>
                <a:spcPts val="0"/>
              </a:spcAft>
              <a:defRPr sz="1400" b="0">
                <a:solidFill>
                  <a:schemeClr val="bg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419204380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8_Title blank">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CF41FA7E-4CAF-41DF-7643-AEBF19014AAF}"/>
              </a:ext>
            </a:extLst>
          </p:cNvPr>
          <p:cNvSpPr>
            <a:spLocks noGrp="1"/>
          </p:cNvSpPr>
          <p:nvPr>
            <p:ph type="title" hasCustomPrompt="1"/>
          </p:nvPr>
        </p:nvSpPr>
        <p:spPr>
          <a:xfrm>
            <a:off x="479425" y="440236"/>
            <a:ext cx="48958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a:t>
            </a:r>
            <a:br>
              <a:rPr lang="en-US"/>
            </a:br>
            <a:r>
              <a:rPr lang="en-US"/>
              <a:t>in sentence case</a:t>
            </a:r>
          </a:p>
        </p:txBody>
      </p:sp>
      <p:sp>
        <p:nvSpPr>
          <p:cNvPr id="2" name="Slide Number Placeholder 5">
            <a:extLst>
              <a:ext uri="{FF2B5EF4-FFF2-40B4-BE49-F238E27FC236}">
                <a16:creationId xmlns:a16="http://schemas.microsoft.com/office/drawing/2014/main" id="{684A17C6-E383-E6CC-FF88-E501A98FA58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322284116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8_Title Center 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684A17C6-E383-E6CC-FF88-E501A98FA58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3" name="Title Placeholder 1">
            <a:extLst>
              <a:ext uri="{FF2B5EF4-FFF2-40B4-BE49-F238E27FC236}">
                <a16:creationId xmlns:a16="http://schemas.microsoft.com/office/drawing/2014/main" id="{876DA553-7ED8-343C-E047-5E86CDDCB969}"/>
              </a:ext>
            </a:extLst>
          </p:cNvPr>
          <p:cNvSpPr>
            <a:spLocks noGrp="1"/>
          </p:cNvSpPr>
          <p:nvPr>
            <p:ph type="title" hasCustomPrompt="1"/>
          </p:nvPr>
        </p:nvSpPr>
        <p:spPr>
          <a:xfrm>
            <a:off x="479425" y="441326"/>
            <a:ext cx="11233150" cy="1269502"/>
          </a:xfrm>
          <a:prstGeom prst="rect">
            <a:avLst/>
          </a:prstGeom>
          <a:noFill/>
        </p:spPr>
        <p:txBody>
          <a:bodyPr lIns="0" tIns="0" rIns="0" bIns="0" anchor="ctr" anchorCtr="0">
            <a:noAutofit/>
          </a:bodyPr>
          <a:lstStyle>
            <a:lvl1pPr algn="ctr">
              <a:lnSpc>
                <a:spcPct val="80000"/>
              </a:lnSpc>
              <a:defRPr sz="3200" b="1">
                <a:solidFill>
                  <a:schemeClr val="tx1"/>
                </a:solidFill>
              </a:defRPr>
            </a:lvl1pPr>
          </a:lstStyle>
          <a:p>
            <a:pPr lvl="0"/>
            <a:r>
              <a:rPr lang="en-US"/>
              <a:t>Centered headline in sentence case, </a:t>
            </a:r>
            <a:br>
              <a:rPr lang="en-US"/>
            </a:br>
            <a:r>
              <a:rPr lang="en-US"/>
              <a:t>adjust and resize when needed</a:t>
            </a:r>
          </a:p>
        </p:txBody>
      </p:sp>
    </p:spTree>
    <p:extLst>
      <p:ext uri="{BB962C8B-B14F-4D97-AF65-F5344CB8AC3E}">
        <p14:creationId xmlns:p14="http://schemas.microsoft.com/office/powerpoint/2010/main" val="54144336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8_Title blank dark">
    <p:bg>
      <p:bgPr>
        <a:solidFill>
          <a:schemeClr val="bg2"/>
        </a:solidFill>
        <a:effectLst/>
      </p:bgPr>
    </p:bg>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CF41FA7E-4CAF-41DF-7643-AEBF19014AAF}"/>
              </a:ext>
            </a:extLst>
          </p:cNvPr>
          <p:cNvSpPr>
            <a:spLocks noGrp="1"/>
          </p:cNvSpPr>
          <p:nvPr>
            <p:ph type="title" hasCustomPrompt="1"/>
          </p:nvPr>
        </p:nvSpPr>
        <p:spPr>
          <a:xfrm>
            <a:off x="479425" y="440236"/>
            <a:ext cx="6661150" cy="931364"/>
          </a:xfrm>
          <a:prstGeom prst="rect">
            <a:avLst/>
          </a:prstGeom>
          <a:noFill/>
        </p:spPr>
        <p:txBody>
          <a:bodyPr lIns="0" tIns="0" rIns="0" bIns="0" anchor="t" anchorCtr="0">
            <a:noAutofit/>
          </a:bodyPr>
          <a:lstStyle>
            <a:lvl1pPr algn="l">
              <a:lnSpc>
                <a:spcPct val="80000"/>
              </a:lnSpc>
              <a:defRPr sz="3200" b="1">
                <a:solidFill>
                  <a:schemeClr val="tx1"/>
                </a:solidFill>
              </a:defRPr>
            </a:lvl1pPr>
          </a:lstStyle>
          <a:p>
            <a:pPr lvl="0"/>
            <a:r>
              <a:rPr lang="en-US"/>
              <a:t>Insert headline here</a:t>
            </a:r>
            <a:br>
              <a:rPr lang="en-US"/>
            </a:br>
            <a:r>
              <a:rPr lang="en-US"/>
              <a:t>in sentence case</a:t>
            </a:r>
          </a:p>
        </p:txBody>
      </p:sp>
      <p:sp>
        <p:nvSpPr>
          <p:cNvPr id="3" name="Slide Number Placeholder 5">
            <a:extLst>
              <a:ext uri="{FF2B5EF4-FFF2-40B4-BE49-F238E27FC236}">
                <a16:creationId xmlns:a16="http://schemas.microsoft.com/office/drawing/2014/main" id="{A943DF9B-FBEF-C838-D10D-114B2608D259}"/>
              </a:ext>
            </a:extLst>
          </p:cNvPr>
          <p:cNvSpPr txBox="1">
            <a:spLocks/>
          </p:cNvSpPr>
          <p:nvPr userDrawn="1"/>
        </p:nvSpPr>
        <p:spPr>
          <a:xfrm>
            <a:off x="11534776" y="6467631"/>
            <a:ext cx="428624" cy="187322"/>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B2CE22-258D-44EB-93FA-0BCC2B4C54CE}" type="slidenum">
              <a:rPr lang="en-US" smtClean="0"/>
              <a:pPr/>
              <a:t>‹#›</a:t>
            </a:fld>
            <a:endParaRPr lang="en-US"/>
          </a:p>
        </p:txBody>
      </p:sp>
      <p:pic>
        <p:nvPicPr>
          <p:cNvPr id="4" name="Graphic 3">
            <a:extLst>
              <a:ext uri="{FF2B5EF4-FFF2-40B4-BE49-F238E27FC236}">
                <a16:creationId xmlns:a16="http://schemas.microsoft.com/office/drawing/2014/main" id="{84EF0638-B34A-95F2-D569-81B4F0865C0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6" name="Slide Number Placeholder 5">
            <a:extLst>
              <a:ext uri="{FF2B5EF4-FFF2-40B4-BE49-F238E27FC236}">
                <a16:creationId xmlns:a16="http://schemas.microsoft.com/office/drawing/2014/main" id="{78543A5E-007B-BFDF-C290-8BFC899E781F}"/>
              </a:ext>
            </a:extLst>
          </p:cNvPr>
          <p:cNvSpPr>
            <a:spLocks noGrp="1"/>
          </p:cNvSpPr>
          <p:nvPr>
            <p:ph type="sldNum" sz="quarter" idx="4"/>
          </p:nvPr>
        </p:nvSpPr>
        <p:spPr>
          <a:xfrm>
            <a:off x="11687176" y="66200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569667631"/>
      </p:ext>
    </p:extLst>
  </p:cSld>
  <p:clrMapOvr>
    <a:overrideClrMapping bg1="dk1" tx1="lt1" bg2="dk2" tx2="lt2" accent1="accent1" accent2="accent2" accent3="accent3" accent4="accent4" accent5="accent5" accent6="accent6" hlink="hlink" folHlink="folHlink"/>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8_Title Center Blank Dark">
    <p:bg>
      <p:bgPr>
        <a:solidFill>
          <a:schemeClr val="bg2"/>
        </a:solidFill>
        <a:effectLst/>
      </p:bgPr>
    </p:bg>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684A17C6-E383-E6CC-FF88-E501A98FA58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3" name="Title Placeholder 1">
            <a:extLst>
              <a:ext uri="{FF2B5EF4-FFF2-40B4-BE49-F238E27FC236}">
                <a16:creationId xmlns:a16="http://schemas.microsoft.com/office/drawing/2014/main" id="{876DA553-7ED8-343C-E047-5E86CDDCB969}"/>
              </a:ext>
            </a:extLst>
          </p:cNvPr>
          <p:cNvSpPr>
            <a:spLocks noGrp="1"/>
          </p:cNvSpPr>
          <p:nvPr>
            <p:ph type="title" hasCustomPrompt="1"/>
          </p:nvPr>
        </p:nvSpPr>
        <p:spPr>
          <a:xfrm>
            <a:off x="479425" y="441326"/>
            <a:ext cx="11233150" cy="1269502"/>
          </a:xfrm>
          <a:prstGeom prst="rect">
            <a:avLst/>
          </a:prstGeom>
          <a:noFill/>
        </p:spPr>
        <p:txBody>
          <a:bodyPr lIns="0" tIns="0" rIns="0" bIns="0" anchor="ctr" anchorCtr="0">
            <a:noAutofit/>
          </a:bodyPr>
          <a:lstStyle>
            <a:lvl1pPr algn="ctr">
              <a:lnSpc>
                <a:spcPct val="80000"/>
              </a:lnSpc>
              <a:defRPr sz="3200" b="1">
                <a:solidFill>
                  <a:schemeClr val="tx1"/>
                </a:solidFill>
              </a:defRPr>
            </a:lvl1pPr>
          </a:lstStyle>
          <a:p>
            <a:pPr lvl="0"/>
            <a:r>
              <a:rPr lang="en-US"/>
              <a:t>Centered headline in sentence case, </a:t>
            </a:r>
            <a:br>
              <a:rPr lang="en-US"/>
            </a:br>
            <a:r>
              <a:rPr lang="en-US"/>
              <a:t>adjust and resize when needed</a:t>
            </a:r>
          </a:p>
        </p:txBody>
      </p:sp>
      <p:pic>
        <p:nvPicPr>
          <p:cNvPr id="4" name="Graphic 3">
            <a:extLst>
              <a:ext uri="{FF2B5EF4-FFF2-40B4-BE49-F238E27FC236}">
                <a16:creationId xmlns:a16="http://schemas.microsoft.com/office/drawing/2014/main" id="{EFA4651B-5D50-86D8-27CD-B400F722DCB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1841261420"/>
      </p:ext>
    </p:extLst>
  </p:cSld>
  <p:clrMapOvr>
    <a:overrideClrMapping bg1="dk1" tx1="lt1" bg2="dk2" tx2="lt2" accent1="accent1" accent2="accent2" accent3="accent3" accent4="accent4" accent5="accent5" accent6="accent6" hlink="hlink" folHlink="folHlink"/>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9_End Slide with vision">
    <p:bg>
      <p:bgPr>
        <a:solidFill>
          <a:schemeClr val="bg1"/>
        </a:solidFill>
        <a:effectLst/>
      </p:bgPr>
    </p:bg>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9BA5A408-1CF4-A3D4-A57E-6608AC13C4A8}"/>
              </a:ext>
            </a:extLst>
          </p:cNvPr>
          <p:cNvSpPr txBox="1"/>
          <p:nvPr userDrawn="1"/>
        </p:nvSpPr>
        <p:spPr>
          <a:xfrm>
            <a:off x="6694322" y="3208234"/>
            <a:ext cx="4249420" cy="276999"/>
          </a:xfrm>
          <a:prstGeom prst="rect">
            <a:avLst/>
          </a:prstGeom>
          <a:noFill/>
        </p:spPr>
        <p:txBody>
          <a:bodyPr wrap="square" lIns="0" tIns="0" rIns="0" bIns="0" rtlCol="0">
            <a:spAutoFit/>
          </a:bodyPr>
          <a:lstStyle/>
          <a:p>
            <a:pPr algn="l"/>
            <a:r>
              <a:rPr lang="en-US" sz="1800" b="0" i="0">
                <a:solidFill>
                  <a:schemeClr val="tx1"/>
                </a:solidFill>
                <a:latin typeface="+mn-lt"/>
                <a:cs typeface="Söhne Breit Halbfett" panose="020B0505030202060203" pitchFamily="34" charset="77"/>
              </a:rPr>
              <a:t>Seagate stores infinite potential.</a:t>
            </a:r>
          </a:p>
        </p:txBody>
      </p:sp>
      <p:pic>
        <p:nvPicPr>
          <p:cNvPr id="7" name="Graphic 6">
            <a:extLst>
              <a:ext uri="{FF2B5EF4-FFF2-40B4-BE49-F238E27FC236}">
                <a16:creationId xmlns:a16="http://schemas.microsoft.com/office/drawing/2014/main" id="{EFDB5D27-594F-7134-F4EB-5523558B2E4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016052" y="0"/>
            <a:ext cx="2438400" cy="6858000"/>
          </a:xfrm>
          <a:prstGeom prst="rect">
            <a:avLst/>
          </a:prstGeom>
        </p:spPr>
      </p:pic>
      <p:grpSp>
        <p:nvGrpSpPr>
          <p:cNvPr id="8" name="Group 7">
            <a:extLst>
              <a:ext uri="{FF2B5EF4-FFF2-40B4-BE49-F238E27FC236}">
                <a16:creationId xmlns:a16="http://schemas.microsoft.com/office/drawing/2014/main" id="{647FEBE3-2B09-89BE-ADD9-A62567424946}"/>
              </a:ext>
            </a:extLst>
          </p:cNvPr>
          <p:cNvGrpSpPr>
            <a:grpSpLocks noChangeAspect="1"/>
          </p:cNvGrpSpPr>
          <p:nvPr userDrawn="1"/>
        </p:nvGrpSpPr>
        <p:grpSpPr>
          <a:xfrm>
            <a:off x="2133600" y="2961357"/>
            <a:ext cx="2880000" cy="696243"/>
            <a:chOff x="457359" y="459666"/>
            <a:chExt cx="2059525" cy="497892"/>
          </a:xfrm>
        </p:grpSpPr>
        <p:sp>
          <p:nvSpPr>
            <p:cNvPr id="9" name="Freeform 8">
              <a:extLst>
                <a:ext uri="{FF2B5EF4-FFF2-40B4-BE49-F238E27FC236}">
                  <a16:creationId xmlns:a16="http://schemas.microsoft.com/office/drawing/2014/main" id="{A7453685-862A-4C3B-C611-7E09BF6DA532}"/>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rgbClr val="898A8D"/>
            </a:solid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D9BE207E-9882-7AE5-C367-3229028D4324}"/>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Tree>
    <p:extLst>
      <p:ext uri="{BB962C8B-B14F-4D97-AF65-F5344CB8AC3E}">
        <p14:creationId xmlns:p14="http://schemas.microsoft.com/office/powerpoint/2010/main" val="89330352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9_End Slide with vision dark">
    <p:bg>
      <p:bgPr>
        <a:solidFill>
          <a:schemeClr val="tx2"/>
        </a:solidFill>
        <a:effectLst/>
      </p:bgPr>
    </p:bg>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9BA5A408-1CF4-A3D4-A57E-6608AC13C4A8}"/>
              </a:ext>
            </a:extLst>
          </p:cNvPr>
          <p:cNvSpPr txBox="1"/>
          <p:nvPr userDrawn="1"/>
        </p:nvSpPr>
        <p:spPr>
          <a:xfrm>
            <a:off x="6694322" y="3208234"/>
            <a:ext cx="4249420" cy="276999"/>
          </a:xfrm>
          <a:prstGeom prst="rect">
            <a:avLst/>
          </a:prstGeom>
          <a:noFill/>
        </p:spPr>
        <p:txBody>
          <a:bodyPr wrap="square" lIns="0" tIns="0" rIns="0" bIns="0" rtlCol="0">
            <a:spAutoFit/>
          </a:bodyPr>
          <a:lstStyle/>
          <a:p>
            <a:pPr algn="l"/>
            <a:r>
              <a:rPr lang="en-US" sz="1800" b="0" i="0">
                <a:solidFill>
                  <a:schemeClr val="bg1"/>
                </a:solidFill>
                <a:latin typeface="+mn-lt"/>
                <a:cs typeface="Söhne Breit Halbfett" panose="020B0505030202060203" pitchFamily="34" charset="77"/>
              </a:rPr>
              <a:t>Seagate stores infinite potential.</a:t>
            </a:r>
          </a:p>
        </p:txBody>
      </p:sp>
      <p:pic>
        <p:nvPicPr>
          <p:cNvPr id="7" name="Graphic 6">
            <a:extLst>
              <a:ext uri="{FF2B5EF4-FFF2-40B4-BE49-F238E27FC236}">
                <a16:creationId xmlns:a16="http://schemas.microsoft.com/office/drawing/2014/main" id="{EFDB5D27-594F-7134-F4EB-5523558B2E4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6016052" y="0"/>
            <a:ext cx="2438400" cy="6858000"/>
          </a:xfrm>
          <a:prstGeom prst="rect">
            <a:avLst/>
          </a:prstGeom>
        </p:spPr>
      </p:pic>
      <p:grpSp>
        <p:nvGrpSpPr>
          <p:cNvPr id="8" name="Group 7">
            <a:extLst>
              <a:ext uri="{FF2B5EF4-FFF2-40B4-BE49-F238E27FC236}">
                <a16:creationId xmlns:a16="http://schemas.microsoft.com/office/drawing/2014/main" id="{647FEBE3-2B09-89BE-ADD9-A62567424946}"/>
              </a:ext>
            </a:extLst>
          </p:cNvPr>
          <p:cNvGrpSpPr>
            <a:grpSpLocks noChangeAspect="1"/>
          </p:cNvGrpSpPr>
          <p:nvPr userDrawn="1"/>
        </p:nvGrpSpPr>
        <p:grpSpPr>
          <a:xfrm>
            <a:off x="2133600" y="2961357"/>
            <a:ext cx="2880000" cy="696243"/>
            <a:chOff x="457359" y="459666"/>
            <a:chExt cx="2059525" cy="497892"/>
          </a:xfrm>
          <a:solidFill>
            <a:schemeClr val="bg1"/>
          </a:solidFill>
        </p:grpSpPr>
        <p:sp>
          <p:nvSpPr>
            <p:cNvPr id="9" name="Freeform 8">
              <a:extLst>
                <a:ext uri="{FF2B5EF4-FFF2-40B4-BE49-F238E27FC236}">
                  <a16:creationId xmlns:a16="http://schemas.microsoft.com/office/drawing/2014/main" id="{A7453685-862A-4C3B-C611-7E09BF6DA532}"/>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grp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D9BE207E-9882-7AE5-C367-3229028D4324}"/>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chemeClr val="accent1"/>
            </a:solidFill>
            <a:ln w="1829" cap="flat">
              <a:noFill/>
              <a:prstDash val="solid"/>
              <a:miter/>
            </a:ln>
          </p:spPr>
          <p:txBody>
            <a:bodyPr rtlCol="0" anchor="ctr"/>
            <a:lstStyle/>
            <a:p>
              <a:endParaRPr lang="en-GB"/>
            </a:p>
          </p:txBody>
        </p:sp>
      </p:grpSp>
    </p:spTree>
    <p:extLst>
      <p:ext uri="{BB962C8B-B14F-4D97-AF65-F5344CB8AC3E}">
        <p14:creationId xmlns:p14="http://schemas.microsoft.com/office/powerpoint/2010/main" val="12848581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9_End Slide Sea">
    <p:bg>
      <p:bgRef idx="1001">
        <a:schemeClr val="bg1"/>
      </p:bgRef>
    </p:bg>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43FFBBB2-CA1D-0CFE-3AB1-7CA38BF14CC7}"/>
              </a:ext>
            </a:extLst>
          </p:cNvPr>
          <p:cNvSpPr/>
          <p:nvPr/>
        </p:nvSpPr>
        <p:spPr>
          <a:xfrm>
            <a:off x="218421" y="6842760"/>
            <a:ext cx="4116006" cy="2805"/>
          </a:xfrm>
          <a:custGeom>
            <a:avLst/>
            <a:gdLst>
              <a:gd name="connsiteX0" fmla="*/ 0 w 4116006"/>
              <a:gd name="connsiteY0" fmla="*/ 0 h 2805"/>
              <a:gd name="connsiteX1" fmla="*/ 4115458 w 4116006"/>
              <a:gd name="connsiteY1" fmla="*/ 0 h 2805"/>
              <a:gd name="connsiteX2" fmla="*/ 4116006 w 4116006"/>
              <a:gd name="connsiteY2" fmla="*/ 2805 h 2805"/>
              <a:gd name="connsiteX3" fmla="*/ 269 w 4116006"/>
              <a:gd name="connsiteY3" fmla="*/ 2805 h 2805"/>
              <a:gd name="connsiteX4" fmla="*/ 0 w 4116006"/>
              <a:gd name="connsiteY4" fmla="*/ 0 h 2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6006" h="2805">
                <a:moveTo>
                  <a:pt x="0" y="0"/>
                </a:moveTo>
                <a:lnTo>
                  <a:pt x="4115458" y="0"/>
                </a:lnTo>
                <a:lnTo>
                  <a:pt x="4116006" y="2805"/>
                </a:lnTo>
                <a:lnTo>
                  <a:pt x="269" y="2805"/>
                </a:lnTo>
                <a:lnTo>
                  <a:pt x="0" y="0"/>
                </a:lnTo>
                <a:close/>
              </a:path>
            </a:pathLst>
          </a:custGeom>
          <a:solidFill>
            <a:schemeClr val="bg1">
              <a:alpha val="40000"/>
            </a:schemeClr>
          </a:solidFill>
          <a:ln w="11233"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9A0F1065-BDF1-F6FA-C2CD-1003E34ECD4E}"/>
              </a:ext>
            </a:extLst>
          </p:cNvPr>
          <p:cNvSpPr/>
          <p:nvPr/>
        </p:nvSpPr>
        <p:spPr>
          <a:xfrm>
            <a:off x="6776813" y="6842760"/>
            <a:ext cx="3443580" cy="2918"/>
          </a:xfrm>
          <a:custGeom>
            <a:avLst/>
            <a:gdLst>
              <a:gd name="connsiteX0" fmla="*/ 0 w 3443580"/>
              <a:gd name="connsiteY0" fmla="*/ 0 h 2918"/>
              <a:gd name="connsiteX1" fmla="*/ 3440743 w 3443580"/>
              <a:gd name="connsiteY1" fmla="*/ 0 h 2918"/>
              <a:gd name="connsiteX2" fmla="*/ 3443580 w 3443580"/>
              <a:gd name="connsiteY2" fmla="*/ 2918 h 2918"/>
              <a:gd name="connsiteX3" fmla="*/ 668 w 3443580"/>
              <a:gd name="connsiteY3" fmla="*/ 2918 h 2918"/>
              <a:gd name="connsiteX4" fmla="*/ 0 w 3443580"/>
              <a:gd name="connsiteY4" fmla="*/ 0 h 2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580" h="2918">
                <a:moveTo>
                  <a:pt x="0" y="0"/>
                </a:moveTo>
                <a:lnTo>
                  <a:pt x="3440743" y="0"/>
                </a:lnTo>
                <a:lnTo>
                  <a:pt x="3443580" y="2918"/>
                </a:lnTo>
                <a:lnTo>
                  <a:pt x="668" y="2918"/>
                </a:lnTo>
                <a:lnTo>
                  <a:pt x="0" y="0"/>
                </a:lnTo>
                <a:close/>
              </a:path>
            </a:pathLst>
          </a:custGeom>
          <a:solidFill>
            <a:schemeClr val="bg1">
              <a:alpha val="40000"/>
            </a:schemeClr>
          </a:solidFill>
          <a:ln w="11233" cap="flat">
            <a:noFill/>
            <a:prstDash val="solid"/>
            <a:miter/>
          </a:ln>
        </p:spPr>
        <p:txBody>
          <a:bodyPr rtlCol="0" anchor="ctr"/>
          <a:lstStyle/>
          <a:p>
            <a:endParaRPr lang="en-GB"/>
          </a:p>
        </p:txBody>
      </p:sp>
      <p:grpSp>
        <p:nvGrpSpPr>
          <p:cNvPr id="8" name="Group 7">
            <a:extLst>
              <a:ext uri="{FF2B5EF4-FFF2-40B4-BE49-F238E27FC236}">
                <a16:creationId xmlns:a16="http://schemas.microsoft.com/office/drawing/2014/main" id="{8802E204-78BC-56A8-20B8-FFDAC73BE01C}"/>
              </a:ext>
            </a:extLst>
          </p:cNvPr>
          <p:cNvGrpSpPr>
            <a:grpSpLocks noChangeAspect="1"/>
          </p:cNvGrpSpPr>
          <p:nvPr/>
        </p:nvGrpSpPr>
        <p:grpSpPr>
          <a:xfrm>
            <a:off x="4656000" y="2059951"/>
            <a:ext cx="2880000" cy="696243"/>
            <a:chOff x="457359" y="459666"/>
            <a:chExt cx="2059525" cy="497892"/>
          </a:xfrm>
        </p:grpSpPr>
        <p:sp>
          <p:nvSpPr>
            <p:cNvPr id="9" name="Freeform 8">
              <a:extLst>
                <a:ext uri="{FF2B5EF4-FFF2-40B4-BE49-F238E27FC236}">
                  <a16:creationId xmlns:a16="http://schemas.microsoft.com/office/drawing/2014/main" id="{2D0B6EC9-F5A6-EBF7-7477-060CD9A84C7E}"/>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rgbClr val="898A8D"/>
            </a:solid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A0525879-3798-74A4-6A33-4309009A8A67}"/>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cxnSp>
        <p:nvCxnSpPr>
          <p:cNvPr id="13" name="Straight Connector 12">
            <a:extLst>
              <a:ext uri="{FF2B5EF4-FFF2-40B4-BE49-F238E27FC236}">
                <a16:creationId xmlns:a16="http://schemas.microsoft.com/office/drawing/2014/main" id="{A444F872-63C8-64C0-FADC-4A5B89C8BCF8}"/>
              </a:ext>
            </a:extLst>
          </p:cNvPr>
          <p:cNvCxnSpPr>
            <a:cxnSpLocks/>
          </p:cNvCxnSpPr>
          <p:nvPr/>
        </p:nvCxnSpPr>
        <p:spPr>
          <a:xfrm>
            <a:off x="5715000" y="3124200"/>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03084D57-8691-C5D2-90B2-2BE11D025157}"/>
              </a:ext>
            </a:extLst>
          </p:cNvPr>
          <p:cNvSpPr txBox="1"/>
          <p:nvPr userDrawn="1"/>
        </p:nvSpPr>
        <p:spPr>
          <a:xfrm>
            <a:off x="4272424" y="3524836"/>
            <a:ext cx="364715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5400" b="1" i="0" dirty="0">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1053490371"/>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Presentation Title Img Header">
    <p:bg>
      <p:bgPr>
        <a:solidFill>
          <a:schemeClr val="tx2"/>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FC055D5-02DA-A522-1F5C-96569429C1DB}"/>
              </a:ext>
            </a:extLst>
          </p:cNvPr>
          <p:cNvGrpSpPr/>
          <p:nvPr userDrawn="1"/>
        </p:nvGrpSpPr>
        <p:grpSpPr>
          <a:xfrm>
            <a:off x="457200" y="3813028"/>
            <a:ext cx="2059525" cy="497892"/>
            <a:chOff x="457359" y="459666"/>
            <a:chExt cx="2059525" cy="497892"/>
          </a:xfrm>
        </p:grpSpPr>
        <p:sp>
          <p:nvSpPr>
            <p:cNvPr id="9" name="Freeform 8">
              <a:extLst>
                <a:ext uri="{FF2B5EF4-FFF2-40B4-BE49-F238E27FC236}">
                  <a16:creationId xmlns:a16="http://schemas.microsoft.com/office/drawing/2014/main" id="{680633F5-2D76-81FC-DC6D-1527DA947C3A}"/>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bg1"/>
            </a:solid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1961FE1E-41B4-A917-AB70-EB4603749995}"/>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17" name="Text Placeholder 2">
            <a:extLst>
              <a:ext uri="{FF2B5EF4-FFF2-40B4-BE49-F238E27FC236}">
                <a16:creationId xmlns:a16="http://schemas.microsoft.com/office/drawing/2014/main" id="{69184D8E-FB2E-8030-A3FC-60585CF14980}"/>
              </a:ext>
            </a:extLst>
          </p:cNvPr>
          <p:cNvSpPr>
            <a:spLocks noGrp="1"/>
          </p:cNvSpPr>
          <p:nvPr>
            <p:ph type="body" sz="quarter" idx="13" hasCustomPrompt="1"/>
          </p:nvPr>
        </p:nvSpPr>
        <p:spPr>
          <a:xfrm>
            <a:off x="7032625" y="6035465"/>
            <a:ext cx="4679950" cy="346285"/>
          </a:xfrm>
          <a:prstGeom prst="rect">
            <a:avLst/>
          </a:prstGeom>
          <a:noFill/>
        </p:spPr>
        <p:txBody>
          <a:bodyPr wrap="square" lIns="0" tIns="0" rIns="0" bIns="0" anchor="b">
            <a:noAutofit/>
          </a:bodyPr>
          <a:lstStyle>
            <a:lvl1pPr algn="r">
              <a:defRPr kumimoji="0" lang="en-US" sz="1400" b="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
        <p:nvSpPr>
          <p:cNvPr id="6" name="Picture Placeholder 5">
            <a:extLst>
              <a:ext uri="{FF2B5EF4-FFF2-40B4-BE49-F238E27FC236}">
                <a16:creationId xmlns:a16="http://schemas.microsoft.com/office/drawing/2014/main" id="{FF8D6B87-48B4-0141-BD26-85E7895C9126}"/>
              </a:ext>
            </a:extLst>
          </p:cNvPr>
          <p:cNvSpPr>
            <a:spLocks noGrp="1"/>
          </p:cNvSpPr>
          <p:nvPr>
            <p:ph type="pic" sz="quarter" idx="14" hasCustomPrompt="1"/>
          </p:nvPr>
        </p:nvSpPr>
        <p:spPr>
          <a:xfrm>
            <a:off x="228600" y="232656"/>
            <a:ext cx="11734800" cy="3196343"/>
          </a:xfrm>
          <a:custGeom>
            <a:avLst/>
            <a:gdLst>
              <a:gd name="connsiteX0" fmla="*/ 0 w 11734800"/>
              <a:gd name="connsiteY0" fmla="*/ 0 h 3196343"/>
              <a:gd name="connsiteX1" fmla="*/ 11734800 w 11734800"/>
              <a:gd name="connsiteY1" fmla="*/ 0 h 3196343"/>
              <a:gd name="connsiteX2" fmla="*/ 11734800 w 11734800"/>
              <a:gd name="connsiteY2" fmla="*/ 2385303 h 3196343"/>
              <a:gd name="connsiteX3" fmla="*/ 10923760 w 11734800"/>
              <a:gd name="connsiteY3" fmla="*/ 3196343 h 3196343"/>
              <a:gd name="connsiteX4" fmla="*/ 0 w 11734800"/>
              <a:gd name="connsiteY4" fmla="*/ 3196343 h 319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34800" h="3196343">
                <a:moveTo>
                  <a:pt x="0" y="0"/>
                </a:moveTo>
                <a:lnTo>
                  <a:pt x="11734800" y="0"/>
                </a:lnTo>
                <a:lnTo>
                  <a:pt x="11734800" y="2385303"/>
                </a:lnTo>
                <a:cubicBezTo>
                  <a:pt x="11734800" y="2833228"/>
                  <a:pt x="11371685" y="3196343"/>
                  <a:pt x="10923760" y="3196343"/>
                </a:cubicBezTo>
                <a:lnTo>
                  <a:pt x="0" y="3196343"/>
                </a:lnTo>
                <a:close/>
              </a:path>
            </a:pathLst>
          </a:custGeom>
          <a:solidFill>
            <a:schemeClr val="bg2"/>
          </a:solidFill>
        </p:spPr>
        <p:txBody>
          <a:bodyPr wrap="square" anchor="ctr">
            <a:noAutofit/>
          </a:bodyPr>
          <a:lstStyle>
            <a:lvl1pPr algn="ctr">
              <a:defRPr sz="1100" b="0">
                <a:solidFill>
                  <a:schemeClr val="tx1"/>
                </a:solidFill>
              </a:defRPr>
            </a:lvl1pPr>
          </a:lstStyle>
          <a:p>
            <a:r>
              <a:rPr lang="en-GB"/>
              <a:t>Insert photo here</a:t>
            </a:r>
          </a:p>
        </p:txBody>
      </p:sp>
      <p:cxnSp>
        <p:nvCxnSpPr>
          <p:cNvPr id="22" name="Straight Connector 21">
            <a:extLst>
              <a:ext uri="{FF2B5EF4-FFF2-40B4-BE49-F238E27FC236}">
                <a16:creationId xmlns:a16="http://schemas.microsoft.com/office/drawing/2014/main" id="{D20A2439-6270-70A2-8931-B8892CF46BB6}"/>
              </a:ext>
            </a:extLst>
          </p:cNvPr>
          <p:cNvCxnSpPr/>
          <p:nvPr userDrawn="1"/>
        </p:nvCxnSpPr>
        <p:spPr>
          <a:xfrm>
            <a:off x="11208574" y="4876800"/>
            <a:ext cx="504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3C0F69-448C-8BB3-15F5-3E685234F12A}"/>
              </a:ext>
            </a:extLst>
          </p:cNvPr>
          <p:cNvSpPr>
            <a:spLocks noGrp="1"/>
          </p:cNvSpPr>
          <p:nvPr>
            <p:ph type="title" hasCustomPrompt="1"/>
          </p:nvPr>
        </p:nvSpPr>
        <p:spPr>
          <a:xfrm>
            <a:off x="475643" y="4871494"/>
            <a:ext cx="5620357" cy="1086098"/>
          </a:xfrm>
          <a:prstGeom prst="rect">
            <a:avLst/>
          </a:prstGeom>
        </p:spPr>
        <p:txBody>
          <a:bodyPr lIns="0" bIns="0" anchor="b">
            <a:noAutofit/>
          </a:bodyPr>
          <a:lstStyle>
            <a:lvl1pPr>
              <a:defRPr sz="4200" b="1">
                <a:solidFill>
                  <a:schemeClr val="bg1"/>
                </a:solidFill>
              </a:defRPr>
            </a:lvl1pPr>
          </a:lstStyle>
          <a:p>
            <a:r>
              <a:rPr lang="en-US"/>
              <a:t>Click to add presentation title.</a:t>
            </a:r>
          </a:p>
        </p:txBody>
      </p:sp>
      <p:sp>
        <p:nvSpPr>
          <p:cNvPr id="3" name="Text Placeholder 25">
            <a:extLst>
              <a:ext uri="{FF2B5EF4-FFF2-40B4-BE49-F238E27FC236}">
                <a16:creationId xmlns:a16="http://schemas.microsoft.com/office/drawing/2014/main" id="{531FBCB8-8D71-AF3B-A53F-BF043176FEC2}"/>
              </a:ext>
            </a:extLst>
          </p:cNvPr>
          <p:cNvSpPr>
            <a:spLocks noGrp="1"/>
          </p:cNvSpPr>
          <p:nvPr>
            <p:ph type="body" sz="quarter" idx="15" hasCustomPrompt="1"/>
          </p:nvPr>
        </p:nvSpPr>
        <p:spPr>
          <a:xfrm>
            <a:off x="475642" y="6060111"/>
            <a:ext cx="5620357" cy="497890"/>
          </a:xfrm>
        </p:spPr>
        <p:txBody>
          <a:bodyPr>
            <a:normAutofit/>
          </a:bodyPr>
          <a:lstStyle>
            <a:lvl1pPr>
              <a:lnSpc>
                <a:spcPct val="90000"/>
              </a:lnSpc>
              <a:spcBef>
                <a:spcPts val="0"/>
              </a:spcBef>
              <a:spcAft>
                <a:spcPts val="300"/>
              </a:spcAft>
              <a:defRPr sz="2400">
                <a:solidFill>
                  <a:schemeClr val="bg1"/>
                </a:solidFill>
              </a:defRPr>
            </a:lvl1pPr>
            <a:lvl2pPr marL="457200" indent="0">
              <a:buNone/>
              <a:defRPr/>
            </a:lvl2pPr>
          </a:lstStyle>
          <a:p>
            <a:pPr lvl="0"/>
            <a:r>
              <a:rPr lang="en-US"/>
              <a:t>Subtitle in sentence case here.</a:t>
            </a:r>
          </a:p>
        </p:txBody>
      </p:sp>
      <p:sp>
        <p:nvSpPr>
          <p:cNvPr id="4" name="Text Placeholder 2">
            <a:extLst>
              <a:ext uri="{FF2B5EF4-FFF2-40B4-BE49-F238E27FC236}">
                <a16:creationId xmlns:a16="http://schemas.microsoft.com/office/drawing/2014/main" id="{EC65D9D9-D5C7-1316-8FBF-7ECF65D208F6}"/>
              </a:ext>
            </a:extLst>
          </p:cNvPr>
          <p:cNvSpPr>
            <a:spLocks noGrp="1"/>
          </p:cNvSpPr>
          <p:nvPr>
            <p:ph type="body" sz="quarter" idx="11" hasCustomPrompt="1"/>
          </p:nvPr>
        </p:nvSpPr>
        <p:spPr>
          <a:xfrm>
            <a:off x="7032625" y="4940198"/>
            <a:ext cx="4679950" cy="332045"/>
          </a:xfrm>
          <a:prstGeom prst="rect">
            <a:avLst/>
          </a:prstGeom>
          <a:noFill/>
        </p:spPr>
        <p:txBody>
          <a:bodyPr wrap="square" lIns="0" tIns="0" rIns="0" bIns="0" anchor="b">
            <a:noAutofit/>
          </a:bodyPr>
          <a:lstStyle>
            <a:lvl1pPr algn="r">
              <a:defRPr kumimoji="0" lang="en-US" sz="140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5" name="Text Placeholder 2">
            <a:extLst>
              <a:ext uri="{FF2B5EF4-FFF2-40B4-BE49-F238E27FC236}">
                <a16:creationId xmlns:a16="http://schemas.microsoft.com/office/drawing/2014/main" id="{0F5FA0A6-AE84-AAF9-3BDA-6666CEA83964}"/>
              </a:ext>
            </a:extLst>
          </p:cNvPr>
          <p:cNvSpPr>
            <a:spLocks noGrp="1"/>
          </p:cNvSpPr>
          <p:nvPr>
            <p:ph type="body" sz="quarter" idx="12" hasCustomPrompt="1"/>
          </p:nvPr>
        </p:nvSpPr>
        <p:spPr>
          <a:xfrm>
            <a:off x="7032625" y="5294308"/>
            <a:ext cx="4679950" cy="346285"/>
          </a:xfrm>
          <a:prstGeom prst="rect">
            <a:avLst/>
          </a:prstGeom>
          <a:noFill/>
        </p:spPr>
        <p:txBody>
          <a:bodyPr wrap="square" lIns="0" tIns="0" rIns="0" bIns="0" anchor="t">
            <a:noAutofit/>
          </a:bodyPr>
          <a:lstStyle>
            <a:lvl1pPr algn="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Tree>
    <p:extLst>
      <p:ext uri="{BB962C8B-B14F-4D97-AF65-F5344CB8AC3E}">
        <p14:creationId xmlns:p14="http://schemas.microsoft.com/office/powerpoint/2010/main" val="40721985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9_End Slide Dark">
    <p:bg>
      <p:bgPr>
        <a:solidFill>
          <a:schemeClr val="tx2"/>
        </a:solidFill>
        <a:effectLst/>
      </p:bgPr>
    </p:bg>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43FFBBB2-CA1D-0CFE-3AB1-7CA38BF14CC7}"/>
              </a:ext>
            </a:extLst>
          </p:cNvPr>
          <p:cNvSpPr/>
          <p:nvPr/>
        </p:nvSpPr>
        <p:spPr>
          <a:xfrm>
            <a:off x="218421" y="6842760"/>
            <a:ext cx="4116006" cy="2805"/>
          </a:xfrm>
          <a:custGeom>
            <a:avLst/>
            <a:gdLst>
              <a:gd name="connsiteX0" fmla="*/ 0 w 4116006"/>
              <a:gd name="connsiteY0" fmla="*/ 0 h 2805"/>
              <a:gd name="connsiteX1" fmla="*/ 4115458 w 4116006"/>
              <a:gd name="connsiteY1" fmla="*/ 0 h 2805"/>
              <a:gd name="connsiteX2" fmla="*/ 4116006 w 4116006"/>
              <a:gd name="connsiteY2" fmla="*/ 2805 h 2805"/>
              <a:gd name="connsiteX3" fmla="*/ 269 w 4116006"/>
              <a:gd name="connsiteY3" fmla="*/ 2805 h 2805"/>
              <a:gd name="connsiteX4" fmla="*/ 0 w 4116006"/>
              <a:gd name="connsiteY4" fmla="*/ 0 h 2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6006" h="2805">
                <a:moveTo>
                  <a:pt x="0" y="0"/>
                </a:moveTo>
                <a:lnTo>
                  <a:pt x="4115458" y="0"/>
                </a:lnTo>
                <a:lnTo>
                  <a:pt x="4116006" y="2805"/>
                </a:lnTo>
                <a:lnTo>
                  <a:pt x="269" y="2805"/>
                </a:lnTo>
                <a:lnTo>
                  <a:pt x="0" y="0"/>
                </a:lnTo>
                <a:close/>
              </a:path>
            </a:pathLst>
          </a:custGeom>
          <a:solidFill>
            <a:schemeClr val="bg1">
              <a:alpha val="40000"/>
            </a:schemeClr>
          </a:solidFill>
          <a:ln w="11233"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9A0F1065-BDF1-F6FA-C2CD-1003E34ECD4E}"/>
              </a:ext>
            </a:extLst>
          </p:cNvPr>
          <p:cNvSpPr/>
          <p:nvPr/>
        </p:nvSpPr>
        <p:spPr>
          <a:xfrm>
            <a:off x="6776813" y="6842760"/>
            <a:ext cx="3443580" cy="2918"/>
          </a:xfrm>
          <a:custGeom>
            <a:avLst/>
            <a:gdLst>
              <a:gd name="connsiteX0" fmla="*/ 0 w 3443580"/>
              <a:gd name="connsiteY0" fmla="*/ 0 h 2918"/>
              <a:gd name="connsiteX1" fmla="*/ 3440743 w 3443580"/>
              <a:gd name="connsiteY1" fmla="*/ 0 h 2918"/>
              <a:gd name="connsiteX2" fmla="*/ 3443580 w 3443580"/>
              <a:gd name="connsiteY2" fmla="*/ 2918 h 2918"/>
              <a:gd name="connsiteX3" fmla="*/ 668 w 3443580"/>
              <a:gd name="connsiteY3" fmla="*/ 2918 h 2918"/>
              <a:gd name="connsiteX4" fmla="*/ 0 w 3443580"/>
              <a:gd name="connsiteY4" fmla="*/ 0 h 2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580" h="2918">
                <a:moveTo>
                  <a:pt x="0" y="0"/>
                </a:moveTo>
                <a:lnTo>
                  <a:pt x="3440743" y="0"/>
                </a:lnTo>
                <a:lnTo>
                  <a:pt x="3443580" y="2918"/>
                </a:lnTo>
                <a:lnTo>
                  <a:pt x="668" y="2918"/>
                </a:lnTo>
                <a:lnTo>
                  <a:pt x="0" y="0"/>
                </a:lnTo>
                <a:close/>
              </a:path>
            </a:pathLst>
          </a:custGeom>
          <a:solidFill>
            <a:schemeClr val="bg1">
              <a:alpha val="40000"/>
            </a:schemeClr>
          </a:solidFill>
          <a:ln w="11233" cap="flat">
            <a:noFill/>
            <a:prstDash val="solid"/>
            <a:miter/>
          </a:ln>
        </p:spPr>
        <p:txBody>
          <a:bodyPr rtlCol="0" anchor="ctr"/>
          <a:lstStyle/>
          <a:p>
            <a:endParaRPr lang="en-GB"/>
          </a:p>
        </p:txBody>
      </p:sp>
      <p:grpSp>
        <p:nvGrpSpPr>
          <p:cNvPr id="8" name="Group 7">
            <a:extLst>
              <a:ext uri="{FF2B5EF4-FFF2-40B4-BE49-F238E27FC236}">
                <a16:creationId xmlns:a16="http://schemas.microsoft.com/office/drawing/2014/main" id="{8802E204-78BC-56A8-20B8-FFDAC73BE01C}"/>
              </a:ext>
            </a:extLst>
          </p:cNvPr>
          <p:cNvGrpSpPr>
            <a:grpSpLocks noChangeAspect="1"/>
          </p:cNvGrpSpPr>
          <p:nvPr/>
        </p:nvGrpSpPr>
        <p:grpSpPr>
          <a:xfrm>
            <a:off x="4656000" y="2059951"/>
            <a:ext cx="2880000" cy="696243"/>
            <a:chOff x="457359" y="459666"/>
            <a:chExt cx="2059525" cy="497892"/>
          </a:xfrm>
          <a:solidFill>
            <a:schemeClr val="bg1"/>
          </a:solidFill>
        </p:grpSpPr>
        <p:sp>
          <p:nvSpPr>
            <p:cNvPr id="9" name="Freeform 8">
              <a:extLst>
                <a:ext uri="{FF2B5EF4-FFF2-40B4-BE49-F238E27FC236}">
                  <a16:creationId xmlns:a16="http://schemas.microsoft.com/office/drawing/2014/main" id="{2D0B6EC9-F5A6-EBF7-7477-060CD9A84C7E}"/>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grp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A0525879-3798-74A4-6A33-4309009A8A67}"/>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grpFill/>
            <a:ln w="1829" cap="flat">
              <a:noFill/>
              <a:prstDash val="solid"/>
              <a:miter/>
            </a:ln>
          </p:spPr>
          <p:txBody>
            <a:bodyPr rtlCol="0" anchor="ctr"/>
            <a:lstStyle/>
            <a:p>
              <a:endParaRPr lang="en-GB"/>
            </a:p>
          </p:txBody>
        </p:sp>
      </p:grpSp>
      <p:cxnSp>
        <p:nvCxnSpPr>
          <p:cNvPr id="13" name="Straight Connector 12">
            <a:extLst>
              <a:ext uri="{FF2B5EF4-FFF2-40B4-BE49-F238E27FC236}">
                <a16:creationId xmlns:a16="http://schemas.microsoft.com/office/drawing/2014/main" id="{A444F872-63C8-64C0-FADC-4A5B89C8BCF8}"/>
              </a:ext>
            </a:extLst>
          </p:cNvPr>
          <p:cNvCxnSpPr>
            <a:cxnSpLocks/>
          </p:cNvCxnSpPr>
          <p:nvPr/>
        </p:nvCxnSpPr>
        <p:spPr>
          <a:xfrm>
            <a:off x="5715000" y="3124200"/>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03084D57-8691-C5D2-90B2-2BE11D025157}"/>
              </a:ext>
            </a:extLst>
          </p:cNvPr>
          <p:cNvSpPr txBox="1"/>
          <p:nvPr userDrawn="1"/>
        </p:nvSpPr>
        <p:spPr>
          <a:xfrm>
            <a:off x="4272424" y="3524836"/>
            <a:ext cx="364715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5400" b="1" i="0">
                <a:solidFill>
                  <a:schemeClr val="bg1"/>
                </a:solidFill>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406417335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Headline + Subheader Centered">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69233" y="440236"/>
            <a:ext cx="11251343" cy="693049"/>
          </a:xfrm>
          <a:prstGeom prst="rect">
            <a:avLst/>
          </a:prstGeom>
          <a:noFill/>
        </p:spPr>
        <p:txBody>
          <a:bodyPr lIns="0" tIns="0" rIns="0" bIns="0" anchor="ctr" anchorCtr="0">
            <a:noAutofit/>
          </a:bodyPr>
          <a:lstStyle>
            <a:lvl1pPr algn="ctr">
              <a:lnSpc>
                <a:spcPct val="90000"/>
              </a:lnSpc>
              <a:defRPr sz="3200" b="1">
                <a:solidFill>
                  <a:schemeClr val="tx1"/>
                </a:solidFill>
              </a:defRPr>
            </a:lvl1pPr>
          </a:lstStyle>
          <a:p>
            <a:pPr lvl="0"/>
            <a:r>
              <a:rPr lang="en-US"/>
              <a:t>Add headline in sentence case.</a:t>
            </a:r>
          </a:p>
        </p:txBody>
      </p:sp>
      <p:sp>
        <p:nvSpPr>
          <p:cNvPr id="2" name="Text Placeholder 4">
            <a:extLst>
              <a:ext uri="{FF2B5EF4-FFF2-40B4-BE49-F238E27FC236}">
                <a16:creationId xmlns:a16="http://schemas.microsoft.com/office/drawing/2014/main" id="{C4846DF8-5F15-A4F5-A3EB-B9D5329A7F71}"/>
              </a:ext>
            </a:extLst>
          </p:cNvPr>
          <p:cNvSpPr>
            <a:spLocks noGrp="1"/>
          </p:cNvSpPr>
          <p:nvPr>
            <p:ph type="body" sz="quarter" idx="30" hasCustomPrompt="1"/>
          </p:nvPr>
        </p:nvSpPr>
        <p:spPr>
          <a:xfrm>
            <a:off x="469234" y="1158093"/>
            <a:ext cx="11251342" cy="638181"/>
          </a:xfrm>
          <a:prstGeom prst="rect">
            <a:avLst/>
          </a:prstGeom>
        </p:spPr>
        <p:txBody>
          <a:bodyPr lIns="0" tIns="0" rIns="0" bIns="0"/>
          <a:lstStyle>
            <a:lvl1pPr marL="0" indent="0" algn="ctr">
              <a:lnSpc>
                <a:spcPct val="110000"/>
              </a:lnSpc>
              <a:spcBef>
                <a:spcPts val="600"/>
              </a:spcBef>
              <a:buClr>
                <a:schemeClr val="bg1"/>
              </a:buClr>
              <a:buFont typeface="Arial" panose="020B0604020202020204" pitchFamily="34" charset="0"/>
              <a:buNone/>
              <a:defRPr sz="1800">
                <a:solidFill>
                  <a:schemeClr val="accent1"/>
                </a:solidFill>
              </a:defRPr>
            </a:lvl1pPr>
            <a:lvl2pPr marL="548640" indent="-274320" algn="l">
              <a:lnSpc>
                <a:spcPct val="110000"/>
              </a:lnSpc>
              <a:spcBef>
                <a:spcPts val="600"/>
              </a:spcBef>
              <a:buClr>
                <a:schemeClr val="bg1"/>
              </a:buClr>
              <a:buFont typeface="Arial" panose="020B0604020202020204" pitchFamily="34" charset="0"/>
              <a:buChar char="•"/>
              <a:defRPr sz="1600">
                <a:solidFill>
                  <a:schemeClr val="bg1"/>
                </a:solidFill>
                <a:latin typeface="+mn-lt"/>
              </a:defRPr>
            </a:lvl2pPr>
            <a:lvl3pPr marL="850392" indent="-274320" algn="l">
              <a:lnSpc>
                <a:spcPct val="110000"/>
              </a:lnSpc>
              <a:spcBef>
                <a:spcPts val="600"/>
              </a:spcBef>
              <a:buClr>
                <a:schemeClr val="bg1"/>
              </a:buClr>
              <a:buFont typeface="Arial" panose="020B0604020202020204" pitchFamily="34" charset="0"/>
              <a:buChar char="•"/>
              <a:defRPr sz="1600">
                <a:solidFill>
                  <a:schemeClr val="bg1"/>
                </a:solidFill>
                <a:latin typeface="+mn-lt"/>
              </a:defRPr>
            </a:lvl3pPr>
            <a:lvl4pPr marL="1143000" indent="-274320" algn="l">
              <a:lnSpc>
                <a:spcPct val="110000"/>
              </a:lnSpc>
              <a:spcBef>
                <a:spcPts val="600"/>
              </a:spcBef>
              <a:buClr>
                <a:schemeClr val="bg1"/>
              </a:buClr>
              <a:buFont typeface="Arial" panose="020B0604020202020204" pitchFamily="34" charset="0"/>
              <a:buChar char="•"/>
              <a:defRPr sz="1600">
                <a:solidFill>
                  <a:schemeClr val="bg1"/>
                </a:solidFill>
                <a:latin typeface="+mn-lt"/>
              </a:defRPr>
            </a:lvl4pPr>
            <a:lvl5pPr algn="l">
              <a:defRPr>
                <a:latin typeface="+mn-lt"/>
              </a:defRPr>
            </a:lvl5pPr>
          </a:lstStyle>
          <a:p>
            <a:pPr lvl="0"/>
            <a:r>
              <a:rPr lang="en-US"/>
              <a:t>Click to add supporting subhead copy.</a:t>
            </a:r>
          </a:p>
        </p:txBody>
      </p:sp>
    </p:spTree>
    <p:extLst>
      <p:ext uri="{BB962C8B-B14F-4D97-AF65-F5344CB8AC3E}">
        <p14:creationId xmlns:p14="http://schemas.microsoft.com/office/powerpoint/2010/main" val="126956280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8AAFD-AE55-101D-002B-594D0A14ADC1}"/>
              </a:ext>
            </a:extLst>
          </p:cNvPr>
          <p:cNvSpPr>
            <a:spLocks noGrp="1"/>
          </p:cNvSpPr>
          <p:nvPr>
            <p:ph type="title"/>
          </p:nvPr>
        </p:nvSpPr>
        <p:spPr>
          <a:xfrm>
            <a:off x="479425" y="376160"/>
            <a:ext cx="11743468" cy="685800"/>
          </a:xfrm>
        </p:spPr>
        <p:txBody>
          <a:bodyPr>
            <a:noAutofit/>
          </a:bodyPr>
          <a:lstStyle>
            <a:lvl1pPr>
              <a:defRPr sz="4000" b="0" i="0">
                <a:latin typeface="Aptos Light" panose="020B000402020202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98341D35-524D-00A6-AD28-EAC33A7C8DB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D2750C-3432-2EB7-1E27-F28D9120A3A0}"/>
              </a:ext>
            </a:extLst>
          </p:cNvPr>
          <p:cNvSpPr>
            <a:spLocks noGrp="1"/>
          </p:cNvSpPr>
          <p:nvPr>
            <p:ph type="dt" sz="half" idx="10"/>
          </p:nvPr>
        </p:nvSpPr>
        <p:spPr/>
        <p:txBody>
          <a:bodyPr/>
          <a:lstStyle/>
          <a:p>
            <a:fld id="{3159BAAF-A812-410C-9C75-C541DAA8098E}" type="datetimeFigureOut">
              <a:rPr lang="en-US" smtClean="0"/>
              <a:t>4/2/2025</a:t>
            </a:fld>
            <a:endParaRPr lang="en-US"/>
          </a:p>
        </p:txBody>
      </p:sp>
      <p:sp>
        <p:nvSpPr>
          <p:cNvPr id="5" name="Footer Placeholder 4">
            <a:extLst>
              <a:ext uri="{FF2B5EF4-FFF2-40B4-BE49-F238E27FC236}">
                <a16:creationId xmlns:a16="http://schemas.microsoft.com/office/drawing/2014/main" id="{D09FC3C4-DB7A-7133-79B5-69E4D2C944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0C087D-640E-EE73-9838-9B8EC6C15EC8}"/>
              </a:ext>
            </a:extLst>
          </p:cNvPr>
          <p:cNvSpPr>
            <a:spLocks noGrp="1"/>
          </p:cNvSpPr>
          <p:nvPr>
            <p:ph type="sldNum" sz="quarter" idx="12"/>
          </p:nvPr>
        </p:nvSpPr>
        <p:spPr>
          <a:xfrm>
            <a:off x="11335235" y="6415019"/>
            <a:ext cx="428700" cy="187200"/>
          </a:xfrm>
        </p:spPr>
        <p:txBody>
          <a:bodyPr/>
          <a:lstStyle>
            <a:lvl1pPr>
              <a:defRPr b="0" i="0">
                <a:solidFill>
                  <a:schemeClr val="lt1"/>
                </a:solidFill>
                <a:latin typeface="Aptos Light" panose="020B0004020202020204" pitchFamily="34" charset="0"/>
              </a:defRPr>
            </a:lvl1pPr>
          </a:lstStyle>
          <a:p>
            <a:fld id="{CF1C1CC7-F628-4801-8501-38D36D08F80C}" type="slidenum">
              <a:rPr lang="en-US" smtClean="0"/>
              <a:pPr/>
              <a:t>‹#›</a:t>
            </a:fld>
            <a:endParaRPr lang="en-US"/>
          </a:p>
        </p:txBody>
      </p:sp>
      <p:sp>
        <p:nvSpPr>
          <p:cNvPr id="7" name="TextBox 6">
            <a:extLst>
              <a:ext uri="{FF2B5EF4-FFF2-40B4-BE49-F238E27FC236}">
                <a16:creationId xmlns:a16="http://schemas.microsoft.com/office/drawing/2014/main" id="{B3C7EC2E-0F68-BCA4-2715-AECF82FD5585}"/>
              </a:ext>
            </a:extLst>
          </p:cNvPr>
          <p:cNvSpPr txBox="1"/>
          <p:nvPr userDrawn="1"/>
        </p:nvSpPr>
        <p:spPr>
          <a:xfrm>
            <a:off x="979395" y="6353214"/>
            <a:ext cx="2793536" cy="288000"/>
          </a:xfrm>
          <a:prstGeom prst="rect">
            <a:avLst/>
          </a:prstGeom>
          <a:noFill/>
        </p:spPr>
        <p:txBody>
          <a:bodyPr wrap="square" lIns="0" tIns="0" rIns="0" bIns="0" rtlCol="0" anchor="ctr">
            <a:noAutofit/>
          </a:bodyPr>
          <a:lstStyle/>
          <a:p>
            <a:r>
              <a:rPr lang="en-US" sz="1000" spc="100">
                <a:solidFill>
                  <a:schemeClr val="bg1"/>
                </a:solidFill>
                <a:latin typeface="Aptos Light" panose="020B0004020202020204" pitchFamily="34" charset="0"/>
              </a:rPr>
              <a:t>SEAGATE ANALYST DAY 2025</a:t>
            </a:r>
          </a:p>
        </p:txBody>
      </p:sp>
    </p:spTree>
    <p:extLst>
      <p:ext uri="{BB962C8B-B14F-4D97-AF65-F5344CB8AC3E}">
        <p14:creationId xmlns:p14="http://schemas.microsoft.com/office/powerpoint/2010/main" val="144561319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 IH">
    <p:bg>
      <p:bgPr>
        <a:solidFill>
          <a:schemeClr val="bg1"/>
        </a:solidFill>
        <a:effectLst/>
      </p:bgPr>
    </p:bg>
    <p:spTree>
      <p:nvGrpSpPr>
        <p:cNvPr id="1" name=""/>
        <p:cNvGrpSpPr/>
        <p:nvPr/>
      </p:nvGrpSpPr>
      <p:grpSpPr>
        <a:xfrm>
          <a:off x="0" y="0"/>
          <a:ext cx="0" cy="0"/>
          <a:chOff x="0" y="0"/>
          <a:chExt cx="0" cy="0"/>
        </a:xfrm>
      </p:grpSpPr>
      <p:pic>
        <p:nvPicPr>
          <p:cNvPr id="7" name="Graphic 3">
            <a:extLst>
              <a:ext uri="{FF2B5EF4-FFF2-40B4-BE49-F238E27FC236}">
                <a16:creationId xmlns:a16="http://schemas.microsoft.com/office/drawing/2014/main" id="{825557A4-F940-0F45-B77C-BCF1303938C7}"/>
              </a:ext>
            </a:extLst>
          </p:cNvPr>
          <p:cNvPicPr>
            <a:picLocks noChangeAspect="1"/>
          </p:cNvPicPr>
          <p:nvPr userDrawn="1"/>
        </p:nvPicPr>
        <p:blipFill>
          <a:blip r:embed="rId2"/>
          <a:stretch>
            <a:fillRect/>
          </a:stretch>
        </p:blipFill>
        <p:spPr>
          <a:xfrm flipH="1">
            <a:off x="0" y="3501530"/>
            <a:ext cx="12192000" cy="827583"/>
          </a:xfrm>
          <a:custGeom>
            <a:avLst/>
            <a:gdLst>
              <a:gd name="connsiteX0" fmla="*/ 0 w 12192000"/>
              <a:gd name="connsiteY0" fmla="*/ -1 h 827583"/>
              <a:gd name="connsiteX1" fmla="*/ 12192000 w 12192000"/>
              <a:gd name="connsiteY1" fmla="*/ -1 h 827583"/>
              <a:gd name="connsiteX2" fmla="*/ 12192000 w 12192000"/>
              <a:gd name="connsiteY2" fmla="*/ 827583 h 827583"/>
              <a:gd name="connsiteX3" fmla="*/ 0 w 12192000"/>
              <a:gd name="connsiteY3" fmla="*/ 827583 h 827583"/>
            </a:gdLst>
            <a:ahLst/>
            <a:cxnLst>
              <a:cxn ang="0">
                <a:pos x="connsiteX0" y="connsiteY0"/>
              </a:cxn>
              <a:cxn ang="0">
                <a:pos x="connsiteX1" y="connsiteY1"/>
              </a:cxn>
              <a:cxn ang="0">
                <a:pos x="connsiteX2" y="connsiteY2"/>
              </a:cxn>
              <a:cxn ang="0">
                <a:pos x="connsiteX3" y="connsiteY3"/>
              </a:cxn>
            </a:cxnLst>
            <a:rect l="l" t="t" r="r" b="b"/>
            <a:pathLst>
              <a:path w="12192000" h="827583">
                <a:moveTo>
                  <a:pt x="0" y="-1"/>
                </a:moveTo>
                <a:lnTo>
                  <a:pt x="12192000" y="-1"/>
                </a:lnTo>
                <a:lnTo>
                  <a:pt x="12192000" y="827583"/>
                </a:lnTo>
                <a:lnTo>
                  <a:pt x="0" y="827583"/>
                </a:lnTo>
                <a:close/>
              </a:path>
            </a:pathLst>
          </a:custGeom>
        </p:spPr>
      </p:pic>
      <p:sp>
        <p:nvSpPr>
          <p:cNvPr id="13" name="Title 1">
            <a:extLst>
              <a:ext uri="{FF2B5EF4-FFF2-40B4-BE49-F238E27FC236}">
                <a16:creationId xmlns:a16="http://schemas.microsoft.com/office/drawing/2014/main" id="{30653BFE-5789-E90F-3F95-307E921FF8B1}"/>
              </a:ext>
            </a:extLst>
          </p:cNvPr>
          <p:cNvSpPr>
            <a:spLocks noGrp="1"/>
          </p:cNvSpPr>
          <p:nvPr>
            <p:ph type="title" hasCustomPrompt="1"/>
          </p:nvPr>
        </p:nvSpPr>
        <p:spPr>
          <a:xfrm>
            <a:off x="475643" y="2491357"/>
            <a:ext cx="5620357" cy="1086098"/>
          </a:xfrm>
          <a:prstGeom prst="rect">
            <a:avLst/>
          </a:prstGeom>
        </p:spPr>
        <p:txBody>
          <a:bodyPr lIns="0" bIns="0" anchor="b">
            <a:noAutofit/>
          </a:bodyPr>
          <a:lstStyle>
            <a:lvl1pPr>
              <a:lnSpc>
                <a:spcPct val="80000"/>
              </a:lnSpc>
              <a:defRPr sz="4200" b="1"/>
            </a:lvl1pPr>
          </a:lstStyle>
          <a:p>
            <a:r>
              <a:rPr lang="en-US"/>
              <a:t>Click to add presentation title.</a:t>
            </a:r>
          </a:p>
        </p:txBody>
      </p:sp>
      <p:sp>
        <p:nvSpPr>
          <p:cNvPr id="18" name="Text Placeholder 2">
            <a:extLst>
              <a:ext uri="{FF2B5EF4-FFF2-40B4-BE49-F238E27FC236}">
                <a16:creationId xmlns:a16="http://schemas.microsoft.com/office/drawing/2014/main" id="{ABE4CBAB-BF4B-D7DE-9E59-58D09B484E44}"/>
              </a:ext>
            </a:extLst>
          </p:cNvPr>
          <p:cNvSpPr>
            <a:spLocks noGrp="1"/>
          </p:cNvSpPr>
          <p:nvPr>
            <p:ph type="body" sz="quarter" idx="11" hasCustomPrompt="1"/>
          </p:nvPr>
        </p:nvSpPr>
        <p:spPr>
          <a:xfrm>
            <a:off x="475643" y="5697538"/>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3" name="Text Placeholder 2">
            <a:extLst>
              <a:ext uri="{FF2B5EF4-FFF2-40B4-BE49-F238E27FC236}">
                <a16:creationId xmlns:a16="http://schemas.microsoft.com/office/drawing/2014/main" id="{5673A99D-D432-6FBD-EB2A-1334931BE574}"/>
              </a:ext>
            </a:extLst>
          </p:cNvPr>
          <p:cNvSpPr>
            <a:spLocks noGrp="1"/>
          </p:cNvSpPr>
          <p:nvPr>
            <p:ph type="body" sz="quarter" idx="12" hasCustomPrompt="1"/>
          </p:nvPr>
        </p:nvSpPr>
        <p:spPr>
          <a:xfrm>
            <a:off x="475643" y="6051648"/>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grpSp>
        <p:nvGrpSpPr>
          <p:cNvPr id="21" name="Group 20">
            <a:extLst>
              <a:ext uri="{FF2B5EF4-FFF2-40B4-BE49-F238E27FC236}">
                <a16:creationId xmlns:a16="http://schemas.microsoft.com/office/drawing/2014/main" id="{BBF94616-01A7-ACF2-2C6D-590A76F47301}"/>
              </a:ext>
            </a:extLst>
          </p:cNvPr>
          <p:cNvGrpSpPr/>
          <p:nvPr userDrawn="1"/>
        </p:nvGrpSpPr>
        <p:grpSpPr>
          <a:xfrm>
            <a:off x="457200" y="441306"/>
            <a:ext cx="2059525" cy="497892"/>
            <a:chOff x="457359" y="459666"/>
            <a:chExt cx="2059525" cy="497892"/>
          </a:xfrm>
        </p:grpSpPr>
        <p:sp>
          <p:nvSpPr>
            <p:cNvPr id="20" name="Freeform 19">
              <a:extLst>
                <a:ext uri="{FF2B5EF4-FFF2-40B4-BE49-F238E27FC236}">
                  <a16:creationId xmlns:a16="http://schemas.microsoft.com/office/drawing/2014/main" id="{F4F0A22C-5B24-E558-D411-8772827DED5F}"/>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rgbClr val="898A8D"/>
            </a:solidFill>
            <a:ln w="1829" cap="flat">
              <a:noFill/>
              <a:prstDash val="solid"/>
              <a:miter/>
            </a:ln>
          </p:spPr>
          <p:txBody>
            <a:bodyPr rtlCol="0" anchor="ctr"/>
            <a:lstStyle/>
            <a:p>
              <a:endParaRPr lang="en-GB"/>
            </a:p>
          </p:txBody>
        </p:sp>
        <p:sp>
          <p:nvSpPr>
            <p:cNvPr id="19" name="Freeform 18">
              <a:extLst>
                <a:ext uri="{FF2B5EF4-FFF2-40B4-BE49-F238E27FC236}">
                  <a16:creationId xmlns:a16="http://schemas.microsoft.com/office/drawing/2014/main" id="{390A9402-9E24-7C30-60C8-F69E0DD60771}"/>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22" name="Text Placeholder 2">
            <a:extLst>
              <a:ext uri="{FF2B5EF4-FFF2-40B4-BE49-F238E27FC236}">
                <a16:creationId xmlns:a16="http://schemas.microsoft.com/office/drawing/2014/main" id="{560C945E-580B-8174-FA8D-05656016FE31}"/>
              </a:ext>
            </a:extLst>
          </p:cNvPr>
          <p:cNvSpPr>
            <a:spLocks noGrp="1"/>
          </p:cNvSpPr>
          <p:nvPr>
            <p:ph type="body" sz="quarter" idx="13" hasCustomPrompt="1"/>
          </p:nvPr>
        </p:nvSpPr>
        <p:spPr>
          <a:xfrm>
            <a:off x="8832849" y="3860800"/>
            <a:ext cx="2879725" cy="346285"/>
          </a:xfrm>
          <a:prstGeom prst="rect">
            <a:avLst/>
          </a:prstGeom>
          <a:noFill/>
        </p:spPr>
        <p:txBody>
          <a:bodyPr wrap="square" lIns="0" tIns="0" rIns="0" bIns="0" anchor="t">
            <a:noAutofit/>
          </a:bodyPr>
          <a:lstStyle>
            <a:lvl1pPr algn="r">
              <a:defRPr kumimoji="0" lang="en-US" sz="1400" b="0" i="0" u="none" strike="noStrike" cap="none" spc="40" normalizeH="0" dirty="0">
                <a:ln>
                  <a:noFill/>
                </a:ln>
                <a:solidFill>
                  <a:schemeClr val="tx2"/>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
        <p:nvSpPr>
          <p:cNvPr id="23" name="Text Placeholder 25">
            <a:extLst>
              <a:ext uri="{FF2B5EF4-FFF2-40B4-BE49-F238E27FC236}">
                <a16:creationId xmlns:a16="http://schemas.microsoft.com/office/drawing/2014/main" id="{B50F67AF-C766-D235-9428-D9A23CE7F816}"/>
              </a:ext>
            </a:extLst>
          </p:cNvPr>
          <p:cNvSpPr>
            <a:spLocks noGrp="1"/>
          </p:cNvSpPr>
          <p:nvPr>
            <p:ph type="body" sz="quarter" idx="14" hasCustomPrompt="1"/>
          </p:nvPr>
        </p:nvSpPr>
        <p:spPr>
          <a:xfrm>
            <a:off x="475642" y="3679974"/>
            <a:ext cx="5620357" cy="497890"/>
          </a:xfrm>
        </p:spPr>
        <p:txBody>
          <a:bodyPr>
            <a:noAutofit/>
          </a:bodyPr>
          <a:lstStyle>
            <a:lvl1pPr>
              <a:lnSpc>
                <a:spcPct val="90000"/>
              </a:lnSpc>
              <a:spcBef>
                <a:spcPts val="0"/>
              </a:spcBef>
              <a:spcAft>
                <a:spcPts val="300"/>
              </a:spcAft>
              <a:defRPr sz="2400"/>
            </a:lvl1pPr>
            <a:lvl2pPr marL="457200" indent="0">
              <a:buNone/>
              <a:defRPr/>
            </a:lvl2pPr>
          </a:lstStyle>
          <a:p>
            <a:pPr lvl="0"/>
            <a:r>
              <a:rPr lang="en-US" dirty="0"/>
              <a:t>Subtitle in sentence case here.</a:t>
            </a:r>
          </a:p>
        </p:txBody>
      </p:sp>
    </p:spTree>
    <p:extLst>
      <p:ext uri="{BB962C8B-B14F-4D97-AF65-F5344CB8AC3E}">
        <p14:creationId xmlns:p14="http://schemas.microsoft.com/office/powerpoint/2010/main" val="39146290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 IH Dark">
    <p:bg>
      <p:bgPr>
        <a:solidFill>
          <a:schemeClr val="tx2"/>
        </a:solidFill>
        <a:effectLst/>
      </p:bgPr>
    </p:bg>
    <p:spTree>
      <p:nvGrpSpPr>
        <p:cNvPr id="1" name=""/>
        <p:cNvGrpSpPr/>
        <p:nvPr/>
      </p:nvGrpSpPr>
      <p:grpSpPr>
        <a:xfrm>
          <a:off x="0" y="0"/>
          <a:ext cx="0" cy="0"/>
          <a:chOff x="0" y="0"/>
          <a:chExt cx="0" cy="0"/>
        </a:xfrm>
      </p:grpSpPr>
      <p:pic>
        <p:nvPicPr>
          <p:cNvPr id="5" name="Graphic 3">
            <a:extLst>
              <a:ext uri="{FF2B5EF4-FFF2-40B4-BE49-F238E27FC236}">
                <a16:creationId xmlns:a16="http://schemas.microsoft.com/office/drawing/2014/main" id="{52FED07A-7A05-BF32-6D48-1059B2E58BE2}"/>
              </a:ext>
            </a:extLst>
          </p:cNvPr>
          <p:cNvPicPr>
            <a:picLocks noChangeAspect="1"/>
          </p:cNvPicPr>
          <p:nvPr/>
        </p:nvPicPr>
        <p:blipFill>
          <a:blip r:embed="rId2"/>
          <a:stretch>
            <a:fillRect/>
          </a:stretch>
        </p:blipFill>
        <p:spPr>
          <a:xfrm flipH="1">
            <a:off x="0" y="3501530"/>
            <a:ext cx="12192000" cy="827583"/>
          </a:xfrm>
          <a:custGeom>
            <a:avLst/>
            <a:gdLst>
              <a:gd name="connsiteX0" fmla="*/ 0 w 12192000"/>
              <a:gd name="connsiteY0" fmla="*/ -1 h 827583"/>
              <a:gd name="connsiteX1" fmla="*/ 12192000 w 12192000"/>
              <a:gd name="connsiteY1" fmla="*/ -1 h 827583"/>
              <a:gd name="connsiteX2" fmla="*/ 12192000 w 12192000"/>
              <a:gd name="connsiteY2" fmla="*/ 827583 h 827583"/>
              <a:gd name="connsiteX3" fmla="*/ 0 w 12192000"/>
              <a:gd name="connsiteY3" fmla="*/ 827583 h 827583"/>
            </a:gdLst>
            <a:ahLst/>
            <a:cxnLst>
              <a:cxn ang="0">
                <a:pos x="connsiteX0" y="connsiteY0"/>
              </a:cxn>
              <a:cxn ang="0">
                <a:pos x="connsiteX1" y="connsiteY1"/>
              </a:cxn>
              <a:cxn ang="0">
                <a:pos x="connsiteX2" y="connsiteY2"/>
              </a:cxn>
              <a:cxn ang="0">
                <a:pos x="connsiteX3" y="connsiteY3"/>
              </a:cxn>
            </a:cxnLst>
            <a:rect l="l" t="t" r="r" b="b"/>
            <a:pathLst>
              <a:path w="12192000" h="827583">
                <a:moveTo>
                  <a:pt x="0" y="-1"/>
                </a:moveTo>
                <a:lnTo>
                  <a:pt x="12192000" y="-1"/>
                </a:lnTo>
                <a:lnTo>
                  <a:pt x="12192000" y="827583"/>
                </a:lnTo>
                <a:lnTo>
                  <a:pt x="0" y="827583"/>
                </a:lnTo>
                <a:close/>
              </a:path>
            </a:pathLst>
          </a:custGeom>
        </p:spPr>
      </p:pic>
      <p:pic>
        <p:nvPicPr>
          <p:cNvPr id="27" name="Graphic 3">
            <a:extLst>
              <a:ext uri="{FF2B5EF4-FFF2-40B4-BE49-F238E27FC236}">
                <a16:creationId xmlns:a16="http://schemas.microsoft.com/office/drawing/2014/main" id="{3B01ABF4-8EDF-DFA2-8C92-987A4545AE4F}"/>
              </a:ext>
            </a:extLst>
          </p:cNvPr>
          <p:cNvPicPr>
            <a:picLocks noChangeAspect="1"/>
          </p:cNvPicPr>
          <p:nvPr userDrawn="1"/>
        </p:nvPicPr>
        <p:blipFill>
          <a:blip r:embed="rId2"/>
          <a:stretch>
            <a:fillRect/>
          </a:stretch>
        </p:blipFill>
        <p:spPr>
          <a:xfrm flipH="1">
            <a:off x="0" y="3501530"/>
            <a:ext cx="12192000" cy="827583"/>
          </a:xfrm>
          <a:custGeom>
            <a:avLst/>
            <a:gdLst>
              <a:gd name="connsiteX0" fmla="*/ 0 w 12192000"/>
              <a:gd name="connsiteY0" fmla="*/ -1 h 827583"/>
              <a:gd name="connsiteX1" fmla="*/ 12192000 w 12192000"/>
              <a:gd name="connsiteY1" fmla="*/ -1 h 827583"/>
              <a:gd name="connsiteX2" fmla="*/ 12192000 w 12192000"/>
              <a:gd name="connsiteY2" fmla="*/ 827583 h 827583"/>
              <a:gd name="connsiteX3" fmla="*/ 0 w 12192000"/>
              <a:gd name="connsiteY3" fmla="*/ 827583 h 827583"/>
            </a:gdLst>
            <a:ahLst/>
            <a:cxnLst>
              <a:cxn ang="0">
                <a:pos x="connsiteX0" y="connsiteY0"/>
              </a:cxn>
              <a:cxn ang="0">
                <a:pos x="connsiteX1" y="connsiteY1"/>
              </a:cxn>
              <a:cxn ang="0">
                <a:pos x="connsiteX2" y="connsiteY2"/>
              </a:cxn>
              <a:cxn ang="0">
                <a:pos x="connsiteX3" y="connsiteY3"/>
              </a:cxn>
            </a:cxnLst>
            <a:rect l="l" t="t" r="r" b="b"/>
            <a:pathLst>
              <a:path w="12192000" h="827583">
                <a:moveTo>
                  <a:pt x="0" y="-1"/>
                </a:moveTo>
                <a:lnTo>
                  <a:pt x="12192000" y="-1"/>
                </a:lnTo>
                <a:lnTo>
                  <a:pt x="12192000" y="827583"/>
                </a:lnTo>
                <a:lnTo>
                  <a:pt x="0" y="827583"/>
                </a:lnTo>
                <a:close/>
              </a:path>
            </a:pathLst>
          </a:custGeom>
        </p:spPr>
      </p:pic>
      <p:sp>
        <p:nvSpPr>
          <p:cNvPr id="28" name="Text Placeholder 2">
            <a:extLst>
              <a:ext uri="{FF2B5EF4-FFF2-40B4-BE49-F238E27FC236}">
                <a16:creationId xmlns:a16="http://schemas.microsoft.com/office/drawing/2014/main" id="{BA77DDBA-6695-4102-E8D3-53B5115EABDC}"/>
              </a:ext>
            </a:extLst>
          </p:cNvPr>
          <p:cNvSpPr>
            <a:spLocks noGrp="1"/>
          </p:cNvSpPr>
          <p:nvPr>
            <p:ph type="body" sz="quarter" idx="13" hasCustomPrompt="1"/>
          </p:nvPr>
        </p:nvSpPr>
        <p:spPr>
          <a:xfrm>
            <a:off x="8832849" y="3860800"/>
            <a:ext cx="2879725" cy="346285"/>
          </a:xfrm>
          <a:prstGeom prst="rect">
            <a:avLst/>
          </a:prstGeom>
          <a:noFill/>
        </p:spPr>
        <p:txBody>
          <a:bodyPr wrap="square" lIns="0" tIns="0" rIns="0" bIns="0" anchor="t">
            <a:noAutofit/>
          </a:bodyPr>
          <a:lstStyle>
            <a:lvl1pPr algn="r">
              <a:defRPr kumimoji="0" lang="en-US" sz="1400" b="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grpSp>
        <p:nvGrpSpPr>
          <p:cNvPr id="32" name="Group 31">
            <a:extLst>
              <a:ext uri="{FF2B5EF4-FFF2-40B4-BE49-F238E27FC236}">
                <a16:creationId xmlns:a16="http://schemas.microsoft.com/office/drawing/2014/main" id="{7BFD4B89-2CA2-DF5F-9780-A85BA47DE660}"/>
              </a:ext>
            </a:extLst>
          </p:cNvPr>
          <p:cNvGrpSpPr/>
          <p:nvPr userDrawn="1"/>
        </p:nvGrpSpPr>
        <p:grpSpPr>
          <a:xfrm>
            <a:off x="457200" y="441306"/>
            <a:ext cx="2059525" cy="497892"/>
            <a:chOff x="457359" y="459666"/>
            <a:chExt cx="2059525" cy="497892"/>
          </a:xfrm>
          <a:solidFill>
            <a:schemeClr val="bg1"/>
          </a:solidFill>
        </p:grpSpPr>
        <p:sp>
          <p:nvSpPr>
            <p:cNvPr id="33" name="Freeform 32">
              <a:extLst>
                <a:ext uri="{FF2B5EF4-FFF2-40B4-BE49-F238E27FC236}">
                  <a16:creationId xmlns:a16="http://schemas.microsoft.com/office/drawing/2014/main" id="{5C525A62-1663-EE63-475C-999E3EA88216}"/>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bg1"/>
            </a:solidFill>
            <a:ln w="1829" cap="flat">
              <a:noFill/>
              <a:prstDash val="solid"/>
              <a:miter/>
            </a:ln>
          </p:spPr>
          <p:txBody>
            <a:bodyPr rtlCol="0" anchor="ctr"/>
            <a:lstStyle/>
            <a:p>
              <a:endParaRPr lang="en-GB"/>
            </a:p>
          </p:txBody>
        </p:sp>
        <p:sp>
          <p:nvSpPr>
            <p:cNvPr id="34" name="Freeform 33">
              <a:extLst>
                <a:ext uri="{FF2B5EF4-FFF2-40B4-BE49-F238E27FC236}">
                  <a16:creationId xmlns:a16="http://schemas.microsoft.com/office/drawing/2014/main" id="{BCADE03B-3B83-40F4-A82E-30B7A3FB9165}"/>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chemeClr val="accent1"/>
            </a:solidFill>
            <a:ln w="1829" cap="flat">
              <a:noFill/>
              <a:prstDash val="solid"/>
              <a:miter/>
            </a:ln>
          </p:spPr>
          <p:txBody>
            <a:bodyPr rtlCol="0" anchor="ctr"/>
            <a:lstStyle/>
            <a:p>
              <a:endParaRPr lang="en-GB"/>
            </a:p>
          </p:txBody>
        </p:sp>
      </p:grpSp>
      <p:sp>
        <p:nvSpPr>
          <p:cNvPr id="4" name="Title 1">
            <a:extLst>
              <a:ext uri="{FF2B5EF4-FFF2-40B4-BE49-F238E27FC236}">
                <a16:creationId xmlns:a16="http://schemas.microsoft.com/office/drawing/2014/main" id="{81F794B5-9CD4-E08B-E56B-25F9A2321438}"/>
              </a:ext>
            </a:extLst>
          </p:cNvPr>
          <p:cNvSpPr>
            <a:spLocks noGrp="1"/>
          </p:cNvSpPr>
          <p:nvPr>
            <p:ph type="title" hasCustomPrompt="1"/>
          </p:nvPr>
        </p:nvSpPr>
        <p:spPr>
          <a:xfrm>
            <a:off x="475643" y="2491357"/>
            <a:ext cx="5620357" cy="1086098"/>
          </a:xfrm>
          <a:prstGeom prst="rect">
            <a:avLst/>
          </a:prstGeom>
        </p:spPr>
        <p:txBody>
          <a:bodyPr lIns="0" bIns="0" anchor="b">
            <a:noAutofit/>
          </a:bodyPr>
          <a:lstStyle>
            <a:lvl1pPr>
              <a:lnSpc>
                <a:spcPct val="80000"/>
              </a:lnSpc>
              <a:defRPr sz="4200" b="1">
                <a:solidFill>
                  <a:schemeClr val="bg1"/>
                </a:solidFill>
              </a:defRPr>
            </a:lvl1pPr>
          </a:lstStyle>
          <a:p>
            <a:r>
              <a:rPr lang="en-US"/>
              <a:t>Click to add presentation title.</a:t>
            </a:r>
          </a:p>
        </p:txBody>
      </p:sp>
      <p:sp>
        <p:nvSpPr>
          <p:cNvPr id="6" name="Text Placeholder 25">
            <a:extLst>
              <a:ext uri="{FF2B5EF4-FFF2-40B4-BE49-F238E27FC236}">
                <a16:creationId xmlns:a16="http://schemas.microsoft.com/office/drawing/2014/main" id="{632D8565-30C1-D0E6-DA67-763385863136}"/>
              </a:ext>
            </a:extLst>
          </p:cNvPr>
          <p:cNvSpPr>
            <a:spLocks noGrp="1"/>
          </p:cNvSpPr>
          <p:nvPr>
            <p:ph type="body" sz="quarter" idx="14" hasCustomPrompt="1"/>
          </p:nvPr>
        </p:nvSpPr>
        <p:spPr>
          <a:xfrm>
            <a:off x="475642" y="3679974"/>
            <a:ext cx="5620357" cy="497890"/>
          </a:xfrm>
        </p:spPr>
        <p:txBody>
          <a:bodyPr>
            <a:noAutofit/>
          </a:bodyPr>
          <a:lstStyle>
            <a:lvl1pPr>
              <a:lnSpc>
                <a:spcPct val="90000"/>
              </a:lnSpc>
              <a:spcBef>
                <a:spcPts val="0"/>
              </a:spcBef>
              <a:spcAft>
                <a:spcPts val="300"/>
              </a:spcAft>
              <a:defRPr sz="2400">
                <a:solidFill>
                  <a:schemeClr val="bg1"/>
                </a:solidFill>
              </a:defRPr>
            </a:lvl1pPr>
            <a:lvl2pPr marL="457200" indent="0">
              <a:buNone/>
              <a:defRPr/>
            </a:lvl2pPr>
          </a:lstStyle>
          <a:p>
            <a:pPr lvl="0"/>
            <a:r>
              <a:rPr lang="en-US" dirty="0"/>
              <a:t>Subtitle in sentence case here.</a:t>
            </a:r>
          </a:p>
        </p:txBody>
      </p:sp>
      <p:sp>
        <p:nvSpPr>
          <p:cNvPr id="7" name="Text Placeholder 2">
            <a:extLst>
              <a:ext uri="{FF2B5EF4-FFF2-40B4-BE49-F238E27FC236}">
                <a16:creationId xmlns:a16="http://schemas.microsoft.com/office/drawing/2014/main" id="{FE00FDD0-9B31-3105-1323-EC7125652914}"/>
              </a:ext>
            </a:extLst>
          </p:cNvPr>
          <p:cNvSpPr>
            <a:spLocks noGrp="1"/>
          </p:cNvSpPr>
          <p:nvPr>
            <p:ph type="body" sz="quarter" idx="11" hasCustomPrompt="1"/>
          </p:nvPr>
        </p:nvSpPr>
        <p:spPr>
          <a:xfrm>
            <a:off x="475643" y="5697538"/>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8" name="Text Placeholder 2">
            <a:extLst>
              <a:ext uri="{FF2B5EF4-FFF2-40B4-BE49-F238E27FC236}">
                <a16:creationId xmlns:a16="http://schemas.microsoft.com/office/drawing/2014/main" id="{63E182C9-C094-4ECE-8062-FD17317AE4A3}"/>
              </a:ext>
            </a:extLst>
          </p:cNvPr>
          <p:cNvSpPr>
            <a:spLocks noGrp="1"/>
          </p:cNvSpPr>
          <p:nvPr>
            <p:ph type="body" sz="quarter" idx="12" hasCustomPrompt="1"/>
          </p:nvPr>
        </p:nvSpPr>
        <p:spPr>
          <a:xfrm>
            <a:off x="475643" y="6051648"/>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Tree>
    <p:extLst>
      <p:ext uri="{BB962C8B-B14F-4D97-AF65-F5344CB8AC3E}">
        <p14:creationId xmlns:p14="http://schemas.microsoft.com/office/powerpoint/2010/main" val="106249678"/>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Dark">
    <p:bg>
      <p:bgPr>
        <a:solidFill>
          <a:schemeClr val="tx2"/>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8282003A-1937-A5AE-40C3-187E62AC5C5F}"/>
              </a:ext>
            </a:extLst>
          </p:cNvPr>
          <p:cNvCxnSpPr/>
          <p:nvPr userDrawn="1"/>
        </p:nvCxnSpPr>
        <p:spPr>
          <a:xfrm>
            <a:off x="479425" y="2463312"/>
            <a:ext cx="504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822489D6-5E58-E622-F783-CE9D2FD0BBDE}"/>
              </a:ext>
            </a:extLst>
          </p:cNvPr>
          <p:cNvGrpSpPr>
            <a:grpSpLocks noChangeAspect="1"/>
          </p:cNvGrpSpPr>
          <p:nvPr userDrawn="1"/>
        </p:nvGrpSpPr>
        <p:grpSpPr>
          <a:xfrm>
            <a:off x="6816725" y="5222600"/>
            <a:ext cx="4899258" cy="1184400"/>
            <a:chOff x="457359" y="459666"/>
            <a:chExt cx="2059525" cy="497892"/>
          </a:xfrm>
        </p:grpSpPr>
        <p:sp>
          <p:nvSpPr>
            <p:cNvPr id="9" name="Freeform 8">
              <a:extLst>
                <a:ext uri="{FF2B5EF4-FFF2-40B4-BE49-F238E27FC236}">
                  <a16:creationId xmlns:a16="http://schemas.microsoft.com/office/drawing/2014/main" id="{940F5C1B-6742-7488-A1A2-31EA3048C8BF}"/>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bg1"/>
            </a:solid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5AB7DBFD-0E0B-8CFC-FCAF-EC3565F2CCC2}"/>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11" name="Text Placeholder 2">
            <a:extLst>
              <a:ext uri="{FF2B5EF4-FFF2-40B4-BE49-F238E27FC236}">
                <a16:creationId xmlns:a16="http://schemas.microsoft.com/office/drawing/2014/main" id="{09E465B0-DDC9-DFA9-6BC9-5CBAC823D42E}"/>
              </a:ext>
            </a:extLst>
          </p:cNvPr>
          <p:cNvSpPr>
            <a:spLocks noGrp="1"/>
          </p:cNvSpPr>
          <p:nvPr>
            <p:ph type="body" sz="quarter" idx="11" hasCustomPrompt="1"/>
          </p:nvPr>
        </p:nvSpPr>
        <p:spPr>
          <a:xfrm>
            <a:off x="475643" y="2664780"/>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12" name="Text Placeholder 2">
            <a:extLst>
              <a:ext uri="{FF2B5EF4-FFF2-40B4-BE49-F238E27FC236}">
                <a16:creationId xmlns:a16="http://schemas.microsoft.com/office/drawing/2014/main" id="{2DB73E2D-514C-379A-4A44-EBD3B22290F8}"/>
              </a:ext>
            </a:extLst>
          </p:cNvPr>
          <p:cNvSpPr>
            <a:spLocks noGrp="1"/>
          </p:cNvSpPr>
          <p:nvPr>
            <p:ph type="body" sz="quarter" idx="12" hasCustomPrompt="1"/>
          </p:nvPr>
        </p:nvSpPr>
        <p:spPr>
          <a:xfrm>
            <a:off x="475643" y="3018890"/>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
        <p:nvSpPr>
          <p:cNvPr id="13" name="Title 1">
            <a:extLst>
              <a:ext uri="{FF2B5EF4-FFF2-40B4-BE49-F238E27FC236}">
                <a16:creationId xmlns:a16="http://schemas.microsoft.com/office/drawing/2014/main" id="{B006CE2F-EA64-6348-A775-5E3CD73F6CCB}"/>
              </a:ext>
            </a:extLst>
          </p:cNvPr>
          <p:cNvSpPr>
            <a:spLocks noGrp="1"/>
          </p:cNvSpPr>
          <p:nvPr>
            <p:ph type="title" hasCustomPrompt="1"/>
          </p:nvPr>
        </p:nvSpPr>
        <p:spPr>
          <a:xfrm>
            <a:off x="475643" y="451824"/>
            <a:ext cx="5620357" cy="961051"/>
          </a:xfrm>
          <a:prstGeom prst="rect">
            <a:avLst/>
          </a:prstGeom>
        </p:spPr>
        <p:txBody>
          <a:bodyPr lIns="0" bIns="0" anchor="t">
            <a:noAutofit/>
          </a:bodyPr>
          <a:lstStyle>
            <a:lvl1pPr>
              <a:lnSpc>
                <a:spcPct val="80000"/>
              </a:lnSpc>
              <a:defRPr sz="4200" b="1">
                <a:solidFill>
                  <a:schemeClr val="bg1"/>
                </a:solidFill>
              </a:defRPr>
            </a:lvl1pPr>
          </a:lstStyle>
          <a:p>
            <a:r>
              <a:rPr lang="en-US"/>
              <a:t>Click to add </a:t>
            </a:r>
            <a:br>
              <a:rPr lang="en-US"/>
            </a:br>
            <a:r>
              <a:rPr lang="en-US"/>
              <a:t>presentation title.</a:t>
            </a:r>
          </a:p>
        </p:txBody>
      </p:sp>
      <p:sp>
        <p:nvSpPr>
          <p:cNvPr id="14" name="Text Placeholder 25">
            <a:extLst>
              <a:ext uri="{FF2B5EF4-FFF2-40B4-BE49-F238E27FC236}">
                <a16:creationId xmlns:a16="http://schemas.microsoft.com/office/drawing/2014/main" id="{30701633-8CFC-FB5B-40B4-C3B54722F5F1}"/>
              </a:ext>
            </a:extLst>
          </p:cNvPr>
          <p:cNvSpPr>
            <a:spLocks noGrp="1"/>
          </p:cNvSpPr>
          <p:nvPr>
            <p:ph type="body" sz="quarter" idx="15" hasCustomPrompt="1"/>
          </p:nvPr>
        </p:nvSpPr>
        <p:spPr>
          <a:xfrm>
            <a:off x="475642" y="1498733"/>
            <a:ext cx="5620359" cy="497890"/>
          </a:xfrm>
        </p:spPr>
        <p:txBody>
          <a:bodyPr>
            <a:noAutofit/>
          </a:bodyPr>
          <a:lstStyle>
            <a:lvl1pPr>
              <a:lnSpc>
                <a:spcPct val="90000"/>
              </a:lnSpc>
              <a:spcBef>
                <a:spcPts val="0"/>
              </a:spcBef>
              <a:spcAft>
                <a:spcPts val="300"/>
              </a:spcAft>
              <a:defRPr sz="2400">
                <a:solidFill>
                  <a:schemeClr val="bg1"/>
                </a:solidFill>
              </a:defRPr>
            </a:lvl1pPr>
            <a:lvl2pPr marL="457200" indent="0">
              <a:buNone/>
              <a:defRPr/>
            </a:lvl2pPr>
          </a:lstStyle>
          <a:p>
            <a:pPr lvl="0"/>
            <a:r>
              <a:rPr lang="en-US" dirty="0"/>
              <a:t>Subtitle in sentence case here.</a:t>
            </a:r>
          </a:p>
        </p:txBody>
      </p:sp>
      <p:sp>
        <p:nvSpPr>
          <p:cNvPr id="15" name="Text Placeholder 2">
            <a:extLst>
              <a:ext uri="{FF2B5EF4-FFF2-40B4-BE49-F238E27FC236}">
                <a16:creationId xmlns:a16="http://schemas.microsoft.com/office/drawing/2014/main" id="{8E8079B5-5F9A-CB4B-2EFD-EA98E6329883}"/>
              </a:ext>
            </a:extLst>
          </p:cNvPr>
          <p:cNvSpPr>
            <a:spLocks noGrp="1"/>
          </p:cNvSpPr>
          <p:nvPr>
            <p:ph type="body" sz="quarter" idx="13" hasCustomPrompt="1"/>
          </p:nvPr>
        </p:nvSpPr>
        <p:spPr>
          <a:xfrm>
            <a:off x="479425" y="6035465"/>
            <a:ext cx="2879725" cy="346285"/>
          </a:xfrm>
          <a:prstGeom prst="rect">
            <a:avLst/>
          </a:prstGeom>
          <a:noFill/>
        </p:spPr>
        <p:txBody>
          <a:bodyPr wrap="square" lIns="0" tIns="0" rIns="0" bIns="0" anchor="b">
            <a:noAutofit/>
          </a:bodyPr>
          <a:lstStyle>
            <a:lvl1pPr algn="l">
              <a:defRPr kumimoji="0" lang="en-US" sz="1200" b="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Tree>
    <p:extLst>
      <p:ext uri="{BB962C8B-B14F-4D97-AF65-F5344CB8AC3E}">
        <p14:creationId xmlns:p14="http://schemas.microsoft.com/office/powerpoint/2010/main" val="12015693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Light">
    <p:bg>
      <p:bgRef idx="1001">
        <a:schemeClr val="bg1"/>
      </p:bgRef>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8282003A-1937-A5AE-40C3-187E62AC5C5F}"/>
              </a:ext>
            </a:extLst>
          </p:cNvPr>
          <p:cNvCxnSpPr/>
          <p:nvPr userDrawn="1"/>
        </p:nvCxnSpPr>
        <p:spPr>
          <a:xfrm>
            <a:off x="479425" y="2463312"/>
            <a:ext cx="504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 Placeholder 2">
            <a:extLst>
              <a:ext uri="{FF2B5EF4-FFF2-40B4-BE49-F238E27FC236}">
                <a16:creationId xmlns:a16="http://schemas.microsoft.com/office/drawing/2014/main" id="{09E465B0-DDC9-DFA9-6BC9-5CBAC823D42E}"/>
              </a:ext>
            </a:extLst>
          </p:cNvPr>
          <p:cNvSpPr>
            <a:spLocks noGrp="1"/>
          </p:cNvSpPr>
          <p:nvPr>
            <p:ph type="body" sz="quarter" idx="11" hasCustomPrompt="1"/>
          </p:nvPr>
        </p:nvSpPr>
        <p:spPr>
          <a:xfrm>
            <a:off x="475643" y="2664780"/>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12" name="Text Placeholder 2">
            <a:extLst>
              <a:ext uri="{FF2B5EF4-FFF2-40B4-BE49-F238E27FC236}">
                <a16:creationId xmlns:a16="http://schemas.microsoft.com/office/drawing/2014/main" id="{2DB73E2D-514C-379A-4A44-EBD3B22290F8}"/>
              </a:ext>
            </a:extLst>
          </p:cNvPr>
          <p:cNvSpPr>
            <a:spLocks noGrp="1"/>
          </p:cNvSpPr>
          <p:nvPr>
            <p:ph type="body" sz="quarter" idx="12" hasCustomPrompt="1"/>
          </p:nvPr>
        </p:nvSpPr>
        <p:spPr>
          <a:xfrm>
            <a:off x="475643" y="3018890"/>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
        <p:nvSpPr>
          <p:cNvPr id="15" name="Text Placeholder 2">
            <a:extLst>
              <a:ext uri="{FF2B5EF4-FFF2-40B4-BE49-F238E27FC236}">
                <a16:creationId xmlns:a16="http://schemas.microsoft.com/office/drawing/2014/main" id="{8E8079B5-5F9A-CB4B-2EFD-EA98E6329883}"/>
              </a:ext>
            </a:extLst>
          </p:cNvPr>
          <p:cNvSpPr>
            <a:spLocks noGrp="1"/>
          </p:cNvSpPr>
          <p:nvPr>
            <p:ph type="body" sz="quarter" idx="13" hasCustomPrompt="1"/>
          </p:nvPr>
        </p:nvSpPr>
        <p:spPr>
          <a:xfrm>
            <a:off x="479425" y="6035465"/>
            <a:ext cx="2879725" cy="346285"/>
          </a:xfrm>
          <a:prstGeom prst="rect">
            <a:avLst/>
          </a:prstGeom>
          <a:noFill/>
        </p:spPr>
        <p:txBody>
          <a:bodyPr wrap="square" lIns="0" tIns="0" rIns="0" bIns="0" anchor="b">
            <a:noAutofit/>
          </a:bodyPr>
          <a:lstStyle>
            <a:lvl1pPr algn="l">
              <a:defRPr kumimoji="0" lang="en-US" sz="1200" b="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grpSp>
        <p:nvGrpSpPr>
          <p:cNvPr id="2" name="Group 1">
            <a:extLst>
              <a:ext uri="{FF2B5EF4-FFF2-40B4-BE49-F238E27FC236}">
                <a16:creationId xmlns:a16="http://schemas.microsoft.com/office/drawing/2014/main" id="{6F1BA333-DA18-3305-2D5C-B9655B045871}"/>
              </a:ext>
            </a:extLst>
          </p:cNvPr>
          <p:cNvGrpSpPr>
            <a:grpSpLocks noChangeAspect="1"/>
          </p:cNvGrpSpPr>
          <p:nvPr userDrawn="1"/>
        </p:nvGrpSpPr>
        <p:grpSpPr>
          <a:xfrm>
            <a:off x="6816725" y="5222600"/>
            <a:ext cx="4899258" cy="1184400"/>
            <a:chOff x="457359" y="459666"/>
            <a:chExt cx="2059525" cy="497892"/>
          </a:xfrm>
        </p:grpSpPr>
        <p:sp>
          <p:nvSpPr>
            <p:cNvPr id="3" name="Freeform 2">
              <a:extLst>
                <a:ext uri="{FF2B5EF4-FFF2-40B4-BE49-F238E27FC236}">
                  <a16:creationId xmlns:a16="http://schemas.microsoft.com/office/drawing/2014/main" id="{911C99B4-CE5E-2747-59A7-0F5293666B39}"/>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tx1">
                <a:lumMod val="50000"/>
                <a:lumOff val="50000"/>
              </a:schemeClr>
            </a:solidFill>
            <a:ln w="1829" cap="flat">
              <a:noFill/>
              <a:prstDash val="solid"/>
              <a:miter/>
            </a:ln>
          </p:spPr>
          <p:txBody>
            <a:bodyPr rtlCol="0" anchor="ctr"/>
            <a:lstStyle/>
            <a:p>
              <a:endParaRPr lang="en-GB"/>
            </a:p>
          </p:txBody>
        </p:sp>
        <p:sp>
          <p:nvSpPr>
            <p:cNvPr id="4" name="Freeform 3">
              <a:extLst>
                <a:ext uri="{FF2B5EF4-FFF2-40B4-BE49-F238E27FC236}">
                  <a16:creationId xmlns:a16="http://schemas.microsoft.com/office/drawing/2014/main" id="{5552ED70-6588-DD46-17A0-793AF5D8CC12}"/>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5" name="Title 1">
            <a:extLst>
              <a:ext uri="{FF2B5EF4-FFF2-40B4-BE49-F238E27FC236}">
                <a16:creationId xmlns:a16="http://schemas.microsoft.com/office/drawing/2014/main" id="{F80970F6-AC87-AA6A-240C-9E327942D818}"/>
              </a:ext>
            </a:extLst>
          </p:cNvPr>
          <p:cNvSpPr>
            <a:spLocks noGrp="1"/>
          </p:cNvSpPr>
          <p:nvPr>
            <p:ph type="title" hasCustomPrompt="1"/>
          </p:nvPr>
        </p:nvSpPr>
        <p:spPr>
          <a:xfrm>
            <a:off x="475643" y="451824"/>
            <a:ext cx="5620357" cy="961051"/>
          </a:xfrm>
          <a:prstGeom prst="rect">
            <a:avLst/>
          </a:prstGeom>
        </p:spPr>
        <p:txBody>
          <a:bodyPr lIns="0" bIns="0" anchor="t">
            <a:noAutofit/>
          </a:bodyPr>
          <a:lstStyle>
            <a:lvl1pPr>
              <a:lnSpc>
                <a:spcPct val="80000"/>
              </a:lnSpc>
              <a:defRPr sz="4200" b="1">
                <a:solidFill>
                  <a:schemeClr val="tx2"/>
                </a:solidFill>
                <a:latin typeface="Arial" panose="020B0604020202020204" pitchFamily="34" charset="0"/>
                <a:cs typeface="Arial" panose="020B0604020202020204" pitchFamily="34" charset="0"/>
              </a:defRPr>
            </a:lvl1pPr>
          </a:lstStyle>
          <a:p>
            <a:r>
              <a:rPr lang="en-US"/>
              <a:t>Click to add </a:t>
            </a:r>
            <a:br>
              <a:rPr lang="en-US"/>
            </a:br>
            <a:r>
              <a:rPr lang="en-US"/>
              <a:t>presentation title.</a:t>
            </a:r>
          </a:p>
        </p:txBody>
      </p:sp>
      <p:sp>
        <p:nvSpPr>
          <p:cNvPr id="6" name="Text Placeholder 25">
            <a:extLst>
              <a:ext uri="{FF2B5EF4-FFF2-40B4-BE49-F238E27FC236}">
                <a16:creationId xmlns:a16="http://schemas.microsoft.com/office/drawing/2014/main" id="{7CA389D8-D781-E9EC-B87A-F2FDD51FCC8A}"/>
              </a:ext>
            </a:extLst>
          </p:cNvPr>
          <p:cNvSpPr>
            <a:spLocks noGrp="1"/>
          </p:cNvSpPr>
          <p:nvPr>
            <p:ph type="body" sz="quarter" idx="15" hasCustomPrompt="1"/>
          </p:nvPr>
        </p:nvSpPr>
        <p:spPr>
          <a:xfrm>
            <a:off x="475642" y="1498733"/>
            <a:ext cx="5620359" cy="497890"/>
          </a:xfrm>
        </p:spPr>
        <p:txBody>
          <a:bodyPr>
            <a:noAutofit/>
          </a:bodyPr>
          <a:lstStyle>
            <a:lvl1pPr>
              <a:lnSpc>
                <a:spcPct val="90000"/>
              </a:lnSpc>
              <a:spcBef>
                <a:spcPts val="0"/>
              </a:spcBef>
              <a:spcAft>
                <a:spcPts val="300"/>
              </a:spcAft>
              <a:defRPr sz="2400">
                <a:solidFill>
                  <a:schemeClr val="tx2"/>
                </a:solidFill>
                <a:latin typeface="Arial" panose="020B0604020202020204" pitchFamily="34" charset="0"/>
                <a:cs typeface="Arial" panose="020B0604020202020204" pitchFamily="34" charset="0"/>
              </a:defRPr>
            </a:lvl1pPr>
            <a:lvl2pPr marL="457200" indent="0">
              <a:buNone/>
              <a:defRPr/>
            </a:lvl2pPr>
          </a:lstStyle>
          <a:p>
            <a:pPr lvl="0"/>
            <a:r>
              <a:rPr lang="en-US"/>
              <a:t>Subtitle in sentence case here</a:t>
            </a:r>
          </a:p>
        </p:txBody>
      </p:sp>
    </p:spTree>
    <p:extLst>
      <p:ext uri="{BB962C8B-B14F-4D97-AF65-F5344CB8AC3E}">
        <p14:creationId xmlns:p14="http://schemas.microsoft.com/office/powerpoint/2010/main" val="41041973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1">
    <p:bg>
      <p:bgPr>
        <a:solidFill>
          <a:schemeClr val="bg1"/>
        </a:solidFill>
        <a:effectLst/>
      </p:bgPr>
    </p:bg>
    <p:spTree>
      <p:nvGrpSpPr>
        <p:cNvPr id="1" name=""/>
        <p:cNvGrpSpPr/>
        <p:nvPr/>
      </p:nvGrpSpPr>
      <p:grpSpPr>
        <a:xfrm>
          <a:off x="0" y="0"/>
          <a:ext cx="0" cy="0"/>
          <a:chOff x="0" y="0"/>
          <a:chExt cx="0" cy="0"/>
        </a:xfrm>
      </p:grpSpPr>
      <p:cxnSp>
        <p:nvCxnSpPr>
          <p:cNvPr id="19" name="Straight Connector 18">
            <a:extLst>
              <a:ext uri="{FF2B5EF4-FFF2-40B4-BE49-F238E27FC236}">
                <a16:creationId xmlns:a16="http://schemas.microsoft.com/office/drawing/2014/main" id="{0AC35416-00B2-BCB4-D820-250F3E85DE64}"/>
              </a:ext>
            </a:extLst>
          </p:cNvPr>
          <p:cNvCxnSpPr/>
          <p:nvPr userDrawn="1"/>
        </p:nvCxnSpPr>
        <p:spPr>
          <a:xfrm>
            <a:off x="6820507" y="4533193"/>
            <a:ext cx="504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Text Placeholder 2">
            <a:extLst>
              <a:ext uri="{FF2B5EF4-FFF2-40B4-BE49-F238E27FC236}">
                <a16:creationId xmlns:a16="http://schemas.microsoft.com/office/drawing/2014/main" id="{5B7FA197-F306-E5C2-83C4-274A12780FCA}"/>
              </a:ext>
            </a:extLst>
          </p:cNvPr>
          <p:cNvSpPr>
            <a:spLocks noGrp="1"/>
          </p:cNvSpPr>
          <p:nvPr>
            <p:ph type="body" sz="quarter" idx="13" hasCustomPrompt="1"/>
          </p:nvPr>
        </p:nvSpPr>
        <p:spPr>
          <a:xfrm>
            <a:off x="6816724" y="5682273"/>
            <a:ext cx="2879725" cy="346285"/>
          </a:xfrm>
          <a:prstGeom prst="rect">
            <a:avLst/>
          </a:prstGeom>
          <a:noFill/>
        </p:spPr>
        <p:txBody>
          <a:bodyPr wrap="square" lIns="0" tIns="0" rIns="0" bIns="0" anchor="b">
            <a:noAutofit/>
          </a:bodyPr>
          <a:lstStyle>
            <a:lvl1pPr algn="l">
              <a:defRPr kumimoji="0" lang="en-US" sz="1400" b="0" i="0" u="none" strike="noStrike" cap="none" spc="0" normalizeH="0" dirty="0">
                <a:ln>
                  <a:noFill/>
                </a:ln>
                <a:solidFill>
                  <a:schemeClr val="tx2"/>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grpSp>
        <p:nvGrpSpPr>
          <p:cNvPr id="17" name="Group 16">
            <a:extLst>
              <a:ext uri="{FF2B5EF4-FFF2-40B4-BE49-F238E27FC236}">
                <a16:creationId xmlns:a16="http://schemas.microsoft.com/office/drawing/2014/main" id="{66530B9B-FD24-893C-B4E0-FA180579F092}"/>
              </a:ext>
            </a:extLst>
          </p:cNvPr>
          <p:cNvGrpSpPr>
            <a:grpSpLocks noChangeAspect="1"/>
          </p:cNvGrpSpPr>
          <p:nvPr userDrawn="1"/>
        </p:nvGrpSpPr>
        <p:grpSpPr>
          <a:xfrm>
            <a:off x="1882775" y="2886057"/>
            <a:ext cx="3276098" cy="792000"/>
            <a:chOff x="457359" y="459666"/>
            <a:chExt cx="2059525" cy="497892"/>
          </a:xfrm>
        </p:grpSpPr>
        <p:sp>
          <p:nvSpPr>
            <p:cNvPr id="18" name="Freeform 17">
              <a:extLst>
                <a:ext uri="{FF2B5EF4-FFF2-40B4-BE49-F238E27FC236}">
                  <a16:creationId xmlns:a16="http://schemas.microsoft.com/office/drawing/2014/main" id="{2C294393-7B78-FE81-59F8-7A16F107264F}"/>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rgbClr val="898A8D"/>
            </a:solidFill>
            <a:ln w="1829"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50F0CBA6-81EA-7081-EA15-4B0A0530A6A8}"/>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30" name="Text Placeholder 2">
            <a:extLst>
              <a:ext uri="{FF2B5EF4-FFF2-40B4-BE49-F238E27FC236}">
                <a16:creationId xmlns:a16="http://schemas.microsoft.com/office/drawing/2014/main" id="{358ABA42-D1D9-5D18-BAED-C73B2757C9B5}"/>
              </a:ext>
            </a:extLst>
          </p:cNvPr>
          <p:cNvSpPr>
            <a:spLocks noGrp="1"/>
          </p:cNvSpPr>
          <p:nvPr>
            <p:ph type="body" sz="quarter" idx="11" hasCustomPrompt="1"/>
          </p:nvPr>
        </p:nvSpPr>
        <p:spPr>
          <a:xfrm>
            <a:off x="6816725" y="4734661"/>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31" name="Text Placeholder 2">
            <a:extLst>
              <a:ext uri="{FF2B5EF4-FFF2-40B4-BE49-F238E27FC236}">
                <a16:creationId xmlns:a16="http://schemas.microsoft.com/office/drawing/2014/main" id="{54847D06-D273-CDCE-AF14-7E614BAA7E33}"/>
              </a:ext>
            </a:extLst>
          </p:cNvPr>
          <p:cNvSpPr>
            <a:spLocks noGrp="1"/>
          </p:cNvSpPr>
          <p:nvPr>
            <p:ph type="body" sz="quarter" idx="12" hasCustomPrompt="1"/>
          </p:nvPr>
        </p:nvSpPr>
        <p:spPr>
          <a:xfrm>
            <a:off x="6816725" y="5088771"/>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
        <p:nvSpPr>
          <p:cNvPr id="2" name="Title 1">
            <a:extLst>
              <a:ext uri="{FF2B5EF4-FFF2-40B4-BE49-F238E27FC236}">
                <a16:creationId xmlns:a16="http://schemas.microsoft.com/office/drawing/2014/main" id="{ECB2E8B1-34CC-4EE7-31C8-10281D391EAA}"/>
              </a:ext>
            </a:extLst>
          </p:cNvPr>
          <p:cNvSpPr>
            <a:spLocks noGrp="1"/>
          </p:cNvSpPr>
          <p:nvPr>
            <p:ph type="title" hasCustomPrompt="1"/>
          </p:nvPr>
        </p:nvSpPr>
        <p:spPr>
          <a:xfrm>
            <a:off x="6816725" y="2591959"/>
            <a:ext cx="4895849" cy="1086098"/>
          </a:xfrm>
          <a:prstGeom prst="rect">
            <a:avLst/>
          </a:prstGeom>
        </p:spPr>
        <p:txBody>
          <a:bodyPr lIns="0" bIns="0" anchor="ctr">
            <a:noAutofit/>
          </a:bodyPr>
          <a:lstStyle>
            <a:lvl1pPr>
              <a:defRPr sz="3200" b="1">
                <a:solidFill>
                  <a:schemeClr val="tx1"/>
                </a:solidFill>
              </a:defRPr>
            </a:lvl1pPr>
          </a:lstStyle>
          <a:p>
            <a:r>
              <a:rPr lang="en-US"/>
              <a:t>Click to add </a:t>
            </a:r>
            <a:br>
              <a:rPr lang="en-US"/>
            </a:br>
            <a:r>
              <a:rPr lang="en-US"/>
              <a:t>presentation title.</a:t>
            </a:r>
          </a:p>
        </p:txBody>
      </p:sp>
      <p:sp>
        <p:nvSpPr>
          <p:cNvPr id="3" name="Text Placeholder 25">
            <a:extLst>
              <a:ext uri="{FF2B5EF4-FFF2-40B4-BE49-F238E27FC236}">
                <a16:creationId xmlns:a16="http://schemas.microsoft.com/office/drawing/2014/main" id="{CEFCA1EA-C352-E216-0E45-0D2975A2D77A}"/>
              </a:ext>
            </a:extLst>
          </p:cNvPr>
          <p:cNvSpPr>
            <a:spLocks noGrp="1"/>
          </p:cNvSpPr>
          <p:nvPr>
            <p:ph type="body" sz="quarter" idx="15" hasCustomPrompt="1"/>
          </p:nvPr>
        </p:nvSpPr>
        <p:spPr>
          <a:xfrm>
            <a:off x="6816724" y="3640735"/>
            <a:ext cx="4895851" cy="497890"/>
          </a:xfrm>
        </p:spPr>
        <p:txBody>
          <a:bodyPr>
            <a:noAutofit/>
          </a:bodyPr>
          <a:lstStyle>
            <a:lvl1pPr>
              <a:lnSpc>
                <a:spcPct val="90000"/>
              </a:lnSpc>
              <a:spcBef>
                <a:spcPts val="0"/>
              </a:spcBef>
              <a:spcAft>
                <a:spcPts val="300"/>
              </a:spcAft>
              <a:defRPr sz="2000">
                <a:solidFill>
                  <a:schemeClr val="tx1"/>
                </a:solidFill>
              </a:defRPr>
            </a:lvl1pPr>
            <a:lvl2pPr marL="457200" indent="0">
              <a:buNone/>
              <a:defRPr/>
            </a:lvl2pPr>
          </a:lstStyle>
          <a:p>
            <a:pPr lvl="0"/>
            <a:r>
              <a:rPr lang="en-US" dirty="0"/>
              <a:t>Subtitle in sentence case here.</a:t>
            </a:r>
          </a:p>
        </p:txBody>
      </p:sp>
    </p:spTree>
    <p:extLst>
      <p:ext uri="{BB962C8B-B14F-4D97-AF65-F5344CB8AC3E}">
        <p14:creationId xmlns:p14="http://schemas.microsoft.com/office/powerpoint/2010/main" val="36369338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2">
    <p:bg>
      <p:bgPr>
        <a:solidFill>
          <a:schemeClr val="bg2"/>
        </a:solidFill>
        <a:effectLst/>
      </p:bgPr>
    </p:bg>
    <p:spTree>
      <p:nvGrpSpPr>
        <p:cNvPr id="1" name=""/>
        <p:cNvGrpSpPr/>
        <p:nvPr/>
      </p:nvGrpSpPr>
      <p:grpSpPr>
        <a:xfrm>
          <a:off x="0" y="0"/>
          <a:ext cx="0" cy="0"/>
          <a:chOff x="0" y="0"/>
          <a:chExt cx="0" cy="0"/>
        </a:xfrm>
      </p:grpSpPr>
      <p:cxnSp>
        <p:nvCxnSpPr>
          <p:cNvPr id="19" name="Straight Connector 18">
            <a:extLst>
              <a:ext uri="{FF2B5EF4-FFF2-40B4-BE49-F238E27FC236}">
                <a16:creationId xmlns:a16="http://schemas.microsoft.com/office/drawing/2014/main" id="{0AC35416-00B2-BCB4-D820-250F3E85DE64}"/>
              </a:ext>
            </a:extLst>
          </p:cNvPr>
          <p:cNvCxnSpPr/>
          <p:nvPr userDrawn="1"/>
        </p:nvCxnSpPr>
        <p:spPr>
          <a:xfrm>
            <a:off x="6820507" y="4533193"/>
            <a:ext cx="504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Text Placeholder 2">
            <a:extLst>
              <a:ext uri="{FF2B5EF4-FFF2-40B4-BE49-F238E27FC236}">
                <a16:creationId xmlns:a16="http://schemas.microsoft.com/office/drawing/2014/main" id="{5B7FA197-F306-E5C2-83C4-274A12780FCA}"/>
              </a:ext>
            </a:extLst>
          </p:cNvPr>
          <p:cNvSpPr>
            <a:spLocks noGrp="1"/>
          </p:cNvSpPr>
          <p:nvPr>
            <p:ph type="body" sz="quarter" idx="13" hasCustomPrompt="1"/>
          </p:nvPr>
        </p:nvSpPr>
        <p:spPr>
          <a:xfrm>
            <a:off x="6816724" y="5682273"/>
            <a:ext cx="2879725" cy="346285"/>
          </a:xfrm>
          <a:prstGeom prst="rect">
            <a:avLst/>
          </a:prstGeom>
          <a:noFill/>
        </p:spPr>
        <p:txBody>
          <a:bodyPr wrap="square" lIns="0" tIns="0" rIns="0" bIns="0" anchor="b">
            <a:noAutofit/>
          </a:bodyPr>
          <a:lstStyle>
            <a:lvl1pPr algn="l">
              <a:defRPr kumimoji="0" lang="en-US" sz="1400" b="0" i="0" u="none" strike="noStrike" cap="none" spc="0" normalizeH="0" dirty="0">
                <a:ln>
                  <a:noFill/>
                </a:ln>
                <a:solidFill>
                  <a:schemeClr val="tx2"/>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
        <p:nvSpPr>
          <p:cNvPr id="30" name="Text Placeholder 2">
            <a:extLst>
              <a:ext uri="{FF2B5EF4-FFF2-40B4-BE49-F238E27FC236}">
                <a16:creationId xmlns:a16="http://schemas.microsoft.com/office/drawing/2014/main" id="{358ABA42-D1D9-5D18-BAED-C73B2757C9B5}"/>
              </a:ext>
            </a:extLst>
          </p:cNvPr>
          <p:cNvSpPr>
            <a:spLocks noGrp="1"/>
          </p:cNvSpPr>
          <p:nvPr>
            <p:ph type="body" sz="quarter" idx="11" hasCustomPrompt="1"/>
          </p:nvPr>
        </p:nvSpPr>
        <p:spPr>
          <a:xfrm>
            <a:off x="6816725" y="4734661"/>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31" name="Text Placeholder 2">
            <a:extLst>
              <a:ext uri="{FF2B5EF4-FFF2-40B4-BE49-F238E27FC236}">
                <a16:creationId xmlns:a16="http://schemas.microsoft.com/office/drawing/2014/main" id="{54847D06-D273-CDCE-AF14-7E614BAA7E33}"/>
              </a:ext>
            </a:extLst>
          </p:cNvPr>
          <p:cNvSpPr>
            <a:spLocks noGrp="1"/>
          </p:cNvSpPr>
          <p:nvPr>
            <p:ph type="body" sz="quarter" idx="12" hasCustomPrompt="1"/>
          </p:nvPr>
        </p:nvSpPr>
        <p:spPr>
          <a:xfrm>
            <a:off x="6816725" y="5088771"/>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
        <p:nvSpPr>
          <p:cNvPr id="4" name="Title 1">
            <a:extLst>
              <a:ext uri="{FF2B5EF4-FFF2-40B4-BE49-F238E27FC236}">
                <a16:creationId xmlns:a16="http://schemas.microsoft.com/office/drawing/2014/main" id="{A37BA077-4CA1-5A38-EECA-96AB39AC4733}"/>
              </a:ext>
            </a:extLst>
          </p:cNvPr>
          <p:cNvSpPr>
            <a:spLocks noGrp="1"/>
          </p:cNvSpPr>
          <p:nvPr>
            <p:ph type="title" hasCustomPrompt="1"/>
          </p:nvPr>
        </p:nvSpPr>
        <p:spPr>
          <a:xfrm>
            <a:off x="6816725" y="2591959"/>
            <a:ext cx="4895849" cy="1086098"/>
          </a:xfrm>
          <a:prstGeom prst="rect">
            <a:avLst/>
          </a:prstGeom>
        </p:spPr>
        <p:txBody>
          <a:bodyPr lIns="0" bIns="0" anchor="ctr">
            <a:noAutofit/>
          </a:bodyPr>
          <a:lstStyle>
            <a:lvl1pPr>
              <a:defRPr sz="3200" b="1">
                <a:solidFill>
                  <a:schemeClr val="tx1"/>
                </a:solidFill>
              </a:defRPr>
            </a:lvl1pPr>
          </a:lstStyle>
          <a:p>
            <a:r>
              <a:rPr lang="en-US"/>
              <a:t>Click to add </a:t>
            </a:r>
            <a:br>
              <a:rPr lang="en-US"/>
            </a:br>
            <a:r>
              <a:rPr lang="en-US"/>
              <a:t>presentation title.</a:t>
            </a:r>
          </a:p>
        </p:txBody>
      </p:sp>
      <p:sp>
        <p:nvSpPr>
          <p:cNvPr id="5" name="Text Placeholder 25">
            <a:extLst>
              <a:ext uri="{FF2B5EF4-FFF2-40B4-BE49-F238E27FC236}">
                <a16:creationId xmlns:a16="http://schemas.microsoft.com/office/drawing/2014/main" id="{A7D5789F-A185-1B7B-ACB6-6B74FF45FFDD}"/>
              </a:ext>
            </a:extLst>
          </p:cNvPr>
          <p:cNvSpPr>
            <a:spLocks noGrp="1"/>
          </p:cNvSpPr>
          <p:nvPr>
            <p:ph type="body" sz="quarter" idx="15" hasCustomPrompt="1"/>
          </p:nvPr>
        </p:nvSpPr>
        <p:spPr>
          <a:xfrm>
            <a:off x="6816724" y="3640735"/>
            <a:ext cx="4895851" cy="497890"/>
          </a:xfrm>
        </p:spPr>
        <p:txBody>
          <a:bodyPr>
            <a:noAutofit/>
          </a:bodyPr>
          <a:lstStyle>
            <a:lvl1pPr>
              <a:lnSpc>
                <a:spcPct val="90000"/>
              </a:lnSpc>
              <a:spcBef>
                <a:spcPts val="0"/>
              </a:spcBef>
              <a:spcAft>
                <a:spcPts val="300"/>
              </a:spcAft>
              <a:defRPr sz="2000">
                <a:solidFill>
                  <a:schemeClr val="tx1"/>
                </a:solidFill>
              </a:defRPr>
            </a:lvl1pPr>
            <a:lvl2pPr marL="457200" indent="0">
              <a:buNone/>
              <a:defRPr/>
            </a:lvl2pPr>
          </a:lstStyle>
          <a:p>
            <a:pPr lvl="0"/>
            <a:r>
              <a:rPr lang="en-US" dirty="0"/>
              <a:t>Subtitle in sentence case here.</a:t>
            </a:r>
          </a:p>
        </p:txBody>
      </p:sp>
      <p:grpSp>
        <p:nvGrpSpPr>
          <p:cNvPr id="2" name="Group 1">
            <a:extLst>
              <a:ext uri="{FF2B5EF4-FFF2-40B4-BE49-F238E27FC236}">
                <a16:creationId xmlns:a16="http://schemas.microsoft.com/office/drawing/2014/main" id="{ED6B7BF4-66BB-7A4B-1B7C-4604AB8AE511}"/>
              </a:ext>
            </a:extLst>
          </p:cNvPr>
          <p:cNvGrpSpPr>
            <a:grpSpLocks noChangeAspect="1"/>
          </p:cNvGrpSpPr>
          <p:nvPr userDrawn="1"/>
        </p:nvGrpSpPr>
        <p:grpSpPr>
          <a:xfrm>
            <a:off x="1882775" y="2886057"/>
            <a:ext cx="3276098" cy="792000"/>
            <a:chOff x="457359" y="459666"/>
            <a:chExt cx="2059525" cy="497892"/>
          </a:xfrm>
        </p:grpSpPr>
        <p:sp>
          <p:nvSpPr>
            <p:cNvPr id="3" name="Freeform 2">
              <a:extLst>
                <a:ext uri="{FF2B5EF4-FFF2-40B4-BE49-F238E27FC236}">
                  <a16:creationId xmlns:a16="http://schemas.microsoft.com/office/drawing/2014/main" id="{79A733FE-15F6-4D62-3985-15936DBB5509}"/>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tx1"/>
            </a:solidFill>
            <a:ln w="1829" cap="flat">
              <a:noFill/>
              <a:prstDash val="solid"/>
              <a:miter/>
            </a:ln>
          </p:spPr>
          <p:txBody>
            <a:bodyPr rtlCol="0" anchor="ctr"/>
            <a:lstStyle/>
            <a:p>
              <a:endParaRPr lang="en-GB"/>
            </a:p>
          </p:txBody>
        </p:sp>
        <p:sp>
          <p:nvSpPr>
            <p:cNvPr id="6" name="Freeform 5">
              <a:extLst>
                <a:ext uri="{FF2B5EF4-FFF2-40B4-BE49-F238E27FC236}">
                  <a16:creationId xmlns:a16="http://schemas.microsoft.com/office/drawing/2014/main" id="{A67D04B9-A533-C64D-CC14-4A7A78FA2666}"/>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Tree>
    <p:extLst>
      <p:ext uri="{BB962C8B-B14F-4D97-AF65-F5344CB8AC3E}">
        <p14:creationId xmlns:p14="http://schemas.microsoft.com/office/powerpoint/2010/main" val="69570183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Dark B">
    <p:bg>
      <p:bgPr>
        <a:solidFill>
          <a:schemeClr val="bg2"/>
        </a:solidFill>
        <a:effectLst/>
      </p:bgPr>
    </p:bg>
    <p:spTree>
      <p:nvGrpSpPr>
        <p:cNvPr id="1" name=""/>
        <p:cNvGrpSpPr/>
        <p:nvPr/>
      </p:nvGrpSpPr>
      <p:grpSpPr>
        <a:xfrm>
          <a:off x="0" y="0"/>
          <a:ext cx="0" cy="0"/>
          <a:chOff x="0" y="0"/>
          <a:chExt cx="0" cy="0"/>
        </a:xfrm>
      </p:grpSpPr>
      <p:pic>
        <p:nvPicPr>
          <p:cNvPr id="14" name="Graphic 3">
            <a:extLst>
              <a:ext uri="{FF2B5EF4-FFF2-40B4-BE49-F238E27FC236}">
                <a16:creationId xmlns:a16="http://schemas.microsoft.com/office/drawing/2014/main" id="{13FAB31C-EABD-87FF-F4FD-4FDFB8CB05E2}"/>
              </a:ext>
            </a:extLst>
          </p:cNvPr>
          <p:cNvPicPr>
            <a:picLocks noChangeAspect="1"/>
          </p:cNvPicPr>
          <p:nvPr userDrawn="1"/>
        </p:nvPicPr>
        <p:blipFill>
          <a:blip r:embed="rId2"/>
          <a:stretch>
            <a:fillRect/>
          </a:stretch>
        </p:blipFill>
        <p:spPr>
          <a:xfrm>
            <a:off x="0" y="3913708"/>
            <a:ext cx="12192000" cy="827583"/>
          </a:xfrm>
          <a:custGeom>
            <a:avLst/>
            <a:gdLst>
              <a:gd name="connsiteX0" fmla="*/ 0 w 12192000"/>
              <a:gd name="connsiteY0" fmla="*/ -1 h 827583"/>
              <a:gd name="connsiteX1" fmla="*/ 12192000 w 12192000"/>
              <a:gd name="connsiteY1" fmla="*/ -1 h 827583"/>
              <a:gd name="connsiteX2" fmla="*/ 12192000 w 12192000"/>
              <a:gd name="connsiteY2" fmla="*/ 827583 h 827583"/>
              <a:gd name="connsiteX3" fmla="*/ 0 w 12192000"/>
              <a:gd name="connsiteY3" fmla="*/ 827583 h 827583"/>
            </a:gdLst>
            <a:ahLst/>
            <a:cxnLst>
              <a:cxn ang="0">
                <a:pos x="connsiteX0" y="connsiteY0"/>
              </a:cxn>
              <a:cxn ang="0">
                <a:pos x="connsiteX1" y="connsiteY1"/>
              </a:cxn>
              <a:cxn ang="0">
                <a:pos x="connsiteX2" y="connsiteY2"/>
              </a:cxn>
              <a:cxn ang="0">
                <a:pos x="connsiteX3" y="connsiteY3"/>
              </a:cxn>
            </a:cxnLst>
            <a:rect l="l" t="t" r="r" b="b"/>
            <a:pathLst>
              <a:path w="12192000" h="827583">
                <a:moveTo>
                  <a:pt x="0" y="-1"/>
                </a:moveTo>
                <a:lnTo>
                  <a:pt x="12192000" y="-1"/>
                </a:lnTo>
                <a:lnTo>
                  <a:pt x="12192000" y="827583"/>
                </a:lnTo>
                <a:lnTo>
                  <a:pt x="0" y="827583"/>
                </a:lnTo>
                <a:close/>
              </a:path>
            </a:pathLst>
          </a:custGeom>
        </p:spPr>
      </p:pic>
      <p:sp>
        <p:nvSpPr>
          <p:cNvPr id="20" name="Text Placeholder 2">
            <a:extLst>
              <a:ext uri="{FF2B5EF4-FFF2-40B4-BE49-F238E27FC236}">
                <a16:creationId xmlns:a16="http://schemas.microsoft.com/office/drawing/2014/main" id="{5B7FA197-F306-E5C2-83C4-274A12780FCA}"/>
              </a:ext>
            </a:extLst>
          </p:cNvPr>
          <p:cNvSpPr>
            <a:spLocks noGrp="1"/>
          </p:cNvSpPr>
          <p:nvPr>
            <p:ph type="body" sz="quarter" idx="13" hasCustomPrompt="1"/>
          </p:nvPr>
        </p:nvSpPr>
        <p:spPr>
          <a:xfrm>
            <a:off x="479425" y="6035465"/>
            <a:ext cx="2879725" cy="346285"/>
          </a:xfrm>
          <a:prstGeom prst="rect">
            <a:avLst/>
          </a:prstGeom>
          <a:noFill/>
        </p:spPr>
        <p:txBody>
          <a:bodyPr wrap="square" lIns="0" tIns="0" rIns="0" bIns="0" anchor="b">
            <a:noAutofit/>
          </a:bodyPr>
          <a:lstStyle>
            <a:lvl1pPr algn="l">
              <a:defRPr kumimoji="0" lang="en-US" sz="1400" b="0" i="0" u="none" strike="noStrike" cap="none" spc="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
        <p:nvSpPr>
          <p:cNvPr id="30" name="Text Placeholder 2">
            <a:extLst>
              <a:ext uri="{FF2B5EF4-FFF2-40B4-BE49-F238E27FC236}">
                <a16:creationId xmlns:a16="http://schemas.microsoft.com/office/drawing/2014/main" id="{358ABA42-D1D9-5D18-BAED-C73B2757C9B5}"/>
              </a:ext>
            </a:extLst>
          </p:cNvPr>
          <p:cNvSpPr>
            <a:spLocks noGrp="1"/>
          </p:cNvSpPr>
          <p:nvPr>
            <p:ph type="body" sz="quarter" idx="11" hasCustomPrompt="1"/>
          </p:nvPr>
        </p:nvSpPr>
        <p:spPr>
          <a:xfrm>
            <a:off x="4424268" y="5205013"/>
            <a:ext cx="6556983"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31" name="Text Placeholder 2">
            <a:extLst>
              <a:ext uri="{FF2B5EF4-FFF2-40B4-BE49-F238E27FC236}">
                <a16:creationId xmlns:a16="http://schemas.microsoft.com/office/drawing/2014/main" id="{54847D06-D273-CDCE-AF14-7E614BAA7E33}"/>
              </a:ext>
            </a:extLst>
          </p:cNvPr>
          <p:cNvSpPr>
            <a:spLocks noGrp="1"/>
          </p:cNvSpPr>
          <p:nvPr>
            <p:ph type="body" sz="quarter" idx="12" hasCustomPrompt="1"/>
          </p:nvPr>
        </p:nvSpPr>
        <p:spPr>
          <a:xfrm>
            <a:off x="4424268" y="5559123"/>
            <a:ext cx="6556983"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
        <p:nvSpPr>
          <p:cNvPr id="15" name="Title 1">
            <a:extLst>
              <a:ext uri="{FF2B5EF4-FFF2-40B4-BE49-F238E27FC236}">
                <a16:creationId xmlns:a16="http://schemas.microsoft.com/office/drawing/2014/main" id="{03AD19C4-1BFA-9096-A85E-817FC50801B5}"/>
              </a:ext>
            </a:extLst>
          </p:cNvPr>
          <p:cNvSpPr>
            <a:spLocks noGrp="1"/>
          </p:cNvSpPr>
          <p:nvPr>
            <p:ph type="title" hasCustomPrompt="1"/>
          </p:nvPr>
        </p:nvSpPr>
        <p:spPr>
          <a:xfrm>
            <a:off x="4424270" y="2810416"/>
            <a:ext cx="6556983" cy="1086098"/>
          </a:xfrm>
          <a:prstGeom prst="rect">
            <a:avLst/>
          </a:prstGeom>
        </p:spPr>
        <p:txBody>
          <a:bodyPr lIns="0" bIns="0" anchor="b">
            <a:noAutofit/>
          </a:bodyPr>
          <a:lstStyle>
            <a:lvl1pPr>
              <a:defRPr sz="4200" b="1"/>
            </a:lvl1pPr>
          </a:lstStyle>
          <a:p>
            <a:r>
              <a:rPr lang="en-US"/>
              <a:t>Click to add </a:t>
            </a:r>
            <a:br>
              <a:rPr lang="en-US"/>
            </a:br>
            <a:r>
              <a:rPr lang="en-US"/>
              <a:t>presentation title.</a:t>
            </a:r>
          </a:p>
        </p:txBody>
      </p:sp>
      <p:sp>
        <p:nvSpPr>
          <p:cNvPr id="21" name="Text Placeholder 25">
            <a:extLst>
              <a:ext uri="{FF2B5EF4-FFF2-40B4-BE49-F238E27FC236}">
                <a16:creationId xmlns:a16="http://schemas.microsoft.com/office/drawing/2014/main" id="{6276BEDF-68FC-42B3-F41A-F62EAAE8AEAC}"/>
              </a:ext>
            </a:extLst>
          </p:cNvPr>
          <p:cNvSpPr>
            <a:spLocks noGrp="1"/>
          </p:cNvSpPr>
          <p:nvPr>
            <p:ph type="body" sz="quarter" idx="14" hasCustomPrompt="1"/>
          </p:nvPr>
        </p:nvSpPr>
        <p:spPr>
          <a:xfrm>
            <a:off x="4424269" y="3999033"/>
            <a:ext cx="6556983" cy="497890"/>
          </a:xfrm>
        </p:spPr>
        <p:txBody>
          <a:bodyPr>
            <a:noAutofit/>
          </a:bodyPr>
          <a:lstStyle>
            <a:lvl1pPr>
              <a:lnSpc>
                <a:spcPct val="90000"/>
              </a:lnSpc>
              <a:spcBef>
                <a:spcPts val="0"/>
              </a:spcBef>
              <a:spcAft>
                <a:spcPts val="300"/>
              </a:spcAft>
              <a:defRPr sz="2400"/>
            </a:lvl1pPr>
            <a:lvl2pPr marL="457200" indent="0">
              <a:buNone/>
              <a:defRPr/>
            </a:lvl2pPr>
          </a:lstStyle>
          <a:p>
            <a:pPr lvl="0"/>
            <a:r>
              <a:rPr lang="en-US" dirty="0"/>
              <a:t>Subtitle in sentence case here.</a:t>
            </a:r>
          </a:p>
        </p:txBody>
      </p:sp>
      <p:grpSp>
        <p:nvGrpSpPr>
          <p:cNvPr id="4" name="Group 3">
            <a:extLst>
              <a:ext uri="{FF2B5EF4-FFF2-40B4-BE49-F238E27FC236}">
                <a16:creationId xmlns:a16="http://schemas.microsoft.com/office/drawing/2014/main" id="{AB3A7C1A-9286-2157-1E70-B4778D30A197}"/>
              </a:ext>
            </a:extLst>
          </p:cNvPr>
          <p:cNvGrpSpPr>
            <a:grpSpLocks noChangeAspect="1"/>
          </p:cNvGrpSpPr>
          <p:nvPr userDrawn="1"/>
        </p:nvGrpSpPr>
        <p:grpSpPr>
          <a:xfrm>
            <a:off x="474889" y="2886057"/>
            <a:ext cx="2692854" cy="651000"/>
            <a:chOff x="457359" y="459666"/>
            <a:chExt cx="2059525" cy="497892"/>
          </a:xfrm>
        </p:grpSpPr>
        <p:sp>
          <p:nvSpPr>
            <p:cNvPr id="6" name="Freeform 5">
              <a:extLst>
                <a:ext uri="{FF2B5EF4-FFF2-40B4-BE49-F238E27FC236}">
                  <a16:creationId xmlns:a16="http://schemas.microsoft.com/office/drawing/2014/main" id="{65EF1DF2-87F5-4DE2-2A97-4BE83237188B}"/>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tx1"/>
            </a:solidFill>
            <a:ln w="1829" cap="flat">
              <a:noFill/>
              <a:prstDash val="solid"/>
              <a:miter/>
            </a:ln>
          </p:spPr>
          <p:txBody>
            <a:bodyPr rtlCol="0" anchor="ctr"/>
            <a:lstStyle/>
            <a:p>
              <a:endParaRPr lang="en-GB"/>
            </a:p>
          </p:txBody>
        </p:sp>
        <p:sp>
          <p:nvSpPr>
            <p:cNvPr id="7" name="Freeform 6">
              <a:extLst>
                <a:ext uri="{FF2B5EF4-FFF2-40B4-BE49-F238E27FC236}">
                  <a16:creationId xmlns:a16="http://schemas.microsoft.com/office/drawing/2014/main" id="{543E5A18-2279-1BD7-2F74-761CFEA3530C}"/>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Tree>
    <p:extLst>
      <p:ext uri="{BB962C8B-B14F-4D97-AF65-F5344CB8AC3E}">
        <p14:creationId xmlns:p14="http://schemas.microsoft.com/office/powerpoint/2010/main" val="60201396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image" Target="../media/image2.svg"/><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theme" Target="../theme/them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118.xml"/><Relationship Id="rId21" Type="http://schemas.openxmlformats.org/officeDocument/2006/relationships/slideLayout" Target="../slideLayouts/slideLayout113.xml"/><Relationship Id="rId42" Type="http://schemas.openxmlformats.org/officeDocument/2006/relationships/slideLayout" Target="../slideLayouts/slideLayout134.xml"/><Relationship Id="rId47" Type="http://schemas.openxmlformats.org/officeDocument/2006/relationships/slideLayout" Target="../slideLayouts/slideLayout139.xml"/><Relationship Id="rId63" Type="http://schemas.openxmlformats.org/officeDocument/2006/relationships/slideLayout" Target="../slideLayouts/slideLayout155.xml"/><Relationship Id="rId68" Type="http://schemas.openxmlformats.org/officeDocument/2006/relationships/slideLayout" Target="../slideLayouts/slideLayout160.xml"/><Relationship Id="rId84" Type="http://schemas.openxmlformats.org/officeDocument/2006/relationships/slideLayout" Target="../slideLayouts/slideLayout176.xml"/><Relationship Id="rId89" Type="http://schemas.openxmlformats.org/officeDocument/2006/relationships/slideLayout" Target="../slideLayouts/slideLayout181.xml"/><Relationship Id="rId16" Type="http://schemas.openxmlformats.org/officeDocument/2006/relationships/slideLayout" Target="../slideLayouts/slideLayout108.xml"/><Relationship Id="rId11" Type="http://schemas.openxmlformats.org/officeDocument/2006/relationships/slideLayout" Target="../slideLayouts/slideLayout103.xml"/><Relationship Id="rId32" Type="http://schemas.openxmlformats.org/officeDocument/2006/relationships/slideLayout" Target="../slideLayouts/slideLayout124.xml"/><Relationship Id="rId37" Type="http://schemas.openxmlformats.org/officeDocument/2006/relationships/slideLayout" Target="../slideLayouts/slideLayout129.xml"/><Relationship Id="rId53" Type="http://schemas.openxmlformats.org/officeDocument/2006/relationships/slideLayout" Target="../slideLayouts/slideLayout145.xml"/><Relationship Id="rId58" Type="http://schemas.openxmlformats.org/officeDocument/2006/relationships/slideLayout" Target="../slideLayouts/slideLayout150.xml"/><Relationship Id="rId74" Type="http://schemas.openxmlformats.org/officeDocument/2006/relationships/slideLayout" Target="../slideLayouts/slideLayout166.xml"/><Relationship Id="rId79" Type="http://schemas.openxmlformats.org/officeDocument/2006/relationships/slideLayout" Target="../slideLayouts/slideLayout171.xml"/><Relationship Id="rId5" Type="http://schemas.openxmlformats.org/officeDocument/2006/relationships/slideLayout" Target="../slideLayouts/slideLayout97.xml"/><Relationship Id="rId90" Type="http://schemas.openxmlformats.org/officeDocument/2006/relationships/slideLayout" Target="../slideLayouts/slideLayout182.xml"/><Relationship Id="rId95" Type="http://schemas.openxmlformats.org/officeDocument/2006/relationships/image" Target="../media/image17.svg"/><Relationship Id="rId22" Type="http://schemas.openxmlformats.org/officeDocument/2006/relationships/slideLayout" Target="../slideLayouts/slideLayout114.xml"/><Relationship Id="rId27" Type="http://schemas.openxmlformats.org/officeDocument/2006/relationships/slideLayout" Target="../slideLayouts/slideLayout119.xml"/><Relationship Id="rId43" Type="http://schemas.openxmlformats.org/officeDocument/2006/relationships/slideLayout" Target="../slideLayouts/slideLayout135.xml"/><Relationship Id="rId48" Type="http://schemas.openxmlformats.org/officeDocument/2006/relationships/slideLayout" Target="../slideLayouts/slideLayout140.xml"/><Relationship Id="rId64" Type="http://schemas.openxmlformats.org/officeDocument/2006/relationships/slideLayout" Target="../slideLayouts/slideLayout156.xml"/><Relationship Id="rId69" Type="http://schemas.openxmlformats.org/officeDocument/2006/relationships/slideLayout" Target="../slideLayouts/slideLayout161.xml"/><Relationship Id="rId8" Type="http://schemas.openxmlformats.org/officeDocument/2006/relationships/slideLayout" Target="../slideLayouts/slideLayout100.xml"/><Relationship Id="rId51" Type="http://schemas.openxmlformats.org/officeDocument/2006/relationships/slideLayout" Target="../slideLayouts/slideLayout143.xml"/><Relationship Id="rId72" Type="http://schemas.openxmlformats.org/officeDocument/2006/relationships/slideLayout" Target="../slideLayouts/slideLayout164.xml"/><Relationship Id="rId80" Type="http://schemas.openxmlformats.org/officeDocument/2006/relationships/slideLayout" Target="../slideLayouts/slideLayout172.xml"/><Relationship Id="rId85" Type="http://schemas.openxmlformats.org/officeDocument/2006/relationships/slideLayout" Target="../slideLayouts/slideLayout177.xml"/><Relationship Id="rId93" Type="http://schemas.openxmlformats.org/officeDocument/2006/relationships/theme" Target="../theme/theme2.xml"/><Relationship Id="rId3" Type="http://schemas.openxmlformats.org/officeDocument/2006/relationships/slideLayout" Target="../slideLayouts/slideLayout95.xml"/><Relationship Id="rId12" Type="http://schemas.openxmlformats.org/officeDocument/2006/relationships/slideLayout" Target="../slideLayouts/slideLayout104.xml"/><Relationship Id="rId17" Type="http://schemas.openxmlformats.org/officeDocument/2006/relationships/slideLayout" Target="../slideLayouts/slideLayout109.xml"/><Relationship Id="rId25" Type="http://schemas.openxmlformats.org/officeDocument/2006/relationships/slideLayout" Target="../slideLayouts/slideLayout117.xml"/><Relationship Id="rId33" Type="http://schemas.openxmlformats.org/officeDocument/2006/relationships/slideLayout" Target="../slideLayouts/slideLayout125.xml"/><Relationship Id="rId38" Type="http://schemas.openxmlformats.org/officeDocument/2006/relationships/slideLayout" Target="../slideLayouts/slideLayout130.xml"/><Relationship Id="rId46" Type="http://schemas.openxmlformats.org/officeDocument/2006/relationships/slideLayout" Target="../slideLayouts/slideLayout138.xml"/><Relationship Id="rId59" Type="http://schemas.openxmlformats.org/officeDocument/2006/relationships/slideLayout" Target="../slideLayouts/slideLayout151.xml"/><Relationship Id="rId67" Type="http://schemas.openxmlformats.org/officeDocument/2006/relationships/slideLayout" Target="../slideLayouts/slideLayout159.xml"/><Relationship Id="rId20" Type="http://schemas.openxmlformats.org/officeDocument/2006/relationships/slideLayout" Target="../slideLayouts/slideLayout112.xml"/><Relationship Id="rId41" Type="http://schemas.openxmlformats.org/officeDocument/2006/relationships/slideLayout" Target="../slideLayouts/slideLayout133.xml"/><Relationship Id="rId54" Type="http://schemas.openxmlformats.org/officeDocument/2006/relationships/slideLayout" Target="../slideLayouts/slideLayout146.xml"/><Relationship Id="rId62" Type="http://schemas.openxmlformats.org/officeDocument/2006/relationships/slideLayout" Target="../slideLayouts/slideLayout154.xml"/><Relationship Id="rId70" Type="http://schemas.openxmlformats.org/officeDocument/2006/relationships/slideLayout" Target="../slideLayouts/slideLayout162.xml"/><Relationship Id="rId75" Type="http://schemas.openxmlformats.org/officeDocument/2006/relationships/slideLayout" Target="../slideLayouts/slideLayout167.xml"/><Relationship Id="rId83" Type="http://schemas.openxmlformats.org/officeDocument/2006/relationships/slideLayout" Target="../slideLayouts/slideLayout175.xml"/><Relationship Id="rId88" Type="http://schemas.openxmlformats.org/officeDocument/2006/relationships/slideLayout" Target="../slideLayouts/slideLayout180.xml"/><Relationship Id="rId91" Type="http://schemas.openxmlformats.org/officeDocument/2006/relationships/slideLayout" Target="../slideLayouts/slideLayout183.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5" Type="http://schemas.openxmlformats.org/officeDocument/2006/relationships/slideLayout" Target="../slideLayouts/slideLayout107.xml"/><Relationship Id="rId23" Type="http://schemas.openxmlformats.org/officeDocument/2006/relationships/slideLayout" Target="../slideLayouts/slideLayout115.xml"/><Relationship Id="rId28" Type="http://schemas.openxmlformats.org/officeDocument/2006/relationships/slideLayout" Target="../slideLayouts/slideLayout120.xml"/><Relationship Id="rId36" Type="http://schemas.openxmlformats.org/officeDocument/2006/relationships/slideLayout" Target="../slideLayouts/slideLayout128.xml"/><Relationship Id="rId49" Type="http://schemas.openxmlformats.org/officeDocument/2006/relationships/slideLayout" Target="../slideLayouts/slideLayout141.xml"/><Relationship Id="rId57" Type="http://schemas.openxmlformats.org/officeDocument/2006/relationships/slideLayout" Target="../slideLayouts/slideLayout149.xml"/><Relationship Id="rId10" Type="http://schemas.openxmlformats.org/officeDocument/2006/relationships/slideLayout" Target="../slideLayouts/slideLayout102.xml"/><Relationship Id="rId31" Type="http://schemas.openxmlformats.org/officeDocument/2006/relationships/slideLayout" Target="../slideLayouts/slideLayout123.xml"/><Relationship Id="rId44" Type="http://schemas.openxmlformats.org/officeDocument/2006/relationships/slideLayout" Target="../slideLayouts/slideLayout136.xml"/><Relationship Id="rId52" Type="http://schemas.openxmlformats.org/officeDocument/2006/relationships/slideLayout" Target="../slideLayouts/slideLayout144.xml"/><Relationship Id="rId60" Type="http://schemas.openxmlformats.org/officeDocument/2006/relationships/slideLayout" Target="../slideLayouts/slideLayout152.xml"/><Relationship Id="rId65" Type="http://schemas.openxmlformats.org/officeDocument/2006/relationships/slideLayout" Target="../slideLayouts/slideLayout157.xml"/><Relationship Id="rId73" Type="http://schemas.openxmlformats.org/officeDocument/2006/relationships/slideLayout" Target="../slideLayouts/slideLayout165.xml"/><Relationship Id="rId78" Type="http://schemas.openxmlformats.org/officeDocument/2006/relationships/slideLayout" Target="../slideLayouts/slideLayout170.xml"/><Relationship Id="rId81" Type="http://schemas.openxmlformats.org/officeDocument/2006/relationships/slideLayout" Target="../slideLayouts/slideLayout173.xml"/><Relationship Id="rId86" Type="http://schemas.openxmlformats.org/officeDocument/2006/relationships/slideLayout" Target="../slideLayouts/slideLayout178.xml"/><Relationship Id="rId94" Type="http://schemas.openxmlformats.org/officeDocument/2006/relationships/image" Target="../media/image1.png"/><Relationship Id="rId4" Type="http://schemas.openxmlformats.org/officeDocument/2006/relationships/slideLayout" Target="../slideLayouts/slideLayout96.xml"/><Relationship Id="rId9" Type="http://schemas.openxmlformats.org/officeDocument/2006/relationships/slideLayout" Target="../slideLayouts/slideLayout101.xml"/><Relationship Id="rId13" Type="http://schemas.openxmlformats.org/officeDocument/2006/relationships/slideLayout" Target="../slideLayouts/slideLayout105.xml"/><Relationship Id="rId18" Type="http://schemas.openxmlformats.org/officeDocument/2006/relationships/slideLayout" Target="../slideLayouts/slideLayout110.xml"/><Relationship Id="rId39" Type="http://schemas.openxmlformats.org/officeDocument/2006/relationships/slideLayout" Target="../slideLayouts/slideLayout131.xml"/><Relationship Id="rId34" Type="http://schemas.openxmlformats.org/officeDocument/2006/relationships/slideLayout" Target="../slideLayouts/slideLayout126.xml"/><Relationship Id="rId50" Type="http://schemas.openxmlformats.org/officeDocument/2006/relationships/slideLayout" Target="../slideLayouts/slideLayout142.xml"/><Relationship Id="rId55" Type="http://schemas.openxmlformats.org/officeDocument/2006/relationships/slideLayout" Target="../slideLayouts/slideLayout147.xml"/><Relationship Id="rId76" Type="http://schemas.openxmlformats.org/officeDocument/2006/relationships/slideLayout" Target="../slideLayouts/slideLayout168.xml"/><Relationship Id="rId7" Type="http://schemas.openxmlformats.org/officeDocument/2006/relationships/slideLayout" Target="../slideLayouts/slideLayout99.xml"/><Relationship Id="rId71" Type="http://schemas.openxmlformats.org/officeDocument/2006/relationships/slideLayout" Target="../slideLayouts/slideLayout163.xml"/><Relationship Id="rId92" Type="http://schemas.openxmlformats.org/officeDocument/2006/relationships/slideLayout" Target="../slideLayouts/slideLayout184.xml"/><Relationship Id="rId2" Type="http://schemas.openxmlformats.org/officeDocument/2006/relationships/slideLayout" Target="../slideLayouts/slideLayout94.xml"/><Relationship Id="rId29" Type="http://schemas.openxmlformats.org/officeDocument/2006/relationships/slideLayout" Target="../slideLayouts/slideLayout121.xml"/><Relationship Id="rId24" Type="http://schemas.openxmlformats.org/officeDocument/2006/relationships/slideLayout" Target="../slideLayouts/slideLayout116.xml"/><Relationship Id="rId40" Type="http://schemas.openxmlformats.org/officeDocument/2006/relationships/slideLayout" Target="../slideLayouts/slideLayout132.xml"/><Relationship Id="rId45" Type="http://schemas.openxmlformats.org/officeDocument/2006/relationships/slideLayout" Target="../slideLayouts/slideLayout137.xml"/><Relationship Id="rId66" Type="http://schemas.openxmlformats.org/officeDocument/2006/relationships/slideLayout" Target="../slideLayouts/slideLayout158.xml"/><Relationship Id="rId87" Type="http://schemas.openxmlformats.org/officeDocument/2006/relationships/slideLayout" Target="../slideLayouts/slideLayout179.xml"/><Relationship Id="rId61" Type="http://schemas.openxmlformats.org/officeDocument/2006/relationships/slideLayout" Target="../slideLayouts/slideLayout153.xml"/><Relationship Id="rId82" Type="http://schemas.openxmlformats.org/officeDocument/2006/relationships/slideLayout" Target="../slideLayouts/slideLayout174.xml"/><Relationship Id="rId19" Type="http://schemas.openxmlformats.org/officeDocument/2006/relationships/slideLayout" Target="../slideLayouts/slideLayout111.xml"/><Relationship Id="rId14" Type="http://schemas.openxmlformats.org/officeDocument/2006/relationships/slideLayout" Target="../slideLayouts/slideLayout106.xml"/><Relationship Id="rId30" Type="http://schemas.openxmlformats.org/officeDocument/2006/relationships/slideLayout" Target="../slideLayouts/slideLayout122.xml"/><Relationship Id="rId35" Type="http://schemas.openxmlformats.org/officeDocument/2006/relationships/slideLayout" Target="../slideLayouts/slideLayout127.xml"/><Relationship Id="rId56" Type="http://schemas.openxmlformats.org/officeDocument/2006/relationships/slideLayout" Target="../slideLayouts/slideLayout148.xml"/><Relationship Id="rId77" Type="http://schemas.openxmlformats.org/officeDocument/2006/relationships/slideLayout" Target="../slideLayouts/slideLayout1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43CF7AA-82DB-4B3A-BB10-FE53C58FE345}"/>
              </a:ext>
            </a:extLst>
          </p:cNvPr>
          <p:cNvSpPr>
            <a:spLocks noGrp="1"/>
          </p:cNvSpPr>
          <p:nvPr>
            <p:ph type="title"/>
          </p:nvPr>
        </p:nvSpPr>
        <p:spPr>
          <a:xfrm>
            <a:off x="479425" y="457200"/>
            <a:ext cx="11233150" cy="685800"/>
          </a:xfrm>
          <a:prstGeom prst="rect">
            <a:avLst/>
          </a:prstGeom>
        </p:spPr>
        <p:txBody>
          <a:bodyPr vert="horz" lIns="0" tIns="0" rIns="0" bIns="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637BE5B6-6BAC-A0DB-7874-D633EB6BE259}"/>
              </a:ext>
            </a:extLst>
          </p:cNvPr>
          <p:cNvSpPr>
            <a:spLocks noGrp="1"/>
          </p:cNvSpPr>
          <p:nvPr>
            <p:ph type="body" idx="1"/>
          </p:nvPr>
        </p:nvSpPr>
        <p:spPr>
          <a:xfrm>
            <a:off x="479425" y="1628775"/>
            <a:ext cx="11233150" cy="4391026"/>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2"/>
            <a:endParaRPr lang="en-US"/>
          </a:p>
        </p:txBody>
      </p:sp>
      <p:sp>
        <p:nvSpPr>
          <p:cNvPr id="5" name="Slide Number Placeholder 5">
            <a:extLst>
              <a:ext uri="{FF2B5EF4-FFF2-40B4-BE49-F238E27FC236}">
                <a16:creationId xmlns:a16="http://schemas.microsoft.com/office/drawing/2014/main" id="{2C7A8624-383A-128B-17CE-4A6FDA6AF741}"/>
              </a:ext>
            </a:extLst>
          </p:cNvPr>
          <p:cNvSpPr>
            <a:spLocks noGrp="1"/>
          </p:cNvSpPr>
          <p:nvPr>
            <p:ph type="sldNum" sz="quarter" idx="4"/>
          </p:nvPr>
        </p:nvSpPr>
        <p:spPr>
          <a:xfrm>
            <a:off x="11534776" y="6467631"/>
            <a:ext cx="428624" cy="187322"/>
          </a:xfrm>
          <a:prstGeom prst="rect">
            <a:avLst/>
          </a:prstGeom>
        </p:spPr>
        <p:txBody>
          <a:bodyPr vert="horz" lIns="0" tIns="0" rIns="0" bIns="0" rtlCol="0" anchor="b"/>
          <a:lstStyle>
            <a:lvl1pPr algn="r">
              <a:defRPr sz="800">
                <a:solidFill>
                  <a:schemeClr val="tx1"/>
                </a:solidFill>
              </a:defRPr>
            </a:lvl1pPr>
          </a:lstStyle>
          <a:p>
            <a:fld id="{07B2CE22-258D-44EB-93FA-0BCC2B4C54CE}" type="slidenum">
              <a:rPr lang="en-US" smtClean="0"/>
              <a:pPr/>
              <a:t>‹#›</a:t>
            </a:fld>
            <a:endParaRPr lang="en-US"/>
          </a:p>
        </p:txBody>
      </p:sp>
      <p:pic>
        <p:nvPicPr>
          <p:cNvPr id="22" name="Graphic 21">
            <a:extLst>
              <a:ext uri="{FF2B5EF4-FFF2-40B4-BE49-F238E27FC236}">
                <a16:creationId xmlns:a16="http://schemas.microsoft.com/office/drawing/2014/main" id="{E5EA24A7-D607-CFFD-CCF7-8ABFE44E2D06}"/>
              </a:ext>
            </a:extLst>
          </p:cNvPr>
          <p:cNvPicPr>
            <a:picLocks noChangeAspect="1"/>
          </p:cNvPicPr>
          <p:nvPr userDrawn="1"/>
        </p:nvPicPr>
        <p:blipFill>
          <a:blip r:embed="rId94">
            <a:extLst>
              <a:ext uri="{96DAC541-7B7A-43D3-8B79-37D633B846F1}">
                <asvg:svgBlip xmlns:asvg="http://schemas.microsoft.com/office/drawing/2016/SVG/main" r:embed="rId95"/>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1836431337"/>
      </p:ext>
    </p:extLst>
  </p:cSld>
  <p:clrMap bg1="lt1" tx1="dk1" bg2="lt2" tx2="dk2" accent1="accent1" accent2="accent2" accent3="accent3" accent4="accent4" accent5="accent5" accent6="accent6" hlink="hlink" folHlink="folHlink"/>
  <p:sldLayoutIdLst>
    <p:sldLayoutId id="2147484040" r:id="rId1"/>
    <p:sldLayoutId id="2147484041" r:id="rId2"/>
    <p:sldLayoutId id="2147484112" r:id="rId3"/>
    <p:sldLayoutId id="2147484120" r:id="rId4"/>
    <p:sldLayoutId id="2147484113" r:id="rId5"/>
    <p:sldLayoutId id="2147484114" r:id="rId6"/>
    <p:sldLayoutId id="2147484121" r:id="rId7"/>
    <p:sldLayoutId id="2147484015" r:id="rId8"/>
    <p:sldLayoutId id="2147484103" r:id="rId9"/>
    <p:sldLayoutId id="2147484043" r:id="rId10"/>
    <p:sldLayoutId id="2147484045" r:id="rId11"/>
    <p:sldLayoutId id="2147484047" r:id="rId12"/>
    <p:sldLayoutId id="2147484123" r:id="rId13"/>
    <p:sldLayoutId id="2147484050" r:id="rId14"/>
    <p:sldLayoutId id="2147484049" r:id="rId15"/>
    <p:sldLayoutId id="2147484055" r:id="rId16"/>
    <p:sldLayoutId id="2147483973" r:id="rId17"/>
    <p:sldLayoutId id="2147484054" r:id="rId18"/>
    <p:sldLayoutId id="2147484048" r:id="rId19"/>
    <p:sldLayoutId id="2147484052" r:id="rId20"/>
    <p:sldLayoutId id="2147484012" r:id="rId21"/>
    <p:sldLayoutId id="2147484104" r:id="rId22"/>
    <p:sldLayoutId id="2147483967" r:id="rId23"/>
    <p:sldLayoutId id="2147484056" r:id="rId24"/>
    <p:sldLayoutId id="2147484057" r:id="rId25"/>
    <p:sldLayoutId id="2147484058" r:id="rId26"/>
    <p:sldLayoutId id="2147484059" r:id="rId27"/>
    <p:sldLayoutId id="2147484060" r:id="rId28"/>
    <p:sldLayoutId id="2147484061" r:id="rId29"/>
    <p:sldLayoutId id="2147484066" r:id="rId30"/>
    <p:sldLayoutId id="2147484106" r:id="rId31"/>
    <p:sldLayoutId id="2147484067" r:id="rId32"/>
    <p:sldLayoutId id="2147484068" r:id="rId33"/>
    <p:sldLayoutId id="2147484064" r:id="rId34"/>
    <p:sldLayoutId id="2147484069" r:id="rId35"/>
    <p:sldLayoutId id="2147484062" r:id="rId36"/>
    <p:sldLayoutId id="2147484071" r:id="rId37"/>
    <p:sldLayoutId id="2147484072" r:id="rId38"/>
    <p:sldLayoutId id="2147484070" r:id="rId39"/>
    <p:sldLayoutId id="2147484018" r:id="rId40"/>
    <p:sldLayoutId id="2147484073" r:id="rId41"/>
    <p:sldLayoutId id="2147484074" r:id="rId42"/>
    <p:sldLayoutId id="2147484076" r:id="rId43"/>
    <p:sldLayoutId id="2147484077" r:id="rId44"/>
    <p:sldLayoutId id="2147484078" r:id="rId45"/>
    <p:sldLayoutId id="2147484075" r:id="rId46"/>
    <p:sldLayoutId id="2147484080" r:id="rId47"/>
    <p:sldLayoutId id="2147484107" r:id="rId48"/>
    <p:sldLayoutId id="2147484105" r:id="rId49"/>
    <p:sldLayoutId id="2147484081" r:id="rId50"/>
    <p:sldLayoutId id="2147484082" r:id="rId51"/>
    <p:sldLayoutId id="2147484085" r:id="rId52"/>
    <p:sldLayoutId id="2147484087" r:id="rId53"/>
    <p:sldLayoutId id="2147484086" r:id="rId54"/>
    <p:sldLayoutId id="2147484088" r:id="rId55"/>
    <p:sldLayoutId id="2147484089" r:id="rId56"/>
    <p:sldLayoutId id="2147484090" r:id="rId57"/>
    <p:sldLayoutId id="2147484091" r:id="rId58"/>
    <p:sldLayoutId id="2147484124" r:id="rId59"/>
    <p:sldLayoutId id="2147484125" r:id="rId60"/>
    <p:sldLayoutId id="2147484126" r:id="rId61"/>
    <p:sldLayoutId id="2147484127" r:id="rId62"/>
    <p:sldLayoutId id="2147484128" r:id="rId63"/>
    <p:sldLayoutId id="2147484092" r:id="rId64"/>
    <p:sldLayoutId id="2147484093" r:id="rId65"/>
    <p:sldLayoutId id="2147484094" r:id="rId66"/>
    <p:sldLayoutId id="2147484108" r:id="rId67"/>
    <p:sldLayoutId id="2147484131" r:id="rId68"/>
    <p:sldLayoutId id="2147484132" r:id="rId69"/>
    <p:sldLayoutId id="2147484135" r:id="rId70"/>
    <p:sldLayoutId id="2147484133" r:id="rId71"/>
    <p:sldLayoutId id="2147484136" r:id="rId72"/>
    <p:sldLayoutId id="2147484134" r:id="rId73"/>
    <p:sldLayoutId id="2147484137" r:id="rId74"/>
    <p:sldLayoutId id="2147484115" r:id="rId75"/>
    <p:sldLayoutId id="2147484138" r:id="rId76"/>
    <p:sldLayoutId id="2147484116" r:id="rId77"/>
    <p:sldLayoutId id="2147484117" r:id="rId78"/>
    <p:sldLayoutId id="2147484118" r:id="rId79"/>
    <p:sldLayoutId id="2147484119" r:id="rId80"/>
    <p:sldLayoutId id="2147484130" r:id="rId81"/>
    <p:sldLayoutId id="2147484109" r:id="rId82"/>
    <p:sldLayoutId id="2147484027" r:id="rId83"/>
    <p:sldLayoutId id="2147484102" r:id="rId84"/>
    <p:sldLayoutId id="2147484110" r:id="rId85"/>
    <p:sldLayoutId id="2147484111" r:id="rId86"/>
    <p:sldLayoutId id="2147483969" r:id="rId87"/>
    <p:sldLayoutId id="2147484097" r:id="rId88"/>
    <p:sldLayoutId id="2147484095" r:id="rId89"/>
    <p:sldLayoutId id="2147484096" r:id="rId90"/>
    <p:sldLayoutId id="2147484140" r:id="rId91"/>
    <p:sldLayoutId id="2147484141" r:id="rId92"/>
  </p:sldLayoutIdLst>
  <p:hf hdr="0" ftr="0" dt="0"/>
  <p:txStyles>
    <p:titleStyle>
      <a:lvl1pPr algn="l" defTabSz="914400" rtl="0" eaLnBrk="1" latinLnBrk="0" hangingPunct="1">
        <a:lnSpc>
          <a:spcPct val="80000"/>
        </a:lnSpc>
        <a:spcBef>
          <a:spcPct val="0"/>
        </a:spcBef>
        <a:buNone/>
        <a:defRPr sz="3200" b="1" i="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378" userDrawn="1">
          <p15:clr>
            <a:srgbClr val="F26B43"/>
          </p15:clr>
        </p15:guide>
        <p15:guide id="4" pos="1186" userDrawn="1">
          <p15:clr>
            <a:srgbClr val="F26B43"/>
          </p15:clr>
        </p15:guide>
        <p15:guide id="6" orient="horz" pos="278" userDrawn="1">
          <p15:clr>
            <a:srgbClr val="F26B43"/>
          </p15:clr>
        </p15:guide>
        <p15:guide id="7" orient="horz" pos="4020" userDrawn="1">
          <p15:clr>
            <a:srgbClr val="F26B43"/>
          </p15:clr>
        </p15:guide>
        <p15:guide id="8" orient="horz" userDrawn="1">
          <p15:clr>
            <a:srgbClr val="F26B43"/>
          </p15:clr>
        </p15:guide>
        <p15:guide id="10" orient="horz" pos="731" userDrawn="1">
          <p15:clr>
            <a:srgbClr val="F26B43"/>
          </p15:clr>
        </p15:guide>
        <p15:guide id="11" orient="horz" pos="2455" userDrawn="1">
          <p15:clr>
            <a:srgbClr val="F26B43"/>
          </p15:clr>
        </p15:guide>
        <p15:guide id="12" orient="horz" pos="3453" userDrawn="1">
          <p15:clr>
            <a:srgbClr val="F26B43"/>
          </p15:clr>
        </p15:guide>
        <p15:guide id="13" orient="horz" pos="3294" userDrawn="1">
          <p15:clr>
            <a:srgbClr val="F26B43"/>
          </p15:clr>
        </p15:guide>
        <p15:guide id="15" orient="horz" pos="2614" userDrawn="1">
          <p15:clr>
            <a:srgbClr val="F26B43"/>
          </p15:clr>
        </p15:guide>
        <p15:guide id="17" pos="302" userDrawn="1">
          <p15:clr>
            <a:srgbClr val="F26B43"/>
          </p15:clr>
        </p15:guide>
        <p15:guide id="18" pos="1345" userDrawn="1">
          <p15:clr>
            <a:srgbClr val="F26B43"/>
          </p15:clr>
        </p15:guide>
        <p15:guide id="19" pos="2230" userDrawn="1">
          <p15:clr>
            <a:srgbClr val="F26B43"/>
          </p15:clr>
        </p15:guide>
        <p15:guide id="20" pos="2366" userDrawn="1">
          <p15:clr>
            <a:srgbClr val="F26B43"/>
          </p15:clr>
        </p15:guide>
        <p15:guide id="21" pos="3250" userDrawn="1">
          <p15:clr>
            <a:srgbClr val="F26B43"/>
          </p15:clr>
        </p15:guide>
        <p15:guide id="22" pos="3386" userDrawn="1">
          <p15:clr>
            <a:srgbClr val="F26B43"/>
          </p15:clr>
        </p15:guide>
        <p15:guide id="25" pos="6494" userDrawn="1">
          <p15:clr>
            <a:srgbClr val="F26B43"/>
          </p15:clr>
        </p15:guide>
        <p15:guide id="26" pos="6357" userDrawn="1">
          <p15:clr>
            <a:srgbClr val="F26B43"/>
          </p15:clr>
        </p15:guide>
        <p15:guide id="27" pos="5473" userDrawn="1">
          <p15:clr>
            <a:srgbClr val="F26B43"/>
          </p15:clr>
        </p15:guide>
        <p15:guide id="28" pos="4294" userDrawn="1">
          <p15:clr>
            <a:srgbClr val="F26B43"/>
          </p15:clr>
        </p15:guide>
        <p15:guide id="29" pos="5314" userDrawn="1">
          <p15:clr>
            <a:srgbClr val="F26B43"/>
          </p15:clr>
        </p15:guide>
        <p15:guide id="30" pos="4430" userDrawn="1">
          <p15:clr>
            <a:srgbClr val="F26B43"/>
          </p15:clr>
        </p15:guide>
        <p15:guide id="31" orient="horz" pos="890" userDrawn="1">
          <p15:clr>
            <a:srgbClr val="F26B43"/>
          </p15:clr>
        </p15:guide>
        <p15:guide id="32" orient="horz" pos="1752" userDrawn="1">
          <p15:clr>
            <a:srgbClr val="F26B43"/>
          </p15:clr>
        </p15:guide>
        <p15:guide id="33" pos="3840" userDrawn="1">
          <p15:clr>
            <a:srgbClr val="547EBF"/>
          </p15:clr>
        </p15:guide>
        <p15:guide id="34" orient="horz" pos="1593" userDrawn="1">
          <p15:clr>
            <a:srgbClr val="F26B43"/>
          </p15:clr>
        </p15:guide>
        <p15:guide id="35" orient="horz" pos="2160" userDrawn="1">
          <p15:clr>
            <a:srgbClr val="547EBF"/>
          </p15:clr>
        </p15:guide>
        <p15:guide id="36" pos="144" userDrawn="1">
          <p15:clr>
            <a:srgbClr val="5ACBF0"/>
          </p15:clr>
        </p15:guide>
        <p15:guide id="37" pos="7536" userDrawn="1">
          <p15:clr>
            <a:srgbClr val="5ACBF0"/>
          </p15:clr>
        </p15:guide>
        <p15:guide id="38" orient="horz" pos="144" userDrawn="1">
          <p15:clr>
            <a:srgbClr val="5ACBF0"/>
          </p15:clr>
        </p15:guide>
        <p15:guide id="39" orient="horz" pos="4176"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43CF7AA-82DB-4B3A-BB10-FE53C58FE345}"/>
              </a:ext>
            </a:extLst>
          </p:cNvPr>
          <p:cNvSpPr>
            <a:spLocks noGrp="1"/>
          </p:cNvSpPr>
          <p:nvPr>
            <p:ph type="title"/>
          </p:nvPr>
        </p:nvSpPr>
        <p:spPr>
          <a:xfrm>
            <a:off x="479425" y="457200"/>
            <a:ext cx="11233150" cy="685800"/>
          </a:xfrm>
          <a:prstGeom prst="rect">
            <a:avLst/>
          </a:prstGeom>
        </p:spPr>
        <p:txBody>
          <a:bodyPr vert="horz" lIns="0" tIns="0" rIns="0" bIns="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637BE5B6-6BAC-A0DB-7874-D633EB6BE259}"/>
              </a:ext>
            </a:extLst>
          </p:cNvPr>
          <p:cNvSpPr>
            <a:spLocks noGrp="1"/>
          </p:cNvSpPr>
          <p:nvPr>
            <p:ph type="body" idx="1"/>
          </p:nvPr>
        </p:nvSpPr>
        <p:spPr>
          <a:xfrm>
            <a:off x="479425" y="1628775"/>
            <a:ext cx="11233150" cy="4391026"/>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2"/>
            <a:endParaRPr lang="en-US"/>
          </a:p>
        </p:txBody>
      </p:sp>
      <p:sp>
        <p:nvSpPr>
          <p:cNvPr id="5" name="Slide Number Placeholder 5">
            <a:extLst>
              <a:ext uri="{FF2B5EF4-FFF2-40B4-BE49-F238E27FC236}">
                <a16:creationId xmlns:a16="http://schemas.microsoft.com/office/drawing/2014/main" id="{2C7A8624-383A-128B-17CE-4A6FDA6AF741}"/>
              </a:ext>
            </a:extLst>
          </p:cNvPr>
          <p:cNvSpPr>
            <a:spLocks noGrp="1"/>
          </p:cNvSpPr>
          <p:nvPr>
            <p:ph type="sldNum" sz="quarter" idx="4"/>
          </p:nvPr>
        </p:nvSpPr>
        <p:spPr>
          <a:xfrm>
            <a:off x="11534776" y="6467631"/>
            <a:ext cx="428624" cy="187322"/>
          </a:xfrm>
          <a:prstGeom prst="rect">
            <a:avLst/>
          </a:prstGeom>
        </p:spPr>
        <p:txBody>
          <a:bodyPr vert="horz" lIns="0" tIns="0" rIns="0" bIns="0" rtlCol="0" anchor="b"/>
          <a:lstStyle>
            <a:lvl1pPr algn="r">
              <a:defRPr sz="800">
                <a:solidFill>
                  <a:schemeClr val="tx1"/>
                </a:solidFill>
              </a:defRPr>
            </a:lvl1pPr>
          </a:lstStyle>
          <a:p>
            <a:fld id="{07B2CE22-258D-44EB-93FA-0BCC2B4C54CE}" type="slidenum">
              <a:rPr lang="en-US" smtClean="0"/>
              <a:pPr/>
              <a:t>‹#›</a:t>
            </a:fld>
            <a:endParaRPr lang="en-US"/>
          </a:p>
        </p:txBody>
      </p:sp>
      <p:pic>
        <p:nvPicPr>
          <p:cNvPr id="22" name="Graphic 21">
            <a:extLst>
              <a:ext uri="{FF2B5EF4-FFF2-40B4-BE49-F238E27FC236}">
                <a16:creationId xmlns:a16="http://schemas.microsoft.com/office/drawing/2014/main" id="{E5EA24A7-D607-CFFD-CCF7-8ABFE44E2D06}"/>
              </a:ext>
            </a:extLst>
          </p:cNvPr>
          <p:cNvPicPr>
            <a:picLocks noChangeAspect="1"/>
          </p:cNvPicPr>
          <p:nvPr userDrawn="1"/>
        </p:nvPicPr>
        <p:blipFill>
          <a:blip r:embed="rId94">
            <a:extLst>
              <a:ext uri="{96DAC541-7B7A-43D3-8B79-37D633B846F1}">
                <asvg:svgBlip xmlns:asvg="http://schemas.microsoft.com/office/drawing/2016/SVG/main" r:embed="rId95"/>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2245312648"/>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 id="2147484170" r:id="rId28"/>
    <p:sldLayoutId id="2147484171" r:id="rId29"/>
    <p:sldLayoutId id="2147484172" r:id="rId30"/>
    <p:sldLayoutId id="2147484173" r:id="rId31"/>
    <p:sldLayoutId id="2147484174" r:id="rId32"/>
    <p:sldLayoutId id="2147484175" r:id="rId33"/>
    <p:sldLayoutId id="2147484176" r:id="rId34"/>
    <p:sldLayoutId id="2147484177" r:id="rId35"/>
    <p:sldLayoutId id="2147484178" r:id="rId36"/>
    <p:sldLayoutId id="2147484179" r:id="rId37"/>
    <p:sldLayoutId id="2147484180" r:id="rId38"/>
    <p:sldLayoutId id="2147484181" r:id="rId39"/>
    <p:sldLayoutId id="2147484182" r:id="rId40"/>
    <p:sldLayoutId id="2147484183" r:id="rId41"/>
    <p:sldLayoutId id="2147484184" r:id="rId42"/>
    <p:sldLayoutId id="2147484185" r:id="rId43"/>
    <p:sldLayoutId id="2147484186" r:id="rId44"/>
    <p:sldLayoutId id="2147484187" r:id="rId45"/>
    <p:sldLayoutId id="2147484188" r:id="rId46"/>
    <p:sldLayoutId id="2147484189" r:id="rId47"/>
    <p:sldLayoutId id="2147484190" r:id="rId48"/>
    <p:sldLayoutId id="2147484191" r:id="rId49"/>
    <p:sldLayoutId id="2147484192" r:id="rId50"/>
    <p:sldLayoutId id="2147484193" r:id="rId51"/>
    <p:sldLayoutId id="2147484194" r:id="rId52"/>
    <p:sldLayoutId id="2147484195" r:id="rId53"/>
    <p:sldLayoutId id="2147484196" r:id="rId54"/>
    <p:sldLayoutId id="2147484197" r:id="rId55"/>
    <p:sldLayoutId id="2147484198" r:id="rId56"/>
    <p:sldLayoutId id="2147484199" r:id="rId57"/>
    <p:sldLayoutId id="2147484200" r:id="rId58"/>
    <p:sldLayoutId id="2147484201" r:id="rId59"/>
    <p:sldLayoutId id="2147484202" r:id="rId60"/>
    <p:sldLayoutId id="2147484203" r:id="rId61"/>
    <p:sldLayoutId id="2147484204" r:id="rId62"/>
    <p:sldLayoutId id="2147484205" r:id="rId63"/>
    <p:sldLayoutId id="2147484206" r:id="rId64"/>
    <p:sldLayoutId id="2147484207" r:id="rId65"/>
    <p:sldLayoutId id="2147484208" r:id="rId66"/>
    <p:sldLayoutId id="2147484209" r:id="rId67"/>
    <p:sldLayoutId id="2147484210" r:id="rId68"/>
    <p:sldLayoutId id="2147484211" r:id="rId69"/>
    <p:sldLayoutId id="2147484212" r:id="rId70"/>
    <p:sldLayoutId id="2147484213" r:id="rId71"/>
    <p:sldLayoutId id="2147484214" r:id="rId72"/>
    <p:sldLayoutId id="2147484215" r:id="rId73"/>
    <p:sldLayoutId id="2147484216" r:id="rId74"/>
    <p:sldLayoutId id="2147484217" r:id="rId75"/>
    <p:sldLayoutId id="2147484218" r:id="rId76"/>
    <p:sldLayoutId id="2147484219" r:id="rId77"/>
    <p:sldLayoutId id="2147484220" r:id="rId78"/>
    <p:sldLayoutId id="2147484221" r:id="rId79"/>
    <p:sldLayoutId id="2147484222" r:id="rId80"/>
    <p:sldLayoutId id="2147484223" r:id="rId81"/>
    <p:sldLayoutId id="2147484224" r:id="rId82"/>
    <p:sldLayoutId id="2147484225" r:id="rId83"/>
    <p:sldLayoutId id="2147484226" r:id="rId84"/>
    <p:sldLayoutId id="2147484227" r:id="rId85"/>
    <p:sldLayoutId id="2147484228" r:id="rId86"/>
    <p:sldLayoutId id="2147484229" r:id="rId87"/>
    <p:sldLayoutId id="2147484230" r:id="rId88"/>
    <p:sldLayoutId id="2147484231" r:id="rId89"/>
    <p:sldLayoutId id="2147484232" r:id="rId90"/>
    <p:sldLayoutId id="2147484233" r:id="rId91"/>
    <p:sldLayoutId id="2147484234" r:id="rId92"/>
  </p:sldLayoutIdLst>
  <p:hf hdr="0" ftr="0" dt="0"/>
  <p:txStyles>
    <p:titleStyle>
      <a:lvl1pPr algn="l" defTabSz="914400" rtl="0" eaLnBrk="1" latinLnBrk="0" hangingPunct="1">
        <a:lnSpc>
          <a:spcPct val="80000"/>
        </a:lnSpc>
        <a:spcBef>
          <a:spcPct val="0"/>
        </a:spcBef>
        <a:buNone/>
        <a:defRPr sz="3200" b="1" i="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378">
          <p15:clr>
            <a:srgbClr val="F26B43"/>
          </p15:clr>
        </p15:guide>
        <p15:guide id="4" pos="1186">
          <p15:clr>
            <a:srgbClr val="F26B43"/>
          </p15:clr>
        </p15:guide>
        <p15:guide id="6" orient="horz" pos="278">
          <p15:clr>
            <a:srgbClr val="F26B43"/>
          </p15:clr>
        </p15:guide>
        <p15:guide id="7" orient="horz" pos="4020">
          <p15:clr>
            <a:srgbClr val="F26B43"/>
          </p15:clr>
        </p15:guide>
        <p15:guide id="8" orient="horz">
          <p15:clr>
            <a:srgbClr val="F26B43"/>
          </p15:clr>
        </p15:guide>
        <p15:guide id="10" orient="horz" pos="731">
          <p15:clr>
            <a:srgbClr val="F26B43"/>
          </p15:clr>
        </p15:guide>
        <p15:guide id="11" orient="horz" pos="2455">
          <p15:clr>
            <a:srgbClr val="F26B43"/>
          </p15:clr>
        </p15:guide>
        <p15:guide id="12" orient="horz" pos="3453">
          <p15:clr>
            <a:srgbClr val="F26B43"/>
          </p15:clr>
        </p15:guide>
        <p15:guide id="13" orient="horz" pos="3294">
          <p15:clr>
            <a:srgbClr val="F26B43"/>
          </p15:clr>
        </p15:guide>
        <p15:guide id="15" orient="horz" pos="2614">
          <p15:clr>
            <a:srgbClr val="F26B43"/>
          </p15:clr>
        </p15:guide>
        <p15:guide id="17" pos="302">
          <p15:clr>
            <a:srgbClr val="F26B43"/>
          </p15:clr>
        </p15:guide>
        <p15:guide id="18" pos="1345">
          <p15:clr>
            <a:srgbClr val="F26B43"/>
          </p15:clr>
        </p15:guide>
        <p15:guide id="19" pos="2230">
          <p15:clr>
            <a:srgbClr val="F26B43"/>
          </p15:clr>
        </p15:guide>
        <p15:guide id="20" pos="2366">
          <p15:clr>
            <a:srgbClr val="F26B43"/>
          </p15:clr>
        </p15:guide>
        <p15:guide id="21" pos="3250">
          <p15:clr>
            <a:srgbClr val="F26B43"/>
          </p15:clr>
        </p15:guide>
        <p15:guide id="22" pos="3386">
          <p15:clr>
            <a:srgbClr val="F26B43"/>
          </p15:clr>
        </p15:guide>
        <p15:guide id="25" pos="6494">
          <p15:clr>
            <a:srgbClr val="F26B43"/>
          </p15:clr>
        </p15:guide>
        <p15:guide id="26" pos="6357">
          <p15:clr>
            <a:srgbClr val="F26B43"/>
          </p15:clr>
        </p15:guide>
        <p15:guide id="27" pos="5473">
          <p15:clr>
            <a:srgbClr val="F26B43"/>
          </p15:clr>
        </p15:guide>
        <p15:guide id="28" pos="4294">
          <p15:clr>
            <a:srgbClr val="F26B43"/>
          </p15:clr>
        </p15:guide>
        <p15:guide id="29" pos="5314">
          <p15:clr>
            <a:srgbClr val="F26B43"/>
          </p15:clr>
        </p15:guide>
        <p15:guide id="30" pos="4430">
          <p15:clr>
            <a:srgbClr val="F26B43"/>
          </p15:clr>
        </p15:guide>
        <p15:guide id="31" orient="horz" pos="890">
          <p15:clr>
            <a:srgbClr val="F26B43"/>
          </p15:clr>
        </p15:guide>
        <p15:guide id="32" orient="horz" pos="1752">
          <p15:clr>
            <a:srgbClr val="F26B43"/>
          </p15:clr>
        </p15:guide>
        <p15:guide id="33" pos="3840">
          <p15:clr>
            <a:srgbClr val="547EBF"/>
          </p15:clr>
        </p15:guide>
        <p15:guide id="34" orient="horz" pos="1593">
          <p15:clr>
            <a:srgbClr val="F26B43"/>
          </p15:clr>
        </p15:guide>
        <p15:guide id="35" orient="horz" pos="2160">
          <p15:clr>
            <a:srgbClr val="547EBF"/>
          </p15:clr>
        </p15:guide>
        <p15:guide id="36" pos="144">
          <p15:clr>
            <a:srgbClr val="5ACBF0"/>
          </p15:clr>
        </p15:guide>
        <p15:guide id="37" pos="7536">
          <p15:clr>
            <a:srgbClr val="5ACBF0"/>
          </p15:clr>
        </p15:guide>
        <p15:guide id="38" orient="horz" pos="144">
          <p15:clr>
            <a:srgbClr val="5ACBF0"/>
          </p15:clr>
        </p15:guide>
        <p15:guide id="39" orient="horz" pos="4176">
          <p15:clr>
            <a:srgbClr val="5ACBF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arxiv.org/pdf/2207.10793" TargetMode="External"/><Relationship Id="rId2" Type="http://schemas.openxmlformats.org/officeDocument/2006/relationships/notesSlide" Target="../notesSlides/notesSlide1.xml"/><Relationship Id="rId1" Type="http://schemas.openxmlformats.org/officeDocument/2006/relationships/slideLayout" Target="../slideLayouts/slideLayout184.xml"/><Relationship Id="rId6" Type="http://schemas.openxmlformats.org/officeDocument/2006/relationships/image" Target="../media/image23.png"/><Relationship Id="rId5" Type="http://schemas.openxmlformats.org/officeDocument/2006/relationships/customXml" Target="../ink/ink1.xml"/><Relationship Id="rId4" Type="http://schemas.openxmlformats.org/officeDocument/2006/relationships/hyperlink" Target="https://www.ibm.com/downloads/cas/YE5WAQ0B"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91.xml"/></Relationships>
</file>

<file path=ppt/slides/_rels/slide1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0.xml"/></Relationships>
</file>

<file path=ppt/slides/_rels/slide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9.xm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9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91.xml"/></Relationships>
</file>

<file path=ppt/slides/_rels/slide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9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7">
            <a:extLst>
              <a:ext uri="{FF2B5EF4-FFF2-40B4-BE49-F238E27FC236}">
                <a16:creationId xmlns:a16="http://schemas.microsoft.com/office/drawing/2014/main" id="{44A68E93-2FC7-2487-F5E9-49B40C091322}"/>
              </a:ext>
            </a:extLst>
          </p:cNvPr>
          <p:cNvSpPr>
            <a:spLocks noGrp="1"/>
          </p:cNvSpPr>
          <p:nvPr/>
        </p:nvSpPr>
        <p:spPr>
          <a:xfrm>
            <a:off x="781050" y="924417"/>
            <a:ext cx="2869525" cy="169277"/>
          </a:xfrm>
          <a:prstGeom prst="rect">
            <a:avLst/>
          </a:prstGeom>
          <a:ln>
            <a:noFill/>
          </a:ln>
        </p:spPr>
        <p:txBody>
          <a:bodyPr wrap="square" lIns="91440" tIns="0" rIns="0" bIns="0" anchor="ctr">
            <a:spAutoFit/>
          </a:bodyPr>
          <a:lstStyle>
            <a:lvl1pPr marL="0" indent="0" algn="ctr" defTabSz="543505" rtl="0" eaLnBrk="1" latinLnBrk="0" hangingPunct="1">
              <a:lnSpc>
                <a:spcPct val="100000"/>
              </a:lnSpc>
              <a:spcBef>
                <a:spcPts val="0"/>
              </a:spcBef>
              <a:buFont typeface="Arial"/>
              <a:buNone/>
              <a:defRPr sz="1800" b="1" kern="1200">
                <a:solidFill>
                  <a:schemeClr val="bg1"/>
                </a:solidFill>
                <a:latin typeface="+mn-lt"/>
                <a:ea typeface="+mn-ea"/>
                <a:cs typeface="Open Sans Light"/>
              </a:defRPr>
            </a:lvl1pPr>
            <a:lvl2pPr marL="543505" indent="0" algn="ctr" defTabSz="543505" rtl="0" eaLnBrk="1" latinLnBrk="0" hangingPunct="1">
              <a:lnSpc>
                <a:spcPct val="130000"/>
              </a:lnSpc>
              <a:spcBef>
                <a:spcPct val="20000"/>
              </a:spcBef>
              <a:buFont typeface="Arial"/>
              <a:buNone/>
              <a:defRPr sz="1549" kern="1200">
                <a:solidFill>
                  <a:schemeClr val="tx2"/>
                </a:solidFill>
                <a:latin typeface="Open Sans"/>
                <a:ea typeface="+mn-ea"/>
                <a:cs typeface="Open Sans"/>
              </a:defRPr>
            </a:lvl2pPr>
            <a:lvl3pPr marL="1087009" indent="0" algn="ctr" defTabSz="543505" rtl="0" eaLnBrk="1" latinLnBrk="0" hangingPunct="1">
              <a:lnSpc>
                <a:spcPct val="130000"/>
              </a:lnSpc>
              <a:spcBef>
                <a:spcPct val="20000"/>
              </a:spcBef>
              <a:buFont typeface="Arial"/>
              <a:buNone/>
              <a:defRPr sz="1549" kern="1200">
                <a:solidFill>
                  <a:schemeClr val="tx2"/>
                </a:solidFill>
                <a:latin typeface="Open Sans"/>
                <a:ea typeface="+mn-ea"/>
                <a:cs typeface="Open Sans"/>
              </a:defRPr>
            </a:lvl3pPr>
            <a:lvl4pPr marL="1630517" indent="0" algn="ctr" defTabSz="543505" rtl="0" eaLnBrk="1" latinLnBrk="0" hangingPunct="1">
              <a:lnSpc>
                <a:spcPct val="130000"/>
              </a:lnSpc>
              <a:spcBef>
                <a:spcPct val="20000"/>
              </a:spcBef>
              <a:buFont typeface="Arial"/>
              <a:buNone/>
              <a:defRPr sz="1549" kern="1200">
                <a:solidFill>
                  <a:schemeClr val="tx2"/>
                </a:solidFill>
                <a:latin typeface="Open Sans"/>
                <a:ea typeface="+mn-ea"/>
                <a:cs typeface="Open Sans"/>
              </a:defRPr>
            </a:lvl4pPr>
            <a:lvl5pPr marL="2174020" indent="0" algn="ctr" defTabSz="543505" rtl="0" eaLnBrk="1" latinLnBrk="0" hangingPunct="1">
              <a:lnSpc>
                <a:spcPct val="130000"/>
              </a:lnSpc>
              <a:spcBef>
                <a:spcPct val="20000"/>
              </a:spcBef>
              <a:buFont typeface="Arial"/>
              <a:buNone/>
              <a:defRPr sz="1549" kern="1200">
                <a:solidFill>
                  <a:schemeClr val="tx2"/>
                </a:solidFill>
                <a:latin typeface="Open Sans"/>
                <a:ea typeface="+mn-ea"/>
                <a:cs typeface="Open Sans"/>
              </a:defRPr>
            </a:lvl5pPr>
            <a:lvl6pPr marL="2989277" indent="-271753" algn="l" defTabSz="543505" rtl="0" eaLnBrk="1" latinLnBrk="0" hangingPunct="1">
              <a:spcBef>
                <a:spcPct val="20000"/>
              </a:spcBef>
              <a:buFont typeface="Arial"/>
              <a:buChar char="•"/>
              <a:defRPr sz="2399" kern="1200">
                <a:solidFill>
                  <a:schemeClr val="tx1"/>
                </a:solidFill>
                <a:latin typeface="+mn-lt"/>
                <a:ea typeface="+mn-ea"/>
                <a:cs typeface="+mn-cs"/>
              </a:defRPr>
            </a:lvl6pPr>
            <a:lvl7pPr marL="3532783" indent="-271753" algn="l" defTabSz="543505" rtl="0" eaLnBrk="1" latinLnBrk="0" hangingPunct="1">
              <a:spcBef>
                <a:spcPct val="20000"/>
              </a:spcBef>
              <a:buFont typeface="Arial"/>
              <a:buChar char="•"/>
              <a:defRPr sz="2399" kern="1200">
                <a:solidFill>
                  <a:schemeClr val="tx1"/>
                </a:solidFill>
                <a:latin typeface="+mn-lt"/>
                <a:ea typeface="+mn-ea"/>
                <a:cs typeface="+mn-cs"/>
              </a:defRPr>
            </a:lvl7pPr>
            <a:lvl8pPr marL="4076289" indent="-271753" algn="l" defTabSz="543505" rtl="0" eaLnBrk="1" latinLnBrk="0" hangingPunct="1">
              <a:spcBef>
                <a:spcPct val="20000"/>
              </a:spcBef>
              <a:buFont typeface="Arial"/>
              <a:buChar char="•"/>
              <a:defRPr sz="2399" kern="1200">
                <a:solidFill>
                  <a:schemeClr val="tx1"/>
                </a:solidFill>
                <a:latin typeface="+mn-lt"/>
                <a:ea typeface="+mn-ea"/>
                <a:cs typeface="+mn-cs"/>
              </a:defRPr>
            </a:lvl8pPr>
            <a:lvl9pPr marL="4619794" indent="-271753" algn="l" defTabSz="543505" rtl="0" eaLnBrk="1" latinLnBrk="0" hangingPunct="1">
              <a:spcBef>
                <a:spcPct val="20000"/>
              </a:spcBef>
              <a:buFont typeface="Arial"/>
              <a:buChar char="•"/>
              <a:defRPr sz="2399" kern="1200">
                <a:solidFill>
                  <a:schemeClr val="tx1"/>
                </a:solidFill>
                <a:latin typeface="+mn-lt"/>
                <a:ea typeface="+mn-ea"/>
                <a:cs typeface="+mn-cs"/>
              </a:defRPr>
            </a:lvl9pPr>
          </a:lstStyle>
          <a:p>
            <a:pPr marL="0" marR="0" lvl="0" indent="0" algn="l" defTabSz="543505" rtl="0" eaLnBrk="1" fontAlgn="auto" latinLnBrk="0" hangingPunct="1">
              <a:lnSpc>
                <a:spcPct val="100000"/>
              </a:lnSpc>
              <a:spcBef>
                <a:spcPts val="0"/>
              </a:spcBef>
              <a:spcAft>
                <a:spcPts val="0"/>
              </a:spcAft>
              <a:buClrTx/>
              <a:buSzTx/>
              <a:buFont typeface="Arial"/>
              <a:buNone/>
              <a:tabLst/>
              <a:defRPr/>
            </a:pPr>
            <a:r>
              <a:rPr kumimoji="0" lang="en-US" sz="1100" b="1" i="0" u="none" strike="noStrike" kern="1200" cap="none" spc="30" normalizeH="0" baseline="0" noProof="0">
                <a:ln>
                  <a:noFill/>
                </a:ln>
                <a:solidFill>
                  <a:srgbClr val="6EBE49"/>
                </a:solidFill>
                <a:effectLst/>
                <a:uLnTx/>
                <a:uFillTx/>
                <a:latin typeface="TT Commons Pro"/>
                <a:ea typeface="+mn-ea"/>
                <a:cs typeface="Open Sans Light"/>
              </a:rPr>
              <a:t>SUSTAINABILITY AT SCALE</a:t>
            </a:r>
          </a:p>
        </p:txBody>
      </p:sp>
      <p:grpSp>
        <p:nvGrpSpPr>
          <p:cNvPr id="32" name="Group 31">
            <a:extLst>
              <a:ext uri="{FF2B5EF4-FFF2-40B4-BE49-F238E27FC236}">
                <a16:creationId xmlns:a16="http://schemas.microsoft.com/office/drawing/2014/main" id="{D4DFBAE3-3179-9187-3790-F923CD1DB8B7}"/>
              </a:ext>
            </a:extLst>
          </p:cNvPr>
          <p:cNvGrpSpPr/>
          <p:nvPr/>
        </p:nvGrpSpPr>
        <p:grpSpPr>
          <a:xfrm>
            <a:off x="6237682" y="5264447"/>
            <a:ext cx="2383633" cy="338554"/>
            <a:chOff x="6285307" y="5044915"/>
            <a:chExt cx="2383633" cy="338554"/>
          </a:xfrm>
        </p:grpSpPr>
        <p:sp>
          <p:nvSpPr>
            <p:cNvPr id="27" name="Rectangle: Rounded Corners 26">
              <a:extLst>
                <a:ext uri="{FF2B5EF4-FFF2-40B4-BE49-F238E27FC236}">
                  <a16:creationId xmlns:a16="http://schemas.microsoft.com/office/drawing/2014/main" id="{4074FD25-EE94-1AB3-0B75-F2B53FFB89F9}"/>
                </a:ext>
              </a:extLst>
            </p:cNvPr>
            <p:cNvSpPr/>
            <p:nvPr/>
          </p:nvSpPr>
          <p:spPr>
            <a:xfrm>
              <a:off x="6386511" y="5044915"/>
              <a:ext cx="2181225" cy="338554"/>
            </a:xfrm>
            <a:prstGeom prst="roundRect">
              <a:avLst>
                <a:gd name="adj" fmla="val 50000"/>
              </a:avLst>
            </a:prstGeom>
            <a:solidFill>
              <a:srgbClr val="6EBE4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Open Sans Light"/>
                <a:ea typeface="+mn-ea"/>
                <a:cs typeface="+mn-cs"/>
              </a:endParaRPr>
            </a:p>
          </p:txBody>
        </p:sp>
        <p:sp>
          <p:nvSpPr>
            <p:cNvPr id="26" name="TextBox 25">
              <a:extLst>
                <a:ext uri="{FF2B5EF4-FFF2-40B4-BE49-F238E27FC236}">
                  <a16:creationId xmlns:a16="http://schemas.microsoft.com/office/drawing/2014/main" id="{E1A2F8AC-33AD-4004-8F1E-35E38AC5BECE}"/>
                </a:ext>
              </a:extLst>
            </p:cNvPr>
            <p:cNvSpPr txBox="1"/>
            <p:nvPr/>
          </p:nvSpPr>
          <p:spPr>
            <a:xfrm>
              <a:off x="6285307" y="5131384"/>
              <a:ext cx="2383633" cy="184666"/>
            </a:xfrm>
            <a:prstGeom prst="rect">
              <a:avLst/>
            </a:prstGeom>
            <a:ln>
              <a:noFill/>
            </a:ln>
          </p:spPr>
          <p:txBody>
            <a:bodyPr wrap="square" lIns="0" tIns="0" rIns="0" bIns="0" anchor="ctr">
              <a:spAutoFit/>
            </a:bodyPr>
            <a:lstStyle>
              <a:defPPr>
                <a:defRPr lang="en-US"/>
              </a:defPPr>
              <a:lvl1pPr marR="0" lvl="0" indent="0" defTabSz="543505" fontAlgn="auto">
                <a:lnSpc>
                  <a:spcPct val="100000"/>
                </a:lnSpc>
                <a:spcBef>
                  <a:spcPts val="0"/>
                </a:spcBef>
                <a:spcAft>
                  <a:spcPts val="0"/>
                </a:spcAft>
                <a:buClrTx/>
                <a:buSzTx/>
                <a:buFont typeface="Arial"/>
                <a:buNone/>
                <a:tabLst/>
                <a:defRPr sz="1100" b="1" spc="30">
                  <a:solidFill>
                    <a:schemeClr val="accent1"/>
                  </a:solidFill>
                  <a:latin typeface="TT Commons Pro"/>
                  <a:cs typeface="Open Sans Light"/>
                </a:defRPr>
              </a:lvl1pPr>
              <a:lvl2pPr marL="543505" indent="0" algn="ctr" defTabSz="543505">
                <a:lnSpc>
                  <a:spcPct val="130000"/>
                </a:lnSpc>
                <a:spcBef>
                  <a:spcPct val="20000"/>
                </a:spcBef>
                <a:buFont typeface="Arial"/>
                <a:buNone/>
                <a:defRPr sz="1549">
                  <a:solidFill>
                    <a:schemeClr val="tx2"/>
                  </a:solidFill>
                  <a:latin typeface="Open Sans"/>
                  <a:cs typeface="Open Sans"/>
                </a:defRPr>
              </a:lvl2pPr>
              <a:lvl3pPr marL="1087009" indent="0" algn="ctr" defTabSz="543505">
                <a:lnSpc>
                  <a:spcPct val="130000"/>
                </a:lnSpc>
                <a:spcBef>
                  <a:spcPct val="20000"/>
                </a:spcBef>
                <a:buFont typeface="Arial"/>
                <a:buNone/>
                <a:defRPr sz="1549">
                  <a:solidFill>
                    <a:schemeClr val="tx2"/>
                  </a:solidFill>
                  <a:latin typeface="Open Sans"/>
                  <a:cs typeface="Open Sans"/>
                </a:defRPr>
              </a:lvl3pPr>
              <a:lvl4pPr marL="1630517" indent="0" algn="ctr" defTabSz="543505">
                <a:lnSpc>
                  <a:spcPct val="130000"/>
                </a:lnSpc>
                <a:spcBef>
                  <a:spcPct val="20000"/>
                </a:spcBef>
                <a:buFont typeface="Arial"/>
                <a:buNone/>
                <a:defRPr sz="1549">
                  <a:solidFill>
                    <a:schemeClr val="tx2"/>
                  </a:solidFill>
                  <a:latin typeface="Open Sans"/>
                  <a:cs typeface="Open Sans"/>
                </a:defRPr>
              </a:lvl4pPr>
              <a:lvl5pPr marL="2174020" indent="0" algn="ctr" defTabSz="543505">
                <a:lnSpc>
                  <a:spcPct val="130000"/>
                </a:lnSpc>
                <a:spcBef>
                  <a:spcPct val="20000"/>
                </a:spcBef>
                <a:buFont typeface="Arial"/>
                <a:buNone/>
                <a:defRPr sz="1549">
                  <a:solidFill>
                    <a:schemeClr val="tx2"/>
                  </a:solidFill>
                  <a:latin typeface="Open Sans"/>
                  <a:cs typeface="Open Sans"/>
                </a:defRPr>
              </a:lvl5pPr>
              <a:lvl6pPr marL="2989277" indent="-271753" defTabSz="543505">
                <a:spcBef>
                  <a:spcPct val="20000"/>
                </a:spcBef>
                <a:buFont typeface="Arial"/>
                <a:buChar char="•"/>
                <a:defRPr sz="2399"/>
              </a:lvl6pPr>
              <a:lvl7pPr marL="3532783" indent="-271753" defTabSz="543505">
                <a:spcBef>
                  <a:spcPct val="20000"/>
                </a:spcBef>
                <a:buFont typeface="Arial"/>
                <a:buChar char="•"/>
                <a:defRPr sz="2399"/>
              </a:lvl7pPr>
              <a:lvl8pPr marL="4076289" indent="-271753" defTabSz="543505">
                <a:spcBef>
                  <a:spcPct val="20000"/>
                </a:spcBef>
                <a:buFont typeface="Arial"/>
                <a:buChar char="•"/>
                <a:defRPr sz="2399"/>
              </a:lvl8pPr>
              <a:lvl9pPr marL="4619794" indent="-271753" defTabSz="543505">
                <a:spcBef>
                  <a:spcPct val="20000"/>
                </a:spcBef>
                <a:buFont typeface="Arial"/>
                <a:buChar char="•"/>
                <a:defRPr sz="2399"/>
              </a:lvl9pPr>
            </a:lstStyle>
            <a:p>
              <a:pPr marL="0" marR="0" lvl="0" indent="0" algn="ctr" defTabSz="543505" rtl="0" eaLnBrk="1" fontAlgn="auto" latinLnBrk="0" hangingPunct="1">
                <a:lnSpc>
                  <a:spcPct val="100000"/>
                </a:lnSpc>
                <a:spcBef>
                  <a:spcPts val="0"/>
                </a:spcBef>
                <a:spcAft>
                  <a:spcPts val="0"/>
                </a:spcAft>
                <a:buClrTx/>
                <a:buSzTx/>
                <a:buFont typeface="Arial"/>
                <a:buNone/>
                <a:tabLst/>
                <a:defRPr/>
              </a:pPr>
              <a:r>
                <a:rPr kumimoji="0" lang="en-US" sz="1200" b="1" i="0" u="none" strike="noStrike" kern="1200" cap="none" spc="30" normalizeH="0" baseline="0" noProof="0">
                  <a:ln>
                    <a:noFill/>
                  </a:ln>
                  <a:solidFill>
                    <a:srgbClr val="FFFFFF"/>
                  </a:solidFill>
                  <a:effectLst/>
                  <a:uLnTx/>
                  <a:uFillTx/>
                  <a:latin typeface="TT Commons Pro"/>
                  <a:ea typeface="+mn-ea"/>
                  <a:cs typeface="Open Sans Light"/>
                </a:rPr>
                <a:t>MOST EFFICIENT</a:t>
              </a:r>
            </a:p>
          </p:txBody>
        </p:sp>
      </p:grpSp>
      <p:graphicFrame>
        <p:nvGraphicFramePr>
          <p:cNvPr id="33" name="Table 32">
            <a:extLst>
              <a:ext uri="{FF2B5EF4-FFF2-40B4-BE49-F238E27FC236}">
                <a16:creationId xmlns:a16="http://schemas.microsoft.com/office/drawing/2014/main" id="{A2A716ED-F92E-C185-1EF5-F0ABD9C79069}"/>
              </a:ext>
            </a:extLst>
          </p:cNvPr>
          <p:cNvGraphicFramePr>
            <a:graphicFrameLocks noGrp="1"/>
          </p:cNvGraphicFramePr>
          <p:nvPr/>
        </p:nvGraphicFramePr>
        <p:xfrm>
          <a:off x="828674" y="2058364"/>
          <a:ext cx="10534652" cy="3165108"/>
        </p:xfrm>
        <a:graphic>
          <a:graphicData uri="http://schemas.openxmlformats.org/drawingml/2006/table">
            <a:tbl>
              <a:tblPr firstRow="1" bandRow="1">
                <a:tableStyleId>{5C22544A-7EE6-4342-B048-85BDC9FD1C3A}</a:tableStyleId>
              </a:tblPr>
              <a:tblGrid>
                <a:gridCol w="2633663">
                  <a:extLst>
                    <a:ext uri="{9D8B030D-6E8A-4147-A177-3AD203B41FA5}">
                      <a16:colId xmlns:a16="http://schemas.microsoft.com/office/drawing/2014/main" val="3711248709"/>
                    </a:ext>
                  </a:extLst>
                </a:gridCol>
                <a:gridCol w="2633663">
                  <a:extLst>
                    <a:ext uri="{9D8B030D-6E8A-4147-A177-3AD203B41FA5}">
                      <a16:colId xmlns:a16="http://schemas.microsoft.com/office/drawing/2014/main" val="917083089"/>
                    </a:ext>
                  </a:extLst>
                </a:gridCol>
                <a:gridCol w="2633663">
                  <a:extLst>
                    <a:ext uri="{9D8B030D-6E8A-4147-A177-3AD203B41FA5}">
                      <a16:colId xmlns:a16="http://schemas.microsoft.com/office/drawing/2014/main" val="738699743"/>
                    </a:ext>
                  </a:extLst>
                </a:gridCol>
                <a:gridCol w="2633663">
                  <a:extLst>
                    <a:ext uri="{9D8B030D-6E8A-4147-A177-3AD203B41FA5}">
                      <a16:colId xmlns:a16="http://schemas.microsoft.com/office/drawing/2014/main" val="3101200450"/>
                    </a:ext>
                  </a:extLst>
                </a:gridCol>
              </a:tblGrid>
              <a:tr h="791277">
                <a:tc>
                  <a:txBody>
                    <a:bodyPr/>
                    <a:lstStyle/>
                    <a:p>
                      <a:pPr algn="ctr"/>
                      <a:endParaRPr lang="en-US">
                        <a:solidFill>
                          <a:schemeClr val="tx1"/>
                        </a:solidFill>
                      </a:endParaRPr>
                    </a:p>
                  </a:txBody>
                  <a:tcPr anchor="ctr">
                    <a:lnL w="12700" cmpd="sng">
                      <a:noFill/>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a:solidFill>
                            <a:schemeClr val="tx1"/>
                          </a:solidFill>
                          <a:latin typeface="+mj-lt"/>
                        </a:rPr>
                        <a:t>SSD</a:t>
                      </a:r>
                      <a:r>
                        <a:rPr lang="en-US" sz="1600" strike="noStrike" baseline="30000">
                          <a:solidFill>
                            <a:schemeClr val="tx1"/>
                          </a:solidFill>
                          <a:latin typeface="+mj-lt"/>
                        </a:rPr>
                        <a:t>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a:solidFill>
                            <a:schemeClr val="tx1"/>
                          </a:solidFill>
                          <a:latin typeface="+mj-lt"/>
                        </a:rPr>
                        <a:t>Hard drive</a:t>
                      </a:r>
                      <a:r>
                        <a:rPr lang="en-US" sz="1600" baseline="30000">
                          <a:solidFill>
                            <a:schemeClr val="tx1"/>
                          </a:solidFill>
                          <a:latin typeface="+mj-lt"/>
                        </a:rPr>
                        <a:t>2</a:t>
                      </a:r>
                      <a:endParaRPr lang="en-US"/>
                    </a:p>
                  </a:txBody>
                  <a:tcPr anchor="ctr">
                    <a:lnL w="12700" cap="flat" cmpd="sng" algn="ctr">
                      <a:noFill/>
                      <a:prstDash val="solid"/>
                      <a:round/>
                      <a:headEnd type="none" w="med" len="med"/>
                      <a:tailEnd type="none" w="med" len="med"/>
                    </a:lnL>
                    <a:lnR w="12700" cmpd="sng">
                      <a:noFill/>
                    </a:lnR>
                    <a:lnT w="9525"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EBE49">
                        <a:alpha val="25098"/>
                      </a:srgbClr>
                    </a:solidFill>
                  </a:tcPr>
                </a:tc>
                <a:tc>
                  <a:txBody>
                    <a:bodyPr/>
                    <a:lstStyle/>
                    <a:p>
                      <a:pPr algn="ctr"/>
                      <a:r>
                        <a:rPr lang="en-US" sz="1600">
                          <a:solidFill>
                            <a:schemeClr val="tx1"/>
                          </a:solidFill>
                          <a:latin typeface="+mj-lt"/>
                        </a:rPr>
                        <a:t>Tape</a:t>
                      </a:r>
                      <a:r>
                        <a:rPr lang="en-US" sz="1600" baseline="30000">
                          <a:solidFill>
                            <a:schemeClr val="tx1"/>
                          </a:solidFill>
                          <a:latin typeface="+mj-lt"/>
                        </a:rPr>
                        <a:t>3</a:t>
                      </a:r>
                    </a:p>
                  </a:txBody>
                  <a:tcPr anchor="ctr">
                    <a:lnL w="12700" cap="flat" cmpd="sng" algn="ctr">
                      <a:noFill/>
                      <a:prstDash val="solid"/>
                      <a:round/>
                      <a:headEnd type="none" w="med" len="med"/>
                      <a:tailEnd type="none" w="med" len="med"/>
                    </a:lnL>
                    <a:lnR w="12700" cmpd="sng">
                      <a:noFill/>
                    </a:lnR>
                    <a:lnT w="9525"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3378207"/>
                  </a:ext>
                </a:extLst>
              </a:tr>
              <a:tr h="791277">
                <a:tc>
                  <a:txBody>
                    <a:bodyPr/>
                    <a:lstStyle/>
                    <a:p>
                      <a:pPr algn="ctr"/>
                      <a:r>
                        <a:rPr lang="en-US" sz="1400" b="1">
                          <a:solidFill>
                            <a:schemeClr val="tx1"/>
                          </a:solidFill>
                        </a:rPr>
                        <a:t>Embodied carbon</a:t>
                      </a:r>
                      <a:r>
                        <a:rPr lang="en-US" sz="1400" b="1" baseline="30000">
                          <a:solidFill>
                            <a:schemeClr val="tx1"/>
                          </a:solidFill>
                        </a:rPr>
                        <a:t>4</a:t>
                      </a:r>
                      <a:br>
                        <a:rPr lang="en-US" sz="1400" b="1">
                          <a:solidFill>
                            <a:srgbClr val="000000"/>
                          </a:solidFill>
                        </a:rPr>
                      </a:br>
                      <a:r>
                        <a:rPr lang="en-US" sz="1100" b="0">
                          <a:solidFill>
                            <a:schemeClr val="tx1"/>
                          </a:solidFill>
                        </a:rPr>
                        <a:t>(CO</a:t>
                      </a:r>
                      <a:r>
                        <a:rPr lang="en-US" sz="1100" b="0" baseline="-25000">
                          <a:solidFill>
                            <a:schemeClr val="tx1"/>
                          </a:solidFill>
                        </a:rPr>
                        <a:t>2</a:t>
                      </a:r>
                      <a:r>
                        <a:rPr lang="en-US" sz="1100" b="0" baseline="0">
                          <a:solidFill>
                            <a:schemeClr val="tx1"/>
                          </a:solidFill>
                        </a:rPr>
                        <a:t>/TB/yr)</a:t>
                      </a:r>
                      <a:endParaRPr lang="en-US" sz="7200" b="0">
                        <a:solidFill>
                          <a:schemeClr val="tx1"/>
                        </a:solidFill>
                      </a:endParaRPr>
                    </a:p>
                  </a:txBody>
                  <a:tcPr anchor="ctr">
                    <a:lnL w="12700" cmpd="sng">
                      <a:noFill/>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a:solidFill>
                            <a:schemeClr val="tx1"/>
                          </a:solidFill>
                        </a:rPr>
                        <a:t>32kg</a:t>
                      </a:r>
                      <a:endParaRPr lang="en-US" sz="1400" baseline="3000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a:solidFill>
                            <a:schemeClr val="tx1"/>
                          </a:solidFill>
                        </a:rPr>
                        <a:t>&lt;0.2kg</a:t>
                      </a:r>
                      <a:endParaRPr lang="en-US" sz="1400" baseline="30000">
                        <a:solidFill>
                          <a:schemeClr val="tx1"/>
                        </a:solidFill>
                      </a:endParaRPr>
                    </a:p>
                  </a:txBody>
                  <a:tcPr anchor="ctr">
                    <a:lnL w="12700" cap="flat" cmpd="sng" algn="ctr">
                      <a:noFill/>
                      <a:prstDash val="solid"/>
                      <a:round/>
                      <a:headEnd type="none" w="med" len="med"/>
                      <a:tailEnd type="none" w="med" len="med"/>
                    </a:lnL>
                    <a:lnR w="12700" cmpd="sng">
                      <a:noFill/>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EBE49">
                        <a:alpha val="25098"/>
                      </a:srgbClr>
                    </a:solidFill>
                  </a:tcPr>
                </a:tc>
                <a:tc>
                  <a:txBody>
                    <a:bodyPr/>
                    <a:lstStyle/>
                    <a:p>
                      <a:pPr algn="ctr"/>
                      <a:r>
                        <a:rPr lang="en-US" sz="1400">
                          <a:solidFill>
                            <a:schemeClr val="tx1"/>
                          </a:solidFill>
                        </a:rPr>
                        <a:t>&lt;0.6 kg</a:t>
                      </a:r>
                      <a:endParaRPr lang="en-US" sz="1400" baseline="30000">
                        <a:solidFill>
                          <a:schemeClr val="tx1"/>
                        </a:solidFill>
                      </a:endParaRPr>
                    </a:p>
                  </a:txBody>
                  <a:tcPr anchor="ctr">
                    <a:lnL w="12700" cap="flat" cmpd="sng" algn="ctr">
                      <a:noFill/>
                      <a:prstDash val="solid"/>
                      <a:round/>
                      <a:headEnd type="none" w="med" len="med"/>
                      <a:tailEnd type="none" w="med" len="med"/>
                    </a:lnL>
                    <a:lnR w="12700" cmpd="sng">
                      <a:noFill/>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6795601"/>
                  </a:ext>
                </a:extLst>
              </a:tr>
              <a:tr h="791277">
                <a:tc>
                  <a:txBody>
                    <a:bodyPr/>
                    <a:lstStyle/>
                    <a:p>
                      <a:pPr algn="ctr"/>
                      <a:r>
                        <a:rPr lang="en-US" sz="1400" b="1">
                          <a:solidFill>
                            <a:schemeClr val="tx1"/>
                          </a:solidFill>
                        </a:rPr>
                        <a:t>Online Power</a:t>
                      </a:r>
                      <a:r>
                        <a:rPr lang="en-US" sz="1400" b="1" baseline="30000">
                          <a:solidFill>
                            <a:schemeClr val="tx1"/>
                          </a:solidFill>
                        </a:rPr>
                        <a:t>5</a:t>
                      </a:r>
                      <a:endParaRPr lang="en-US" sz="1400" b="1" strike="noStrike" baseline="30000">
                        <a:solidFill>
                          <a:schemeClr val="tx1"/>
                        </a:solidFill>
                      </a:endParaRPr>
                    </a:p>
                    <a:p>
                      <a:pPr algn="ctr"/>
                      <a:r>
                        <a:rPr lang="en-US" sz="1100" b="0">
                          <a:solidFill>
                            <a:schemeClr val="tx1"/>
                          </a:solidFill>
                        </a:rPr>
                        <a:t>(Watt/TB)</a:t>
                      </a:r>
                    </a:p>
                  </a:txBody>
                  <a:tcPr anchor="ctr">
                    <a:lnL w="12700" cmpd="sng">
                      <a:noFill/>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dirty="0">
                          <a:solidFill>
                            <a:schemeClr val="tx1"/>
                          </a:solidFill>
                        </a:rPr>
                        <a:t>0.5</a:t>
                      </a:r>
                      <a:r>
                        <a:rPr lang="en-US" sz="1400" baseline="30000" dirty="0">
                          <a:solidFill>
                            <a:schemeClr val="tx1"/>
                          </a:solidFill>
                        </a:rPr>
                        <a:t>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chemeClr val="tx1"/>
                          </a:solidFill>
                        </a:rPr>
                        <a:t>&lt;0.31</a:t>
                      </a:r>
                      <a:endParaRPr lang="en-US" sz="1400" baseline="30000" dirty="0">
                        <a:solidFill>
                          <a:schemeClr val="tx1"/>
                        </a:solidFill>
                      </a:endParaRPr>
                    </a:p>
                  </a:txBody>
                  <a:tcPr anchor="ctr">
                    <a:lnL w="12700" cap="flat" cmpd="sng" algn="ctr">
                      <a:noFill/>
                      <a:prstDash val="solid"/>
                      <a:round/>
                      <a:headEnd type="none" w="med" len="med"/>
                      <a:tailEnd type="none" w="med" len="med"/>
                    </a:lnL>
                    <a:lnR w="12700" cmpd="sng">
                      <a:noFill/>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EBE49">
                        <a:alpha val="25098"/>
                      </a:srgbClr>
                    </a:solidFill>
                  </a:tcPr>
                </a:tc>
                <a:tc>
                  <a:txBody>
                    <a:bodyPr/>
                    <a:lstStyle/>
                    <a:p>
                      <a:pPr algn="ctr"/>
                      <a:r>
                        <a:rPr lang="en-US" sz="1400">
                          <a:solidFill>
                            <a:schemeClr val="tx1"/>
                          </a:solidFill>
                        </a:rPr>
                        <a:t>1.1</a:t>
                      </a:r>
                      <a:endParaRPr lang="en-US" sz="1400" baseline="30000">
                        <a:solidFill>
                          <a:schemeClr val="tx1"/>
                        </a:solidFill>
                      </a:endParaRPr>
                    </a:p>
                  </a:txBody>
                  <a:tcPr anchor="ctr">
                    <a:lnL w="12700" cap="flat" cmpd="sng" algn="ctr">
                      <a:noFill/>
                      <a:prstDash val="solid"/>
                      <a:round/>
                      <a:headEnd type="none" w="med" len="med"/>
                      <a:tailEnd type="none" w="med" len="med"/>
                    </a:lnL>
                    <a:lnR w="12700" cmpd="sng">
                      <a:noFill/>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19510360"/>
                  </a:ext>
                </a:extLst>
              </a:tr>
              <a:tr h="791277">
                <a:tc>
                  <a:txBody>
                    <a:bodyPr/>
                    <a:lstStyle/>
                    <a:p>
                      <a:pPr algn="ctr"/>
                      <a:r>
                        <a:rPr lang="en-US" sz="1400" b="1">
                          <a:solidFill>
                            <a:schemeClr val="tx1"/>
                          </a:solidFill>
                        </a:rPr>
                        <a:t>Offline Use-Case</a:t>
                      </a:r>
                      <a:r>
                        <a:rPr lang="en-US" sz="1400" b="1" baseline="30000">
                          <a:solidFill>
                            <a:schemeClr val="tx1"/>
                          </a:solidFill>
                        </a:rPr>
                        <a:t>7</a:t>
                      </a:r>
                      <a:r>
                        <a:rPr lang="en-US" sz="1400" b="1">
                          <a:solidFill>
                            <a:schemeClr val="tx1"/>
                          </a:solidFill>
                        </a:rPr>
                        <a:t> </a:t>
                      </a:r>
                      <a:br>
                        <a:rPr lang="en-US" sz="1400" b="0">
                          <a:solidFill>
                            <a:schemeClr val="tx1"/>
                          </a:solidFill>
                        </a:rPr>
                      </a:br>
                      <a:r>
                        <a:rPr lang="en-US" sz="1100" b="0">
                          <a:solidFill>
                            <a:schemeClr val="tx1"/>
                          </a:solidFill>
                        </a:rPr>
                        <a:t>CO2e Emissions (Archive) </a:t>
                      </a:r>
                      <a:endParaRPr lang="en-US" sz="1400" b="0">
                        <a:solidFill>
                          <a:schemeClr val="tx1"/>
                        </a:solidFill>
                      </a:endParaRPr>
                    </a:p>
                  </a:txBody>
                  <a:tcPr anchor="ctr">
                    <a:lnL w="12700" cmpd="sng">
                      <a:noFill/>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600"/>
                        <a:t>33x</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a:t>1x</a:t>
                      </a:r>
                    </a:p>
                  </a:txBody>
                  <a:tcPr anchor="ctr">
                    <a:lnL w="12700" cap="flat" cmpd="sng" algn="ctr">
                      <a:noFill/>
                      <a:prstDash val="solid"/>
                      <a:round/>
                      <a:headEnd type="none" w="med" len="med"/>
                      <a:tailEnd type="none" w="med" len="med"/>
                    </a:lnL>
                    <a:lnR w="12700" cmpd="sng">
                      <a:noFill/>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6EBE49">
                        <a:alpha val="25098"/>
                      </a:srgbClr>
                    </a:solidFill>
                  </a:tcPr>
                </a:tc>
                <a:tc>
                  <a:txBody>
                    <a:bodyPr/>
                    <a:lstStyle/>
                    <a:p>
                      <a:pPr algn="ctr"/>
                      <a:r>
                        <a:rPr lang="en-US" sz="1600" dirty="0"/>
                        <a:t>2-5x</a:t>
                      </a:r>
                    </a:p>
                  </a:txBody>
                  <a:tcPr anchor="ctr">
                    <a:lnL w="12700" cap="flat" cmpd="sng" algn="ctr">
                      <a:noFill/>
                      <a:prstDash val="solid"/>
                      <a:round/>
                      <a:headEnd type="none" w="med" len="med"/>
                      <a:tailEnd type="none" w="med" len="med"/>
                    </a:lnL>
                    <a:lnR w="12700" cmpd="sng">
                      <a:noFill/>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3546333"/>
                  </a:ext>
                </a:extLst>
              </a:tr>
            </a:tbl>
          </a:graphicData>
        </a:graphic>
      </p:graphicFrame>
      <p:sp>
        <p:nvSpPr>
          <p:cNvPr id="3" name="TextBox 2">
            <a:extLst>
              <a:ext uri="{FF2B5EF4-FFF2-40B4-BE49-F238E27FC236}">
                <a16:creationId xmlns:a16="http://schemas.microsoft.com/office/drawing/2014/main" id="{D4E4FB6C-2B79-141E-87D5-EA529AD76F8F}"/>
              </a:ext>
            </a:extLst>
          </p:cNvPr>
          <p:cNvSpPr txBox="1"/>
          <p:nvPr/>
        </p:nvSpPr>
        <p:spPr>
          <a:xfrm>
            <a:off x="296091" y="5926052"/>
            <a:ext cx="7566846" cy="597599"/>
          </a:xfrm>
          <a:prstGeom prst="rect">
            <a:avLst/>
          </a:prstGeom>
          <a:noFill/>
        </p:spPr>
        <p:txBody>
          <a:bodyPr wrap="square" lIns="91440" tIns="45720" rIns="91440" bIns="45720" anchor="t">
            <a:spAutoFit/>
          </a:bodyPr>
          <a:lstStyle>
            <a:defPPr>
              <a:defRPr lang="en-US"/>
            </a:defPPr>
            <a:lvl1pPr>
              <a:spcAft>
                <a:spcPts val="100"/>
              </a:spcAft>
              <a:defRPr sz="900">
                <a:solidFill>
                  <a:schemeClr val="bg1">
                    <a:lumMod val="50000"/>
                  </a:schemeClr>
                </a:solidFill>
                <a:cs typeface="Arial"/>
              </a:defRPr>
            </a:lvl1pPr>
          </a:lstStyle>
          <a:p>
            <a:pPr marL="0" marR="0" lvl="0" indent="0" algn="l" defTabSz="452438" rtl="0" eaLnBrk="1" fontAlgn="auto" latinLnBrk="0" hangingPunct="1">
              <a:lnSpc>
                <a:spcPct val="100000"/>
              </a:lnSpc>
              <a:spcBef>
                <a:spcPts val="0"/>
              </a:spcBef>
              <a:spcAft>
                <a:spcPts val="100"/>
              </a:spcAft>
              <a:buClrTx/>
              <a:buSzTx/>
              <a:buFontTx/>
              <a:buNone/>
              <a:tabLst/>
              <a:defRPr/>
            </a:pPr>
            <a:r>
              <a:rPr kumimoji="0" lang="en-US" sz="800" b="0" i="0" u="none" strike="noStrike" kern="1200" cap="none" spc="0" normalizeH="0" baseline="0" noProof="0">
                <a:ln>
                  <a:noFill/>
                </a:ln>
                <a:solidFill>
                  <a:srgbClr val="FFFFFF">
                    <a:lumMod val="50000"/>
                  </a:srgbClr>
                </a:solidFill>
                <a:effectLst/>
                <a:uLnTx/>
                <a:uFillTx/>
                <a:latin typeface="TT Commons Pro"/>
                <a:ea typeface="+mn-ea"/>
                <a:cs typeface="Arial"/>
              </a:rPr>
              <a:t>	1. Swamit Tannu and Prashant J Nair, “</a:t>
            </a:r>
            <a:r>
              <a:rPr kumimoji="0" lang="en-US" sz="800" b="0" i="0" u="none" strike="noStrike" kern="1200" cap="none" spc="0" normalizeH="0" baseline="0" noProof="0">
                <a:ln>
                  <a:noFill/>
                </a:ln>
                <a:solidFill>
                  <a:srgbClr val="FFFFFF">
                    <a:lumMod val="50000"/>
                  </a:srgbClr>
                </a:solidFill>
                <a:effectLst/>
                <a:uLnTx/>
                <a:uFillTx/>
                <a:latin typeface="TT Commons Pro"/>
                <a:ea typeface="+mn-ea"/>
                <a:cs typeface="Arial"/>
                <a:hlinkClick r:id="rId3">
                  <a:extLst>
                    <a:ext uri="{A12FA001-AC4F-418D-AE19-62706E023703}">
                      <ahyp:hlinkClr xmlns:ahyp="http://schemas.microsoft.com/office/drawing/2018/hyperlinkcolor" val="tx"/>
                    </a:ext>
                  </a:extLst>
                </a:hlinkClick>
              </a:rPr>
              <a:t>The Dirty Secret of SSDs: Embodied Carbon</a:t>
            </a:r>
            <a:r>
              <a:rPr kumimoji="0" lang="en-US" sz="800" b="0" i="0" u="none" strike="noStrike" kern="1200" cap="none" spc="0" normalizeH="0" baseline="0" noProof="0">
                <a:ln>
                  <a:noFill/>
                </a:ln>
                <a:solidFill>
                  <a:srgbClr val="FFFFFF">
                    <a:lumMod val="50000"/>
                  </a:srgbClr>
                </a:solidFill>
                <a:effectLst/>
                <a:uLnTx/>
                <a:uFillTx/>
                <a:latin typeface="TT Commons Pro"/>
                <a:ea typeface="+mn-ea"/>
                <a:cs typeface="Arial"/>
              </a:rPr>
              <a:t>,” ACM SIGENERGY Energy Informatics Review, September 2023.</a:t>
            </a:r>
            <a:br>
              <a:rPr kumimoji="0" lang="en-US" sz="800" b="0" i="0" u="none" strike="noStrike" kern="1200" cap="none" spc="0" normalizeH="0" baseline="0" noProof="0">
                <a:ln>
                  <a:noFill/>
                </a:ln>
                <a:solidFill>
                  <a:srgbClr val="FFFFFF">
                    <a:lumMod val="50000"/>
                  </a:srgbClr>
                </a:solidFill>
                <a:effectLst/>
                <a:uLnTx/>
                <a:uFillTx/>
                <a:latin typeface="TT Commons Pro"/>
                <a:ea typeface="+mn-ea"/>
                <a:cs typeface="Arial"/>
              </a:rPr>
            </a:br>
            <a:r>
              <a:rPr kumimoji="0" lang="en-US" sz="800" b="0" i="0" u="none" strike="noStrike" kern="1200" cap="none" spc="0" normalizeH="0" baseline="0" noProof="0">
                <a:ln>
                  <a:noFill/>
                </a:ln>
                <a:solidFill>
                  <a:srgbClr val="FFFFFF">
                    <a:lumMod val="50000"/>
                  </a:srgbClr>
                </a:solidFill>
                <a:effectLst/>
                <a:uLnTx/>
                <a:uFillTx/>
                <a:latin typeface="TT Commons Pro"/>
                <a:ea typeface="+mn-ea"/>
                <a:cs typeface="Arial"/>
              </a:rPr>
              <a:t>	2. Embodied carbon prediction for Seagate Exos Mozaic 3+ hard drives per TB for five-year life cycle.</a:t>
            </a:r>
          </a:p>
          <a:p>
            <a:pPr defTabSz="452438">
              <a:defRPr/>
            </a:pPr>
            <a:r>
              <a:rPr kumimoji="0" lang="en-US" sz="800" b="0" i="0" u="none" strike="noStrike" kern="1200" cap="none" spc="0" normalizeH="0" baseline="0" noProof="0">
                <a:ln>
                  <a:noFill/>
                </a:ln>
                <a:solidFill>
                  <a:srgbClr val="FFFFFF">
                    <a:lumMod val="50000"/>
                  </a:srgbClr>
                </a:solidFill>
                <a:effectLst/>
                <a:uLnTx/>
                <a:uFillTx/>
                <a:latin typeface="TT Commons Pro"/>
                <a:ea typeface="+mn-ea"/>
                <a:cs typeface="Arial"/>
              </a:rPr>
              <a:t>	3. </a:t>
            </a:r>
            <a:r>
              <a:rPr kumimoji="0" lang="en-US" sz="800" b="0" i="0" u="none" strike="noStrike" kern="1200" cap="none" spc="0" normalizeH="0" baseline="0" noProof="0">
                <a:ln>
                  <a:noFill/>
                </a:ln>
                <a:solidFill>
                  <a:srgbClr val="FFFFFF">
                    <a:lumMod val="50000"/>
                  </a:srgbClr>
                </a:solidFill>
                <a:effectLst/>
                <a:uLnTx/>
                <a:uFillTx/>
                <a:latin typeface="TT Commons Pro"/>
                <a:ea typeface="+mn-ea"/>
                <a:cs typeface="Arial"/>
                <a:hlinkClick r:id="rId4">
                  <a:extLst>
                    <a:ext uri="{A12FA001-AC4F-418D-AE19-62706E023703}">
                      <ahyp:hlinkClr xmlns:ahyp="http://schemas.microsoft.com/office/drawing/2018/hyperlinkcolor" val="tx"/>
                    </a:ext>
                  </a:extLst>
                </a:hlinkClick>
              </a:rPr>
              <a:t>“Breakdown of the CO2e and Other Positive Sustainability Impacts of IBM Physical Tape Products </a:t>
            </a:r>
            <a:r>
              <a:rPr kumimoji="0" lang="en-US" sz="800" b="0" i="0" u="none" strike="noStrike" kern="1200" cap="none" spc="0" normalizeH="0" baseline="0" noProof="0">
                <a:ln>
                  <a:noFill/>
                </a:ln>
                <a:solidFill>
                  <a:srgbClr val="FFFFFF">
                    <a:lumMod val="50000"/>
                  </a:srgbClr>
                </a:solidFill>
                <a:effectLst/>
                <a:uLnTx/>
                <a:uFillTx/>
                <a:latin typeface="TT Commons Pro"/>
                <a:ea typeface="+mn-ea"/>
                <a:cs typeface="Arial"/>
              </a:rPr>
              <a:t>“ IBM LTO FH drive with 1 media. January, 2022.</a:t>
            </a:r>
            <a:br>
              <a:rPr kumimoji="0" lang="en-US" sz="800" b="0" i="0" u="none" strike="noStrike" kern="1200" cap="none" spc="0" normalizeH="0" baseline="0" noProof="0">
                <a:ln>
                  <a:noFill/>
                </a:ln>
                <a:solidFill>
                  <a:srgbClr val="FFFFFF">
                    <a:lumMod val="50000"/>
                  </a:srgbClr>
                </a:solidFill>
                <a:effectLst/>
                <a:uLnTx/>
                <a:uFillTx/>
                <a:latin typeface="TT Commons Pro"/>
                <a:ea typeface="+mn-ea"/>
                <a:cs typeface="Arial"/>
              </a:rPr>
            </a:br>
            <a:r>
              <a:rPr kumimoji="0" lang="en-US" sz="800" b="0" i="0" u="none" strike="noStrike" kern="1200" cap="none" spc="0" normalizeH="0" baseline="0" noProof="0">
                <a:ln>
                  <a:noFill/>
                </a:ln>
                <a:solidFill>
                  <a:srgbClr val="FFFFFF">
                    <a:lumMod val="50000"/>
                  </a:srgbClr>
                </a:solidFill>
                <a:effectLst/>
                <a:uLnTx/>
                <a:uFillTx/>
                <a:latin typeface="TT Commons Pro"/>
                <a:ea typeface="+mn-ea"/>
                <a:cs typeface="Arial"/>
              </a:rPr>
              <a:t>	4. Using total embodied carbon per TB with a 5-year lifecycle.</a:t>
            </a:r>
          </a:p>
        </p:txBody>
      </p:sp>
      <p:sp>
        <p:nvSpPr>
          <p:cNvPr id="5" name="TextBox 4">
            <a:extLst>
              <a:ext uri="{FF2B5EF4-FFF2-40B4-BE49-F238E27FC236}">
                <a16:creationId xmlns:a16="http://schemas.microsoft.com/office/drawing/2014/main" id="{7768DF0C-E00A-B943-F32C-B7530F17022E}"/>
              </a:ext>
            </a:extLst>
          </p:cNvPr>
          <p:cNvSpPr txBox="1"/>
          <p:nvPr/>
        </p:nvSpPr>
        <p:spPr>
          <a:xfrm>
            <a:off x="7610386" y="5926052"/>
            <a:ext cx="4581614" cy="597599"/>
          </a:xfrm>
          <a:prstGeom prst="rect">
            <a:avLst/>
          </a:prstGeom>
          <a:noFill/>
        </p:spPr>
        <p:txBody>
          <a:bodyPr wrap="square" lIns="91440" tIns="45720" rIns="91440" bIns="45720" anchor="t">
            <a:spAutoFit/>
          </a:bodyPr>
          <a:lstStyle>
            <a:defPPr>
              <a:defRPr lang="en-US"/>
            </a:defPPr>
            <a:lvl1pPr defTabSz="452438">
              <a:spcAft>
                <a:spcPts val="100"/>
              </a:spcAft>
              <a:defRPr kumimoji="0" sz="800" b="0" i="0" u="none" strike="noStrike" cap="none" spc="0" normalizeH="0" baseline="0">
                <a:ln>
                  <a:noFill/>
                </a:ln>
                <a:solidFill>
                  <a:schemeClr val="bg1">
                    <a:lumMod val="50000"/>
                  </a:schemeClr>
                </a:solidFill>
                <a:effectLst/>
                <a:uLnTx/>
                <a:uFillTx/>
                <a:cs typeface="Arial"/>
              </a:defRPr>
            </a:lvl1pPr>
          </a:lstStyle>
          <a:p>
            <a:pPr marL="0" marR="0" lvl="0" indent="0" algn="l" defTabSz="452438" rtl="0" eaLnBrk="1" fontAlgn="auto" latinLnBrk="0" hangingPunct="1">
              <a:lnSpc>
                <a:spcPct val="100000"/>
              </a:lnSpc>
              <a:spcBef>
                <a:spcPts val="0"/>
              </a:spcBef>
              <a:spcAft>
                <a:spcPts val="100"/>
              </a:spcAft>
              <a:buClrTx/>
              <a:buSzTx/>
              <a:buFontTx/>
              <a:buNone/>
              <a:tabLst/>
              <a:defRPr/>
            </a:pPr>
            <a:r>
              <a:rPr kumimoji="0" lang="en-US" sz="800" b="0" i="0" u="none" strike="noStrike" kern="1200" cap="none" spc="0" normalizeH="0" baseline="0" noProof="0">
                <a:ln>
                  <a:noFill/>
                </a:ln>
                <a:solidFill>
                  <a:srgbClr val="FFFFFF">
                    <a:lumMod val="50000"/>
                  </a:srgbClr>
                </a:solidFill>
                <a:effectLst/>
                <a:uLnTx/>
                <a:uFillTx/>
                <a:latin typeface="TT Commons Pro"/>
                <a:ea typeface="+mn-ea"/>
                <a:cs typeface="Arial"/>
              </a:rPr>
              <a:t>5. Assumes </a:t>
            </a:r>
            <a:r>
              <a:rPr kumimoji="0" lang="en-US" sz="800" b="0" i="0" u="none" strike="noStrike" kern="1200" cap="none" spc="0" normalizeH="0" baseline="0" noProof="0" err="1">
                <a:ln>
                  <a:noFill/>
                </a:ln>
                <a:solidFill>
                  <a:srgbClr val="FFFFFF">
                    <a:lumMod val="50000"/>
                  </a:srgbClr>
                </a:solidFill>
                <a:effectLst/>
                <a:uLnTx/>
                <a:uFillTx/>
                <a:latin typeface="TT Commons Pro"/>
                <a:ea typeface="+mn-ea"/>
                <a:cs typeface="Arial"/>
              </a:rPr>
              <a:t>hyperscaler</a:t>
            </a:r>
            <a:r>
              <a:rPr kumimoji="0" lang="en-US" sz="800" b="0" i="0" u="none" strike="noStrike" kern="1200" cap="none" spc="0" normalizeH="0" baseline="0" noProof="0">
                <a:ln>
                  <a:noFill/>
                </a:ln>
                <a:solidFill>
                  <a:srgbClr val="FFFFFF">
                    <a:lumMod val="50000"/>
                  </a:srgbClr>
                </a:solidFill>
                <a:effectLst/>
                <a:uLnTx/>
                <a:uFillTx/>
                <a:latin typeface="TT Commons Pro"/>
                <a:ea typeface="+mn-ea"/>
                <a:cs typeface="Arial"/>
              </a:rPr>
              <a:t> use case with 24x7 operation and no idle time.</a:t>
            </a:r>
          </a:p>
          <a:p>
            <a:pPr marL="0" marR="0" lvl="0" indent="0" algn="l" defTabSz="452438" rtl="0" eaLnBrk="1" fontAlgn="auto" latinLnBrk="0" hangingPunct="1">
              <a:lnSpc>
                <a:spcPct val="100000"/>
              </a:lnSpc>
              <a:spcBef>
                <a:spcPts val="0"/>
              </a:spcBef>
              <a:spcAft>
                <a:spcPts val="100"/>
              </a:spcAft>
              <a:buClrTx/>
              <a:buSzTx/>
              <a:buFontTx/>
              <a:buNone/>
              <a:tabLst/>
              <a:defRPr/>
            </a:pPr>
            <a:r>
              <a:rPr kumimoji="0" lang="en-US" sz="800" b="0" i="0" u="none" strike="noStrike" kern="1200" cap="none" spc="0" normalizeH="0" baseline="0" noProof="0">
                <a:ln>
                  <a:noFill/>
                </a:ln>
                <a:solidFill>
                  <a:srgbClr val="FFFFFF">
                    <a:lumMod val="50000"/>
                  </a:srgbClr>
                </a:solidFill>
                <a:effectLst/>
                <a:uLnTx/>
                <a:uFillTx/>
                <a:latin typeface="TT Commons Pro"/>
                <a:ea typeface="+mn-ea"/>
                <a:cs typeface="Arial"/>
              </a:rPr>
              <a:t>6. 30.7TB NVMe SSD.</a:t>
            </a:r>
            <a:br>
              <a:rPr kumimoji="0" lang="en-US" sz="800" b="0" i="0" u="none" strike="noStrike" kern="1200" cap="none" spc="0" normalizeH="0" baseline="0" noProof="0">
                <a:ln>
                  <a:noFill/>
                </a:ln>
                <a:solidFill>
                  <a:srgbClr val="FFFFFF">
                    <a:lumMod val="50000"/>
                  </a:srgbClr>
                </a:solidFill>
                <a:effectLst/>
                <a:uLnTx/>
                <a:uFillTx/>
                <a:latin typeface="TT Commons Pro"/>
                <a:ea typeface="+mn-ea"/>
                <a:cs typeface="Arial"/>
              </a:rPr>
            </a:br>
            <a:r>
              <a:rPr kumimoji="0" lang="en-US" sz="800" b="0" i="0" u="none" strike="noStrike" kern="1200" cap="none" spc="0" normalizeH="0" baseline="0" noProof="0">
                <a:ln>
                  <a:noFill/>
                </a:ln>
                <a:solidFill>
                  <a:srgbClr val="FFFFFF">
                    <a:lumMod val="50000"/>
                  </a:srgbClr>
                </a:solidFill>
                <a:effectLst/>
                <a:uLnTx/>
                <a:uFillTx/>
                <a:latin typeface="TT Commons Pro"/>
                <a:ea typeface="+mn-ea"/>
                <a:cs typeface="Arial"/>
              </a:rPr>
              <a:t>7. Seagate analysis of power consumption and carbon emissions for different archive workloads. Comparing LTO9 Tape with Hard drives and SSD  </a:t>
            </a:r>
          </a:p>
        </p:txBody>
      </p:sp>
      <p:sp>
        <p:nvSpPr>
          <p:cNvPr id="4" name="Text Placeholder 3">
            <a:extLst>
              <a:ext uri="{FF2B5EF4-FFF2-40B4-BE49-F238E27FC236}">
                <a16:creationId xmlns:a16="http://schemas.microsoft.com/office/drawing/2014/main" id="{E161F26D-E956-2A58-0B3B-DA2EC359C006}"/>
              </a:ext>
            </a:extLst>
          </p:cNvPr>
          <p:cNvSpPr>
            <a:spLocks noGrp="1"/>
          </p:cNvSpPr>
          <p:nvPr>
            <p:ph type="body" sz="quarter" idx="30"/>
          </p:nvPr>
        </p:nvSpPr>
        <p:spPr>
          <a:xfrm>
            <a:off x="469233" y="1158093"/>
            <a:ext cx="11251342" cy="638181"/>
          </a:xfrm>
        </p:spPr>
        <p:txBody>
          <a:bodyPr>
            <a:normAutofit/>
          </a:bodyPr>
          <a:lstStyle/>
          <a:p>
            <a:r>
              <a:rPr kumimoji="0" lang="en-US" sz="2000" b="0" i="0" u="none" strike="noStrike" kern="1200" cap="none" spc="0" normalizeH="0" baseline="0" noProof="0">
                <a:ln>
                  <a:noFill/>
                </a:ln>
                <a:solidFill>
                  <a:srgbClr val="000000"/>
                </a:solidFill>
                <a:effectLst/>
                <a:uLnTx/>
                <a:uFillTx/>
                <a:latin typeface="Söhne Breit Halbfett"/>
                <a:ea typeface="+mn-ea"/>
                <a:cs typeface="+mn-cs"/>
              </a:rPr>
              <a:t>Hard drives help </a:t>
            </a:r>
            <a:r>
              <a:rPr kumimoji="0" lang="en-US" b="0" i="0" u="none" strike="noStrike" kern="1200" cap="none" spc="0" normalizeH="0" baseline="0" noProof="0">
                <a:ln>
                  <a:noFill/>
                </a:ln>
                <a:solidFill>
                  <a:srgbClr val="000000"/>
                </a:solidFill>
                <a:effectLst/>
                <a:uLnTx/>
                <a:uFillTx/>
                <a:latin typeface="+mj-lt"/>
                <a:ea typeface="+mn-ea"/>
                <a:cs typeface="+mn-cs"/>
              </a:rPr>
              <a:t>address</a:t>
            </a:r>
            <a:r>
              <a:rPr kumimoji="0" lang="en-US" sz="2000" b="0" i="0" u="none" strike="noStrike" kern="1200" cap="none" spc="0" normalizeH="0" baseline="0" noProof="0">
                <a:ln>
                  <a:noFill/>
                </a:ln>
                <a:solidFill>
                  <a:srgbClr val="000000"/>
                </a:solidFill>
                <a:effectLst/>
                <a:uLnTx/>
                <a:uFillTx/>
                <a:latin typeface="Söhne Breit Halbfett"/>
                <a:ea typeface="+mn-ea"/>
                <a:cs typeface="+mn-cs"/>
              </a:rPr>
              <a:t> data center sustainability challenges.</a:t>
            </a:r>
          </a:p>
          <a:p>
            <a:endParaRPr lang="en-US" sz="2000" b="1">
              <a:solidFill>
                <a:schemeClr val="tx1"/>
              </a:solidFill>
            </a:endParaRPr>
          </a:p>
        </p:txBody>
      </p:sp>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31CEF751-A322-8A9F-B1E4-BB3D9D56F516}"/>
                  </a:ext>
                </a:extLst>
              </p14:cNvPr>
              <p14:cNvContentPartPr/>
              <p14:nvPr/>
            </p14:nvContentPartPr>
            <p14:xfrm>
              <a:off x="4455373" y="3735643"/>
              <a:ext cx="667080" cy="555840"/>
            </p14:xfrm>
          </p:contentPart>
        </mc:Choice>
        <mc:Fallback xmlns="">
          <p:pic>
            <p:nvPicPr>
              <p:cNvPr id="6" name="Ink 5">
                <a:extLst>
                  <a:ext uri="{FF2B5EF4-FFF2-40B4-BE49-F238E27FC236}">
                    <a16:creationId xmlns:a16="http://schemas.microsoft.com/office/drawing/2014/main" id="{31CEF751-A322-8A9F-B1E4-BB3D9D56F516}"/>
                  </a:ext>
                </a:extLst>
              </p:cNvPr>
              <p:cNvPicPr/>
              <p:nvPr/>
            </p:nvPicPr>
            <p:blipFill>
              <a:blip r:embed="rId6"/>
              <a:stretch>
                <a:fillRect/>
              </a:stretch>
            </p:blipFill>
            <p:spPr>
              <a:xfrm>
                <a:off x="4440253" y="3720523"/>
                <a:ext cx="697680" cy="586440"/>
              </a:xfrm>
              <a:prstGeom prst="rect">
                <a:avLst/>
              </a:prstGeom>
            </p:spPr>
          </p:pic>
        </mc:Fallback>
      </mc:AlternateContent>
    </p:spTree>
    <p:extLst>
      <p:ext uri="{BB962C8B-B14F-4D97-AF65-F5344CB8AC3E}">
        <p14:creationId xmlns:p14="http://schemas.microsoft.com/office/powerpoint/2010/main" val="29870882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E6ACCC-C4C7-E39D-4FEA-B3D0571918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BE44F0-3F89-4E5E-0C6E-B960BCAFE1D6}"/>
              </a:ext>
            </a:extLst>
          </p:cNvPr>
          <p:cNvSpPr>
            <a:spLocks noGrp="1"/>
          </p:cNvSpPr>
          <p:nvPr>
            <p:ph type="title"/>
          </p:nvPr>
        </p:nvSpPr>
        <p:spPr/>
        <p:txBody>
          <a:bodyPr/>
          <a:lstStyle/>
          <a:p>
            <a:r>
              <a:rPr lang="en-US" dirty="0"/>
              <a:t>Do it all in the drive</a:t>
            </a:r>
          </a:p>
        </p:txBody>
      </p:sp>
      <p:sp>
        <p:nvSpPr>
          <p:cNvPr id="8" name="Text Placeholder 7">
            <a:extLst>
              <a:ext uri="{FF2B5EF4-FFF2-40B4-BE49-F238E27FC236}">
                <a16:creationId xmlns:a16="http://schemas.microsoft.com/office/drawing/2014/main" id="{AFA3722E-E266-CC71-EC41-22D416C07D7D}"/>
              </a:ext>
            </a:extLst>
          </p:cNvPr>
          <p:cNvSpPr>
            <a:spLocks noGrp="1"/>
          </p:cNvSpPr>
          <p:nvPr>
            <p:ph type="body" sz="quarter" idx="30"/>
          </p:nvPr>
        </p:nvSpPr>
        <p:spPr>
          <a:xfrm>
            <a:off x="469234" y="1158093"/>
            <a:ext cx="11251342" cy="358191"/>
          </a:xfrm>
        </p:spPr>
        <p:txBody>
          <a:bodyPr>
            <a:normAutofit/>
          </a:bodyPr>
          <a:lstStyle/>
          <a:p>
            <a:r>
              <a:rPr lang="en-US" sz="1450" dirty="0"/>
              <a:t>Based on the thin provisioning concept – Currently coined </a:t>
            </a:r>
            <a:r>
              <a:rPr lang="en-US" sz="1450" i="1" dirty="0"/>
              <a:t>Optimized Provisioning</a:t>
            </a:r>
          </a:p>
        </p:txBody>
      </p:sp>
      <p:sp>
        <p:nvSpPr>
          <p:cNvPr id="7" name="Rectangle 6">
            <a:extLst>
              <a:ext uri="{FF2B5EF4-FFF2-40B4-BE49-F238E27FC236}">
                <a16:creationId xmlns:a16="http://schemas.microsoft.com/office/drawing/2014/main" id="{4C128DD8-75C8-FD33-246D-523D91501B13}"/>
              </a:ext>
            </a:extLst>
          </p:cNvPr>
          <p:cNvSpPr/>
          <p:nvPr/>
        </p:nvSpPr>
        <p:spPr>
          <a:xfrm>
            <a:off x="1032034" y="1770948"/>
            <a:ext cx="10546838" cy="23380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US" sz="1600" dirty="0">
              <a:solidFill>
                <a:schemeClr val="tx1"/>
              </a:solidFill>
            </a:endParaRPr>
          </a:p>
          <a:p>
            <a:r>
              <a:rPr lang="en-US" sz="1600" b="1" dirty="0">
                <a:solidFill>
                  <a:schemeClr val="tx1"/>
                </a:solidFill>
              </a:rPr>
              <a:t>When a head becomes unhealthy or fails</a:t>
            </a:r>
          </a:p>
          <a:p>
            <a:pPr marL="285750" indent="-285750">
              <a:buFont typeface="Arial" panose="020B0604020202020204" pitchFamily="34" charset="0"/>
              <a:buChar char="•"/>
            </a:pPr>
            <a:r>
              <a:rPr lang="en-US" sz="1600" dirty="0">
                <a:solidFill>
                  <a:schemeClr val="tx1"/>
                </a:solidFill>
              </a:rPr>
              <a:t>The drive automatically redirects LBA accesses targeted at the failing head to a good head</a:t>
            </a:r>
          </a:p>
          <a:p>
            <a:pPr marL="285750" indent="-285750">
              <a:buFont typeface="Arial" panose="020B0604020202020204" pitchFamily="34" charset="0"/>
              <a:buChar char="•"/>
            </a:pPr>
            <a:r>
              <a:rPr lang="en-US" sz="1600" dirty="0">
                <a:solidFill>
                  <a:schemeClr val="tx1"/>
                </a:solidFill>
              </a:rPr>
              <a:t>The host is informed that a head is unhealthy, but no action needs to be taken by the host</a:t>
            </a:r>
          </a:p>
          <a:p>
            <a:pPr marL="285750" indent="-285750">
              <a:buFont typeface="Arial" panose="020B0604020202020204" pitchFamily="34" charset="0"/>
              <a:buChar char="•"/>
            </a:pPr>
            <a:r>
              <a:rPr lang="en-US" sz="1600" dirty="0">
                <a:solidFill>
                  <a:schemeClr val="tx1"/>
                </a:solidFill>
              </a:rPr>
              <a:t>Operation continues normally</a:t>
            </a:r>
          </a:p>
          <a:p>
            <a:endParaRPr lang="en-US" sz="1600" dirty="0">
              <a:solidFill>
                <a:schemeClr val="tx1"/>
              </a:solidFill>
            </a:endParaRPr>
          </a:p>
          <a:p>
            <a:r>
              <a:rPr lang="en-US" sz="1600" b="1" dirty="0">
                <a:solidFill>
                  <a:schemeClr val="tx1"/>
                </a:solidFill>
              </a:rPr>
              <a:t>Requires the drive to have available free space</a:t>
            </a:r>
            <a:endParaRPr lang="en-US" sz="1600" b="1" dirty="0">
              <a:solidFill>
                <a:schemeClr val="tx1"/>
              </a:solidFill>
              <a:cs typeface="Arial"/>
            </a:endParaRPr>
          </a:p>
          <a:p>
            <a:pPr marL="231775" indent="-174625">
              <a:buFont typeface="Arial" panose="020B0604020202020204" pitchFamily="34" charset="0"/>
              <a:buChar char="•"/>
            </a:pPr>
            <a:r>
              <a:rPr lang="en-US" sz="1600" dirty="0">
                <a:solidFill>
                  <a:schemeClr val="tx1"/>
                </a:solidFill>
              </a:rPr>
              <a:t>The host issues trim commands to inform the drive which LBAs are unused</a:t>
            </a:r>
            <a:endParaRPr lang="en-US" sz="1600" dirty="0">
              <a:solidFill>
                <a:schemeClr val="tx1"/>
              </a:solidFill>
              <a:cs typeface="Arial"/>
            </a:endParaRPr>
          </a:p>
          <a:p>
            <a:pPr marL="231775" indent="-174625">
              <a:buFont typeface="Arial" panose="020B0604020202020204" pitchFamily="34" charset="0"/>
              <a:buChar char="•"/>
            </a:pPr>
            <a:r>
              <a:rPr lang="en-US" sz="1600" dirty="0">
                <a:solidFill>
                  <a:schemeClr val="tx1"/>
                </a:solidFill>
              </a:rPr>
              <a:t>Optimized provisioning reports when the free media (media the LBAs point to) has dropped to a critical level</a:t>
            </a:r>
            <a:endParaRPr lang="en-US" sz="1600" dirty="0">
              <a:solidFill>
                <a:schemeClr val="tx1"/>
              </a:solidFill>
              <a:cs typeface="Arial"/>
            </a:endParaRPr>
          </a:p>
        </p:txBody>
      </p:sp>
      <p:sp>
        <p:nvSpPr>
          <p:cNvPr id="9" name="Rectangle: Rounded Corners 8">
            <a:extLst>
              <a:ext uri="{FF2B5EF4-FFF2-40B4-BE49-F238E27FC236}">
                <a16:creationId xmlns:a16="http://schemas.microsoft.com/office/drawing/2014/main" id="{4A5E4E2E-03EE-3BE0-F1C9-78C7D35350A5}"/>
              </a:ext>
            </a:extLst>
          </p:cNvPr>
          <p:cNvSpPr/>
          <p:nvPr/>
        </p:nvSpPr>
        <p:spPr>
          <a:xfrm>
            <a:off x="567851" y="4242121"/>
            <a:ext cx="5429311" cy="2378600"/>
          </a:xfrm>
          <a:prstGeom prst="roundRect">
            <a:avLst>
              <a:gd name="adj" fmla="val 6990"/>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171450" indent="-171450">
              <a:buFont typeface="Arial" panose="020B0604020202020204" pitchFamily="34" charset="0"/>
              <a:buChar char="•"/>
            </a:pPr>
            <a:endParaRPr lang="en-US" sz="1200" dirty="0">
              <a:solidFill>
                <a:schemeClr val="tx1"/>
              </a:solidFill>
            </a:endParaRPr>
          </a:p>
        </p:txBody>
      </p:sp>
      <p:sp>
        <p:nvSpPr>
          <p:cNvPr id="10" name="Rectangle: Rounded Corners 9">
            <a:extLst>
              <a:ext uri="{FF2B5EF4-FFF2-40B4-BE49-F238E27FC236}">
                <a16:creationId xmlns:a16="http://schemas.microsoft.com/office/drawing/2014/main" id="{D7B88716-3642-FA3F-8345-099ED37C5E79}"/>
              </a:ext>
            </a:extLst>
          </p:cNvPr>
          <p:cNvSpPr/>
          <p:nvPr/>
        </p:nvSpPr>
        <p:spPr>
          <a:xfrm>
            <a:off x="6149561" y="4242121"/>
            <a:ext cx="5429311" cy="2378600"/>
          </a:xfrm>
          <a:prstGeom prst="roundRect">
            <a:avLst>
              <a:gd name="adj" fmla="val 6990"/>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171450" indent="-171450">
              <a:buFont typeface="Arial" panose="020B0604020202020204" pitchFamily="34" charset="0"/>
              <a:buChar char="•"/>
            </a:pPr>
            <a:endParaRPr lang="en-US" sz="1200" dirty="0">
              <a:solidFill>
                <a:schemeClr val="tx1"/>
              </a:solidFill>
            </a:endParaRPr>
          </a:p>
        </p:txBody>
      </p:sp>
      <p:grpSp>
        <p:nvGrpSpPr>
          <p:cNvPr id="14" name="Group 13">
            <a:extLst>
              <a:ext uri="{FF2B5EF4-FFF2-40B4-BE49-F238E27FC236}">
                <a16:creationId xmlns:a16="http://schemas.microsoft.com/office/drawing/2014/main" id="{CA90CFC4-5976-D73F-09AF-2D6215E00571}"/>
              </a:ext>
            </a:extLst>
          </p:cNvPr>
          <p:cNvGrpSpPr/>
          <p:nvPr/>
        </p:nvGrpSpPr>
        <p:grpSpPr>
          <a:xfrm>
            <a:off x="610935" y="4363667"/>
            <a:ext cx="5072235" cy="289367"/>
            <a:chOff x="610935" y="3379808"/>
            <a:chExt cx="5072235" cy="289367"/>
          </a:xfrm>
        </p:grpSpPr>
        <p:sp>
          <p:nvSpPr>
            <p:cNvPr id="11" name="Text Placeholder 3">
              <a:extLst>
                <a:ext uri="{FF2B5EF4-FFF2-40B4-BE49-F238E27FC236}">
                  <a16:creationId xmlns:a16="http://schemas.microsoft.com/office/drawing/2014/main" id="{0F7A57B5-E60F-7483-6543-7E68E9FFE007}"/>
                </a:ext>
              </a:extLst>
            </p:cNvPr>
            <p:cNvSpPr txBox="1">
              <a:spLocks/>
            </p:cNvSpPr>
            <p:nvPr/>
          </p:nvSpPr>
          <p:spPr>
            <a:xfrm>
              <a:off x="610935" y="3379808"/>
              <a:ext cx="5072235" cy="266217"/>
            </a:xfrm>
            <a:prstGeom prst="rect">
              <a:avLst/>
            </a:prstGeom>
          </p:spPr>
          <p:txBody>
            <a:bodyPr>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400" b="1" i="0" kern="1200">
                  <a:solidFill>
                    <a:schemeClr val="tx1"/>
                  </a:solidFill>
                  <a:latin typeface="Arial" panose="020B0604020202020204" pitchFamily="34" charset="0"/>
                  <a:ea typeface="+mn-ea"/>
                  <a:cs typeface="Arial" panose="020B0604020202020204" pitchFamily="34" charset="0"/>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noProof="1"/>
                <a:t>Benefits</a:t>
              </a:r>
            </a:p>
          </p:txBody>
        </p:sp>
        <p:cxnSp>
          <p:nvCxnSpPr>
            <p:cNvPr id="13" name="Straight Connector 12">
              <a:extLst>
                <a:ext uri="{FF2B5EF4-FFF2-40B4-BE49-F238E27FC236}">
                  <a16:creationId xmlns:a16="http://schemas.microsoft.com/office/drawing/2014/main" id="{EF212FB9-FB9D-E907-CB6D-23CB66863B19}"/>
                </a:ext>
              </a:extLst>
            </p:cNvPr>
            <p:cNvCxnSpPr/>
            <p:nvPr/>
          </p:nvCxnSpPr>
          <p:spPr>
            <a:xfrm>
              <a:off x="691957" y="3669175"/>
              <a:ext cx="20743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Group 14">
            <a:extLst>
              <a:ext uri="{FF2B5EF4-FFF2-40B4-BE49-F238E27FC236}">
                <a16:creationId xmlns:a16="http://schemas.microsoft.com/office/drawing/2014/main" id="{C63636A1-296B-2E13-A2DC-7A12AE4BC01A}"/>
              </a:ext>
            </a:extLst>
          </p:cNvPr>
          <p:cNvGrpSpPr/>
          <p:nvPr/>
        </p:nvGrpSpPr>
        <p:grpSpPr>
          <a:xfrm>
            <a:off x="6177623" y="4352091"/>
            <a:ext cx="5072235" cy="289367"/>
            <a:chOff x="610935" y="3379808"/>
            <a:chExt cx="5072235" cy="289367"/>
          </a:xfrm>
        </p:grpSpPr>
        <p:sp>
          <p:nvSpPr>
            <p:cNvPr id="16" name="Text Placeholder 3">
              <a:extLst>
                <a:ext uri="{FF2B5EF4-FFF2-40B4-BE49-F238E27FC236}">
                  <a16:creationId xmlns:a16="http://schemas.microsoft.com/office/drawing/2014/main" id="{B1B7496D-C5B3-7B04-8C7B-CA36009BA187}"/>
                </a:ext>
              </a:extLst>
            </p:cNvPr>
            <p:cNvSpPr txBox="1">
              <a:spLocks/>
            </p:cNvSpPr>
            <p:nvPr/>
          </p:nvSpPr>
          <p:spPr>
            <a:xfrm>
              <a:off x="610935" y="3379808"/>
              <a:ext cx="5072235" cy="266217"/>
            </a:xfrm>
            <a:prstGeom prst="rect">
              <a:avLst/>
            </a:prstGeom>
          </p:spPr>
          <p:txBody>
            <a:bodyPr>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400" b="1" i="0" kern="1200">
                  <a:solidFill>
                    <a:schemeClr val="tx1"/>
                  </a:solidFill>
                  <a:latin typeface="Arial" panose="020B0604020202020204" pitchFamily="34" charset="0"/>
                  <a:ea typeface="+mn-ea"/>
                  <a:cs typeface="Arial" panose="020B0604020202020204" pitchFamily="34" charset="0"/>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noProof="1"/>
                <a:t>Challenges</a:t>
              </a:r>
            </a:p>
          </p:txBody>
        </p:sp>
        <p:cxnSp>
          <p:nvCxnSpPr>
            <p:cNvPr id="17" name="Straight Connector 16">
              <a:extLst>
                <a:ext uri="{FF2B5EF4-FFF2-40B4-BE49-F238E27FC236}">
                  <a16:creationId xmlns:a16="http://schemas.microsoft.com/office/drawing/2014/main" id="{26E2C214-3C48-CCC1-06AE-CC7ACB26CE8E}"/>
                </a:ext>
              </a:extLst>
            </p:cNvPr>
            <p:cNvCxnSpPr/>
            <p:nvPr/>
          </p:nvCxnSpPr>
          <p:spPr>
            <a:xfrm>
              <a:off x="691957" y="3669175"/>
              <a:ext cx="20743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Rectangle 20">
            <a:extLst>
              <a:ext uri="{FF2B5EF4-FFF2-40B4-BE49-F238E27FC236}">
                <a16:creationId xmlns:a16="http://schemas.microsoft.com/office/drawing/2014/main" id="{86F9E69C-1011-28F7-03C2-77E31C268EDC}"/>
              </a:ext>
            </a:extLst>
          </p:cNvPr>
          <p:cNvSpPr/>
          <p:nvPr/>
        </p:nvSpPr>
        <p:spPr>
          <a:xfrm>
            <a:off x="622510" y="4514133"/>
            <a:ext cx="5292153" cy="19927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61912"/>
            <a:endParaRPr lang="en-US" sz="1400" dirty="0">
              <a:solidFill>
                <a:schemeClr val="tx1"/>
              </a:solidFill>
            </a:endParaRPr>
          </a:p>
          <a:p>
            <a:pPr marL="61912"/>
            <a:r>
              <a:rPr lang="en-US" sz="1400" dirty="0">
                <a:solidFill>
                  <a:schemeClr val="tx1"/>
                </a:solidFill>
              </a:rPr>
              <a:t>The Optimized provisioning system is disabled when an offline depopulation is performed</a:t>
            </a:r>
          </a:p>
          <a:p>
            <a:pPr marL="231775" indent="-169863">
              <a:buFont typeface="Arial" panose="020B0604020202020204" pitchFamily="34" charset="0"/>
              <a:buChar char="•"/>
            </a:pPr>
            <a:r>
              <a:rPr lang="en-US" sz="1400" dirty="0">
                <a:solidFill>
                  <a:schemeClr val="tx1"/>
                </a:solidFill>
              </a:rPr>
              <a:t>All the data is lost</a:t>
            </a:r>
          </a:p>
          <a:p>
            <a:pPr marL="231775" indent="-169863">
              <a:buFont typeface="Arial" panose="020B0604020202020204" pitchFamily="34" charset="0"/>
              <a:buChar char="•"/>
            </a:pPr>
            <a:r>
              <a:rPr lang="en-US" sz="1400" dirty="0">
                <a:solidFill>
                  <a:schemeClr val="tx1"/>
                </a:solidFill>
              </a:rPr>
              <a:t>The drive becomes smaller</a:t>
            </a:r>
          </a:p>
        </p:txBody>
      </p:sp>
      <p:sp>
        <p:nvSpPr>
          <p:cNvPr id="22" name="Rectangle 21">
            <a:extLst>
              <a:ext uri="{FF2B5EF4-FFF2-40B4-BE49-F238E27FC236}">
                <a16:creationId xmlns:a16="http://schemas.microsoft.com/office/drawing/2014/main" id="{C023AABC-DF64-42A3-A504-BBD180CDED47}"/>
              </a:ext>
            </a:extLst>
          </p:cNvPr>
          <p:cNvSpPr/>
          <p:nvPr/>
        </p:nvSpPr>
        <p:spPr>
          <a:xfrm>
            <a:off x="6218139" y="4514133"/>
            <a:ext cx="5292153" cy="19927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31775" indent="-169863">
              <a:buFont typeface="Arial" panose="020B0604020202020204" pitchFamily="34" charset="0"/>
              <a:buChar char="•"/>
            </a:pPr>
            <a:endParaRPr lang="en-US" sz="1400" dirty="0">
              <a:solidFill>
                <a:schemeClr val="tx1"/>
              </a:solidFill>
            </a:endParaRPr>
          </a:p>
          <a:p>
            <a:pPr marL="231775" indent="-169863">
              <a:buFont typeface="Arial" panose="020B0604020202020204" pitchFamily="34" charset="0"/>
              <a:buChar char="•"/>
            </a:pPr>
            <a:r>
              <a:rPr lang="en-US" sz="1400" dirty="0">
                <a:solidFill>
                  <a:schemeClr val="tx1"/>
                </a:solidFill>
              </a:rPr>
              <a:t>The data becomes spaghetti over time – Causes unpredictable performance degradation over time</a:t>
            </a:r>
          </a:p>
          <a:p>
            <a:pPr marL="231775" indent="-169863">
              <a:buFont typeface="Arial" panose="020B0604020202020204" pitchFamily="34" charset="0"/>
              <a:buChar char="•"/>
            </a:pPr>
            <a:r>
              <a:rPr lang="en-US" sz="1400" dirty="0">
                <a:solidFill>
                  <a:schemeClr val="tx1"/>
                </a:solidFill>
              </a:rPr>
              <a:t>Increases firmware complexity in the drive -  includes a need for internal garbage collection</a:t>
            </a:r>
          </a:p>
          <a:p>
            <a:pPr marL="231775" indent="-169863">
              <a:buFont typeface="Arial" panose="020B0604020202020204" pitchFamily="34" charset="0"/>
              <a:buChar char="•"/>
            </a:pPr>
            <a:r>
              <a:rPr lang="en-US" sz="1400" dirty="0">
                <a:solidFill>
                  <a:schemeClr val="tx1"/>
                </a:solidFill>
              </a:rPr>
              <a:t>Requires a firmware-controlled translation layer that does not exist today</a:t>
            </a:r>
          </a:p>
          <a:p>
            <a:pPr marL="231775" indent="-169863">
              <a:buFont typeface="Arial" panose="020B0604020202020204" pitchFamily="34" charset="0"/>
              <a:buChar char="•"/>
            </a:pPr>
            <a:r>
              <a:rPr lang="en-US" sz="1400" dirty="0">
                <a:solidFill>
                  <a:schemeClr val="tx1"/>
                </a:solidFill>
              </a:rPr>
              <a:t>Requires Optimized provisioning to be brought into standards</a:t>
            </a:r>
          </a:p>
        </p:txBody>
      </p:sp>
      <p:grpSp>
        <p:nvGrpSpPr>
          <p:cNvPr id="23" name="Group 22">
            <a:extLst>
              <a:ext uri="{FF2B5EF4-FFF2-40B4-BE49-F238E27FC236}">
                <a16:creationId xmlns:a16="http://schemas.microsoft.com/office/drawing/2014/main" id="{7AFF1E3F-3D2D-0B9C-D79B-2D30ACC54848}"/>
              </a:ext>
            </a:extLst>
          </p:cNvPr>
          <p:cNvGrpSpPr/>
          <p:nvPr/>
        </p:nvGrpSpPr>
        <p:grpSpPr>
          <a:xfrm>
            <a:off x="1172464" y="1568369"/>
            <a:ext cx="5072235" cy="289367"/>
            <a:chOff x="610935" y="3379808"/>
            <a:chExt cx="5072235" cy="289367"/>
          </a:xfrm>
        </p:grpSpPr>
        <p:sp>
          <p:nvSpPr>
            <p:cNvPr id="24" name="Text Placeholder 3">
              <a:extLst>
                <a:ext uri="{FF2B5EF4-FFF2-40B4-BE49-F238E27FC236}">
                  <a16:creationId xmlns:a16="http://schemas.microsoft.com/office/drawing/2014/main" id="{AA46A2B0-12C9-A693-ED12-FFEAE96C7E54}"/>
                </a:ext>
              </a:extLst>
            </p:cNvPr>
            <p:cNvSpPr txBox="1">
              <a:spLocks/>
            </p:cNvSpPr>
            <p:nvPr/>
          </p:nvSpPr>
          <p:spPr>
            <a:xfrm>
              <a:off x="610935" y="3379808"/>
              <a:ext cx="5072235" cy="266217"/>
            </a:xfrm>
            <a:prstGeom prst="rect">
              <a:avLst/>
            </a:prstGeom>
          </p:spPr>
          <p:txBody>
            <a:bodyPr>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400" b="1" i="0" kern="1200">
                  <a:solidFill>
                    <a:schemeClr val="tx1"/>
                  </a:solidFill>
                  <a:latin typeface="Arial" panose="020B0604020202020204" pitchFamily="34" charset="0"/>
                  <a:ea typeface="+mn-ea"/>
                  <a:cs typeface="Arial" panose="020B0604020202020204" pitchFamily="34" charset="0"/>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noProof="1"/>
                <a:t>Solution</a:t>
              </a:r>
            </a:p>
          </p:txBody>
        </p:sp>
        <p:cxnSp>
          <p:nvCxnSpPr>
            <p:cNvPr id="25" name="Straight Connector 24">
              <a:extLst>
                <a:ext uri="{FF2B5EF4-FFF2-40B4-BE49-F238E27FC236}">
                  <a16:creationId xmlns:a16="http://schemas.microsoft.com/office/drawing/2014/main" id="{DEB5B902-C468-DDE2-8124-365A424BAC92}"/>
                </a:ext>
              </a:extLst>
            </p:cNvPr>
            <p:cNvCxnSpPr/>
            <p:nvPr/>
          </p:nvCxnSpPr>
          <p:spPr>
            <a:xfrm>
              <a:off x="691957" y="3669175"/>
              <a:ext cx="20743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8" name="Image" descr="Image">
            <a:extLst>
              <a:ext uri="{FF2B5EF4-FFF2-40B4-BE49-F238E27FC236}">
                <a16:creationId xmlns:a16="http://schemas.microsoft.com/office/drawing/2014/main" id="{2897055B-ECED-5B07-9B81-3B27676A62C1}"/>
              </a:ext>
            </a:extLst>
          </p:cNvPr>
          <p:cNvPicPr>
            <a:picLocks noChangeAspect="1"/>
          </p:cNvPicPr>
          <p:nvPr/>
        </p:nvPicPr>
        <p:blipFill>
          <a:blip r:embed="rId2"/>
          <a:stretch>
            <a:fillRect/>
          </a:stretch>
        </p:blipFill>
        <p:spPr>
          <a:xfrm>
            <a:off x="806715" y="1635179"/>
            <a:ext cx="225319" cy="271537"/>
          </a:xfrm>
          <a:prstGeom prst="rect">
            <a:avLst/>
          </a:prstGeom>
          <a:ln w="12700">
            <a:miter lim="400000"/>
          </a:ln>
        </p:spPr>
      </p:pic>
    </p:spTree>
    <p:extLst>
      <p:ext uri="{BB962C8B-B14F-4D97-AF65-F5344CB8AC3E}">
        <p14:creationId xmlns:p14="http://schemas.microsoft.com/office/powerpoint/2010/main" val="4046867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C04275A-558B-04D1-CCB7-A21050720231}"/>
              </a:ext>
            </a:extLst>
          </p:cNvPr>
          <p:cNvSpPr>
            <a:spLocks noGrp="1"/>
          </p:cNvSpPr>
          <p:nvPr>
            <p:ph type="title"/>
          </p:nvPr>
        </p:nvSpPr>
        <p:spPr>
          <a:xfrm>
            <a:off x="305805" y="1220983"/>
            <a:ext cx="5412088" cy="2117769"/>
          </a:xfrm>
        </p:spPr>
        <p:txBody>
          <a:bodyPr anchor="t">
            <a:normAutofit/>
          </a:bodyPr>
          <a:lstStyle/>
          <a:p>
            <a:pPr algn="ctr"/>
            <a:r>
              <a:rPr lang="en-US" sz="2800" dirty="0"/>
              <a:t>Connect with Curtis Stevens for questions and to share ideas...</a:t>
            </a:r>
            <a:br>
              <a:rPr lang="en-US" sz="2800" dirty="0"/>
            </a:br>
            <a:br>
              <a:rPr lang="en-US" sz="1800" dirty="0"/>
            </a:br>
            <a:br>
              <a:rPr lang="en-US" sz="1800" dirty="0"/>
            </a:br>
            <a:br>
              <a:rPr lang="en-US" sz="1800" dirty="0"/>
            </a:br>
            <a:r>
              <a:rPr lang="en-US" sz="2800" dirty="0">
                <a:solidFill>
                  <a:schemeClr val="accent1"/>
                </a:solidFill>
              </a:rPr>
              <a:t>Curtis.Stevens@Seagate.com</a:t>
            </a:r>
            <a:endParaRPr lang="en-US" sz="1800" dirty="0">
              <a:solidFill>
                <a:schemeClr val="accent1"/>
              </a:solidFill>
            </a:endParaRPr>
          </a:p>
        </p:txBody>
      </p:sp>
      <p:pic>
        <p:nvPicPr>
          <p:cNvPr id="2" name="Picture 1">
            <a:extLst>
              <a:ext uri="{FF2B5EF4-FFF2-40B4-BE49-F238E27FC236}">
                <a16:creationId xmlns:a16="http://schemas.microsoft.com/office/drawing/2014/main" id="{65FC6E9B-9957-3400-BA0E-5155DFDE501B}"/>
              </a:ext>
            </a:extLst>
          </p:cNvPr>
          <p:cNvPicPr>
            <a:picLocks noChangeAspect="1"/>
          </p:cNvPicPr>
          <p:nvPr/>
        </p:nvPicPr>
        <p:blipFill>
          <a:blip r:embed="rId2">
            <a:extLst>
              <a:ext uri="{28A0092B-C50C-407E-A947-70E740481C1C}">
                <a14:useLocalDpi xmlns:a14="http://schemas.microsoft.com/office/drawing/2010/main" val="0"/>
              </a:ext>
            </a:extLst>
          </a:blip>
          <a:srcRect b="15075"/>
          <a:stretch/>
        </p:blipFill>
        <p:spPr>
          <a:xfrm>
            <a:off x="6095999" y="10"/>
            <a:ext cx="6096000" cy="6019790"/>
          </a:xfrm>
          <a:custGeom>
            <a:avLst/>
            <a:gdLst>
              <a:gd name="connsiteX0" fmla="*/ 0 w 6096000"/>
              <a:gd name="connsiteY0" fmla="*/ 0 h 6019800"/>
              <a:gd name="connsiteX1" fmla="*/ 6096000 w 6096000"/>
              <a:gd name="connsiteY1" fmla="*/ 0 h 6019800"/>
              <a:gd name="connsiteX2" fmla="*/ 6096000 w 6096000"/>
              <a:gd name="connsiteY2" fmla="*/ 6019800 h 6019800"/>
              <a:gd name="connsiteX3" fmla="*/ 571038 w 6096000"/>
              <a:gd name="connsiteY3" fmla="*/ 6019800 h 6019800"/>
              <a:gd name="connsiteX4" fmla="*/ 0 w 6096000"/>
              <a:gd name="connsiteY4" fmla="*/ 5448762 h 6019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019800">
                <a:moveTo>
                  <a:pt x="0" y="0"/>
                </a:moveTo>
                <a:lnTo>
                  <a:pt x="6096000" y="0"/>
                </a:lnTo>
                <a:lnTo>
                  <a:pt x="6096000" y="6019800"/>
                </a:lnTo>
                <a:lnTo>
                  <a:pt x="571038" y="6019800"/>
                </a:lnTo>
                <a:cubicBezTo>
                  <a:pt x="255662" y="6019800"/>
                  <a:pt x="0" y="5764138"/>
                  <a:pt x="0" y="5448762"/>
                </a:cubicBezTo>
                <a:close/>
              </a:path>
            </a:pathLst>
          </a:custGeom>
          <a:noFill/>
        </p:spPr>
      </p:pic>
      <p:sp>
        <p:nvSpPr>
          <p:cNvPr id="4" name="Slide Number Placeholder 3">
            <a:extLst>
              <a:ext uri="{FF2B5EF4-FFF2-40B4-BE49-F238E27FC236}">
                <a16:creationId xmlns:a16="http://schemas.microsoft.com/office/drawing/2014/main" id="{C0A66096-8239-A25E-31F6-6FC532D44C0C}"/>
              </a:ext>
            </a:extLst>
          </p:cNvPr>
          <p:cNvSpPr>
            <a:spLocks noGrp="1"/>
          </p:cNvSpPr>
          <p:nvPr>
            <p:ph type="sldNum" sz="quarter" idx="4"/>
          </p:nvPr>
        </p:nvSpPr>
        <p:spPr>
          <a:xfrm>
            <a:off x="11534776" y="6467631"/>
            <a:ext cx="428624" cy="187322"/>
          </a:xfrm>
        </p:spPr>
        <p:txBody>
          <a:bodyPr anchor="ctr">
            <a:normAutofit/>
          </a:bodyPr>
          <a:lstStyle/>
          <a:p>
            <a:pPr>
              <a:spcAft>
                <a:spcPts val="600"/>
              </a:spcAft>
            </a:pPr>
            <a:fld id="{07B2CE22-258D-44EB-93FA-0BCC2B4C54CE}" type="slidenum">
              <a:rPr lang="en-US" smtClean="0"/>
              <a:pPr>
                <a:spcAft>
                  <a:spcPts val="600"/>
                </a:spcAft>
              </a:pPr>
              <a:t>11</a:t>
            </a:fld>
            <a:endParaRPr lang="en-US"/>
          </a:p>
        </p:txBody>
      </p:sp>
      <p:sp>
        <p:nvSpPr>
          <p:cNvPr id="3" name="TextBox 2">
            <a:extLst>
              <a:ext uri="{FF2B5EF4-FFF2-40B4-BE49-F238E27FC236}">
                <a16:creationId xmlns:a16="http://schemas.microsoft.com/office/drawing/2014/main" id="{FC31E750-67AC-5E35-560F-11A0B805A3D7}"/>
              </a:ext>
            </a:extLst>
          </p:cNvPr>
          <p:cNvSpPr txBox="1"/>
          <p:nvPr/>
        </p:nvSpPr>
        <p:spPr>
          <a:xfrm>
            <a:off x="2020232" y="4578132"/>
            <a:ext cx="1983235"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i="0" dirty="0">
                <a:latin typeface="Arial" panose="020B0604020202020204" pitchFamily="34" charset="0"/>
                <a:cs typeface="Arial" panose="020B0604020202020204" pitchFamily="34" charset="0"/>
              </a:rPr>
              <a:t>Thank you</a:t>
            </a:r>
          </a:p>
        </p:txBody>
      </p:sp>
      <p:cxnSp>
        <p:nvCxnSpPr>
          <p:cNvPr id="6" name="Straight Connector 5">
            <a:extLst>
              <a:ext uri="{FF2B5EF4-FFF2-40B4-BE49-F238E27FC236}">
                <a16:creationId xmlns:a16="http://schemas.microsoft.com/office/drawing/2014/main" id="{4BFC4F37-F00C-BD85-2B69-9879797AD5ED}"/>
              </a:ext>
            </a:extLst>
          </p:cNvPr>
          <p:cNvCxnSpPr>
            <a:cxnSpLocks/>
          </p:cNvCxnSpPr>
          <p:nvPr/>
        </p:nvCxnSpPr>
        <p:spPr>
          <a:xfrm>
            <a:off x="2630849" y="3818681"/>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5926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06C9270-B7ED-6346-7D84-3E6F23B2BEE6}"/>
              </a:ext>
            </a:extLst>
          </p:cNvPr>
          <p:cNvSpPr>
            <a:spLocks noGrp="1"/>
          </p:cNvSpPr>
          <p:nvPr>
            <p:ph type="body" sz="quarter" idx="13"/>
          </p:nvPr>
        </p:nvSpPr>
        <p:spPr/>
        <p:txBody>
          <a:bodyPr/>
          <a:lstStyle/>
          <a:p>
            <a:r>
              <a:rPr lang="en-US" dirty="0"/>
              <a:t>April 2025</a:t>
            </a:r>
          </a:p>
        </p:txBody>
      </p:sp>
      <p:sp>
        <p:nvSpPr>
          <p:cNvPr id="3" name="Text Placeholder 2">
            <a:extLst>
              <a:ext uri="{FF2B5EF4-FFF2-40B4-BE49-F238E27FC236}">
                <a16:creationId xmlns:a16="http://schemas.microsoft.com/office/drawing/2014/main" id="{D0E10DFC-01DB-7686-665D-21922A5C80F1}"/>
              </a:ext>
            </a:extLst>
          </p:cNvPr>
          <p:cNvSpPr>
            <a:spLocks noGrp="1"/>
          </p:cNvSpPr>
          <p:nvPr>
            <p:ph type="body" sz="quarter" idx="11"/>
          </p:nvPr>
        </p:nvSpPr>
        <p:spPr/>
        <p:txBody>
          <a:bodyPr/>
          <a:lstStyle/>
          <a:p>
            <a:r>
              <a:rPr lang="en-US"/>
              <a:t>Curtis E. Stevens</a:t>
            </a:r>
          </a:p>
        </p:txBody>
      </p:sp>
      <p:sp>
        <p:nvSpPr>
          <p:cNvPr id="4" name="Text Placeholder 3">
            <a:extLst>
              <a:ext uri="{FF2B5EF4-FFF2-40B4-BE49-F238E27FC236}">
                <a16:creationId xmlns:a16="http://schemas.microsoft.com/office/drawing/2014/main" id="{A8ECA733-71ED-EC80-9378-6DB38EBD20BF}"/>
              </a:ext>
            </a:extLst>
          </p:cNvPr>
          <p:cNvSpPr>
            <a:spLocks noGrp="1"/>
          </p:cNvSpPr>
          <p:nvPr>
            <p:ph type="body" sz="quarter" idx="12"/>
          </p:nvPr>
        </p:nvSpPr>
        <p:spPr/>
        <p:txBody>
          <a:bodyPr/>
          <a:lstStyle/>
          <a:p>
            <a:r>
              <a:rPr lang="en-US"/>
              <a:t>Strategist</a:t>
            </a:r>
          </a:p>
        </p:txBody>
      </p:sp>
      <p:sp>
        <p:nvSpPr>
          <p:cNvPr id="5" name="Title 4">
            <a:extLst>
              <a:ext uri="{FF2B5EF4-FFF2-40B4-BE49-F238E27FC236}">
                <a16:creationId xmlns:a16="http://schemas.microsoft.com/office/drawing/2014/main" id="{1D55E356-F5E7-25D0-677C-8D74612D5634}"/>
              </a:ext>
            </a:extLst>
          </p:cNvPr>
          <p:cNvSpPr>
            <a:spLocks noGrp="1"/>
          </p:cNvSpPr>
          <p:nvPr>
            <p:ph type="title"/>
          </p:nvPr>
        </p:nvSpPr>
        <p:spPr/>
        <p:txBody>
          <a:bodyPr/>
          <a:lstStyle/>
          <a:p>
            <a:r>
              <a:rPr lang="en-US"/>
              <a:t>Online Seamless HDD Self-Healing Discussion</a:t>
            </a:r>
          </a:p>
        </p:txBody>
      </p:sp>
      <p:sp>
        <p:nvSpPr>
          <p:cNvPr id="6" name="Text Placeholder 5">
            <a:extLst>
              <a:ext uri="{FF2B5EF4-FFF2-40B4-BE49-F238E27FC236}">
                <a16:creationId xmlns:a16="http://schemas.microsoft.com/office/drawing/2014/main" id="{439B24DC-2FE5-59A5-9B86-962C690F53E6}"/>
              </a:ext>
            </a:extLst>
          </p:cNvPr>
          <p:cNvSpPr>
            <a:spLocks noGrp="1"/>
          </p:cNvSpPr>
          <p:nvPr>
            <p:ph type="body" sz="quarter" idx="15"/>
          </p:nvPr>
        </p:nvSpPr>
        <p:spPr/>
        <p:txBody>
          <a:bodyPr/>
          <a:lstStyle/>
          <a:p>
            <a:r>
              <a:rPr lang="en-US" dirty="0"/>
              <a:t>Keeping your HDD online longer.</a:t>
            </a:r>
          </a:p>
        </p:txBody>
      </p:sp>
    </p:spTree>
    <p:extLst>
      <p:ext uri="{BB962C8B-B14F-4D97-AF65-F5344CB8AC3E}">
        <p14:creationId xmlns:p14="http://schemas.microsoft.com/office/powerpoint/2010/main" val="2554827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45253-129D-4A5F-234A-AD2D0D26EE26}"/>
              </a:ext>
            </a:extLst>
          </p:cNvPr>
          <p:cNvSpPr>
            <a:spLocks noGrp="1"/>
          </p:cNvSpPr>
          <p:nvPr>
            <p:ph type="title"/>
          </p:nvPr>
        </p:nvSpPr>
        <p:spPr>
          <a:xfrm>
            <a:off x="1287287" y="1365655"/>
            <a:ext cx="3276600" cy="719138"/>
          </a:xfrm>
        </p:spPr>
        <p:txBody>
          <a:bodyPr/>
          <a:lstStyle/>
          <a:p>
            <a:pPr algn="ctr"/>
            <a:r>
              <a:rPr lang="en-US" dirty="0"/>
              <a:t>Discussion</a:t>
            </a:r>
          </a:p>
        </p:txBody>
      </p:sp>
      <p:sp>
        <p:nvSpPr>
          <p:cNvPr id="8" name="Text Placeholder 7">
            <a:extLst>
              <a:ext uri="{FF2B5EF4-FFF2-40B4-BE49-F238E27FC236}">
                <a16:creationId xmlns:a16="http://schemas.microsoft.com/office/drawing/2014/main" id="{38FFDBFC-61AE-04CC-7783-3D03909C8475}"/>
              </a:ext>
            </a:extLst>
          </p:cNvPr>
          <p:cNvSpPr>
            <a:spLocks noGrp="1"/>
          </p:cNvSpPr>
          <p:nvPr>
            <p:ph type="body" sz="quarter" idx="16"/>
          </p:nvPr>
        </p:nvSpPr>
        <p:spPr>
          <a:xfrm>
            <a:off x="6096000" y="2205138"/>
            <a:ext cx="4808713" cy="594360"/>
          </a:xfrm>
        </p:spPr>
        <p:txBody>
          <a:bodyPr/>
          <a:lstStyle/>
          <a:p>
            <a:r>
              <a:rPr lang="en-US"/>
              <a:t>Online Drive Regeneration</a:t>
            </a:r>
          </a:p>
        </p:txBody>
      </p:sp>
      <p:sp>
        <p:nvSpPr>
          <p:cNvPr id="3" name="Text Placeholder 2">
            <a:extLst>
              <a:ext uri="{FF2B5EF4-FFF2-40B4-BE49-F238E27FC236}">
                <a16:creationId xmlns:a16="http://schemas.microsoft.com/office/drawing/2014/main" id="{F87CC981-D547-98E4-5E16-12A3F829C855}"/>
              </a:ext>
            </a:extLst>
          </p:cNvPr>
          <p:cNvSpPr>
            <a:spLocks noGrp="1"/>
          </p:cNvSpPr>
          <p:nvPr>
            <p:ph type="body" sz="quarter" idx="19"/>
          </p:nvPr>
        </p:nvSpPr>
        <p:spPr>
          <a:xfrm>
            <a:off x="5380384" y="2205138"/>
            <a:ext cx="540000" cy="596981"/>
          </a:xfrm>
        </p:spPr>
        <p:txBody>
          <a:bodyPr/>
          <a:lstStyle/>
          <a:p>
            <a:r>
              <a:rPr lang="en-US" dirty="0"/>
              <a:t>01</a:t>
            </a:r>
          </a:p>
        </p:txBody>
      </p:sp>
      <p:sp>
        <p:nvSpPr>
          <p:cNvPr id="10" name="Text Placeholder 9">
            <a:extLst>
              <a:ext uri="{FF2B5EF4-FFF2-40B4-BE49-F238E27FC236}">
                <a16:creationId xmlns:a16="http://schemas.microsoft.com/office/drawing/2014/main" id="{7644130D-539F-5208-7B56-2ABCF86749AF}"/>
              </a:ext>
            </a:extLst>
          </p:cNvPr>
          <p:cNvSpPr>
            <a:spLocks noGrp="1"/>
          </p:cNvSpPr>
          <p:nvPr>
            <p:ph type="body" sz="quarter" idx="20"/>
          </p:nvPr>
        </p:nvSpPr>
        <p:spPr>
          <a:xfrm>
            <a:off x="6096000" y="3103433"/>
            <a:ext cx="4808713" cy="594360"/>
          </a:xfrm>
        </p:spPr>
        <p:txBody>
          <a:bodyPr/>
          <a:lstStyle/>
          <a:p>
            <a:r>
              <a:rPr lang="en-US"/>
              <a:t>Solutions available today</a:t>
            </a:r>
          </a:p>
        </p:txBody>
      </p:sp>
      <p:sp>
        <p:nvSpPr>
          <p:cNvPr id="5" name="Text Placeholder 4">
            <a:extLst>
              <a:ext uri="{FF2B5EF4-FFF2-40B4-BE49-F238E27FC236}">
                <a16:creationId xmlns:a16="http://schemas.microsoft.com/office/drawing/2014/main" id="{1C883F54-EDFA-0AE9-F18A-2A3AB7857EF5}"/>
              </a:ext>
            </a:extLst>
          </p:cNvPr>
          <p:cNvSpPr>
            <a:spLocks noGrp="1"/>
          </p:cNvSpPr>
          <p:nvPr>
            <p:ph type="body" sz="quarter" idx="21"/>
          </p:nvPr>
        </p:nvSpPr>
        <p:spPr>
          <a:xfrm>
            <a:off x="5380384" y="3103433"/>
            <a:ext cx="540000" cy="596981"/>
          </a:xfrm>
        </p:spPr>
        <p:txBody>
          <a:bodyPr/>
          <a:lstStyle/>
          <a:p>
            <a:r>
              <a:rPr lang="en-US" dirty="0"/>
              <a:t>02</a:t>
            </a:r>
          </a:p>
        </p:txBody>
      </p:sp>
      <p:sp>
        <p:nvSpPr>
          <p:cNvPr id="12" name="Text Placeholder 11">
            <a:extLst>
              <a:ext uri="{FF2B5EF4-FFF2-40B4-BE49-F238E27FC236}">
                <a16:creationId xmlns:a16="http://schemas.microsoft.com/office/drawing/2014/main" id="{47064674-23A8-3E8B-E690-90331338CA88}"/>
              </a:ext>
            </a:extLst>
          </p:cNvPr>
          <p:cNvSpPr>
            <a:spLocks noGrp="1"/>
          </p:cNvSpPr>
          <p:nvPr>
            <p:ph type="body" sz="quarter" idx="22"/>
          </p:nvPr>
        </p:nvSpPr>
        <p:spPr>
          <a:xfrm>
            <a:off x="6096000" y="4005133"/>
            <a:ext cx="4808713" cy="594360"/>
          </a:xfrm>
        </p:spPr>
        <p:txBody>
          <a:bodyPr/>
          <a:lstStyle/>
          <a:p>
            <a:r>
              <a:rPr lang="en-US"/>
              <a:t>Solutions for the future</a:t>
            </a:r>
          </a:p>
        </p:txBody>
      </p:sp>
      <p:sp>
        <p:nvSpPr>
          <p:cNvPr id="6" name="Text Placeholder 5">
            <a:extLst>
              <a:ext uri="{FF2B5EF4-FFF2-40B4-BE49-F238E27FC236}">
                <a16:creationId xmlns:a16="http://schemas.microsoft.com/office/drawing/2014/main" id="{387CA6D2-4E85-764F-D69B-3D34D5539108}"/>
              </a:ext>
            </a:extLst>
          </p:cNvPr>
          <p:cNvSpPr>
            <a:spLocks noGrp="1"/>
          </p:cNvSpPr>
          <p:nvPr>
            <p:ph type="body" sz="quarter" idx="23"/>
          </p:nvPr>
        </p:nvSpPr>
        <p:spPr>
          <a:xfrm>
            <a:off x="5380384" y="4005133"/>
            <a:ext cx="540000" cy="596981"/>
          </a:xfrm>
        </p:spPr>
        <p:txBody>
          <a:bodyPr/>
          <a:lstStyle/>
          <a:p>
            <a:r>
              <a:rPr lang="en-US" dirty="0"/>
              <a:t>03</a:t>
            </a:r>
          </a:p>
        </p:txBody>
      </p:sp>
      <p:sp>
        <p:nvSpPr>
          <p:cNvPr id="4" name="Slide Number Placeholder 3">
            <a:extLst>
              <a:ext uri="{FF2B5EF4-FFF2-40B4-BE49-F238E27FC236}">
                <a16:creationId xmlns:a16="http://schemas.microsoft.com/office/drawing/2014/main" id="{7877F85C-4E30-BFF2-663E-7EA0CA012CC1}"/>
              </a:ext>
            </a:extLst>
          </p:cNvPr>
          <p:cNvSpPr>
            <a:spLocks noGrp="1"/>
          </p:cNvSpPr>
          <p:nvPr>
            <p:ph type="sldNum" sz="quarter" idx="4"/>
          </p:nvPr>
        </p:nvSpPr>
        <p:spPr/>
        <p:txBody>
          <a:bodyPr/>
          <a:lstStyle/>
          <a:p>
            <a:fld id="{07B2CE22-258D-44EB-93FA-0BCC2B4C54CE}" type="slidenum">
              <a:rPr lang="en-US" smtClean="0"/>
              <a:pPr/>
              <a:t>3</a:t>
            </a:fld>
            <a:endParaRPr lang="en-US"/>
          </a:p>
        </p:txBody>
      </p:sp>
      <p:sp>
        <p:nvSpPr>
          <p:cNvPr id="19" name="TextBox 18">
            <a:extLst>
              <a:ext uri="{FF2B5EF4-FFF2-40B4-BE49-F238E27FC236}">
                <a16:creationId xmlns:a16="http://schemas.microsoft.com/office/drawing/2014/main" id="{4D623BFB-93BA-CBE2-BB9E-BB4D67DE4F81}"/>
              </a:ext>
            </a:extLst>
          </p:cNvPr>
          <p:cNvSpPr txBox="1"/>
          <p:nvPr/>
        </p:nvSpPr>
        <p:spPr>
          <a:xfrm>
            <a:off x="1287287" y="5853406"/>
            <a:ext cx="9326301" cy="707886"/>
          </a:xfrm>
          <a:prstGeom prst="rect">
            <a:avLst/>
          </a:prstGeom>
          <a:noFill/>
        </p:spPr>
        <p:txBody>
          <a:bodyPr wrap="square">
            <a:spAutoFit/>
          </a:bodyPr>
          <a:lstStyle/>
          <a:p>
            <a:pPr indent="3175" algn="ctr"/>
            <a:r>
              <a:rPr lang="en-US" sz="2000" dirty="0">
                <a:solidFill>
                  <a:schemeClr val="bg1"/>
                </a:solidFill>
              </a:rPr>
              <a:t>The purpose of this presentation is to start a discussion on how to preserve the data on a CMR device when a head fails</a:t>
            </a:r>
          </a:p>
        </p:txBody>
      </p:sp>
      <p:cxnSp>
        <p:nvCxnSpPr>
          <p:cNvPr id="20" name="Straight Connector 19">
            <a:extLst>
              <a:ext uri="{FF2B5EF4-FFF2-40B4-BE49-F238E27FC236}">
                <a16:creationId xmlns:a16="http://schemas.microsoft.com/office/drawing/2014/main" id="{7DE1DC9D-A8F2-FAE4-287B-7A341F4867CC}"/>
              </a:ext>
            </a:extLst>
          </p:cNvPr>
          <p:cNvCxnSpPr>
            <a:cxnSpLocks/>
          </p:cNvCxnSpPr>
          <p:nvPr/>
        </p:nvCxnSpPr>
        <p:spPr>
          <a:xfrm>
            <a:off x="1888391" y="2084793"/>
            <a:ext cx="207439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1" name="Image" descr="Image">
            <a:extLst>
              <a:ext uri="{FF2B5EF4-FFF2-40B4-BE49-F238E27FC236}">
                <a16:creationId xmlns:a16="http://schemas.microsoft.com/office/drawing/2014/main" id="{86D2CC35-3CD8-2343-A7FE-4D4C33F92B50}"/>
              </a:ext>
            </a:extLst>
          </p:cNvPr>
          <p:cNvPicPr>
            <a:picLocks noChangeAspect="1"/>
          </p:cNvPicPr>
          <p:nvPr/>
        </p:nvPicPr>
        <p:blipFill>
          <a:blip r:embed="rId2"/>
          <a:stretch>
            <a:fillRect/>
          </a:stretch>
        </p:blipFill>
        <p:spPr>
          <a:xfrm>
            <a:off x="2023620" y="2374588"/>
            <a:ext cx="1803933" cy="2108824"/>
          </a:xfrm>
          <a:prstGeom prst="rect">
            <a:avLst/>
          </a:prstGeom>
          <a:ln w="12700">
            <a:miter lim="400000"/>
          </a:ln>
        </p:spPr>
      </p:pic>
    </p:spTree>
    <p:extLst>
      <p:ext uri="{BB962C8B-B14F-4D97-AF65-F5344CB8AC3E}">
        <p14:creationId xmlns:p14="http://schemas.microsoft.com/office/powerpoint/2010/main" val="3338776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B70BF0-32B9-53FE-0F38-2B57D96BC15F}"/>
            </a:ext>
          </a:extLst>
        </p:cNvPr>
        <p:cNvGrpSpPr/>
        <p:nvPr/>
      </p:nvGrpSpPr>
      <p:grpSpPr>
        <a:xfrm>
          <a:off x="0" y="0"/>
          <a:ext cx="0" cy="0"/>
          <a:chOff x="0" y="0"/>
          <a:chExt cx="0" cy="0"/>
        </a:xfrm>
      </p:grpSpPr>
      <p:sp>
        <p:nvSpPr>
          <p:cNvPr id="14" name="Title 13">
            <a:extLst>
              <a:ext uri="{FF2B5EF4-FFF2-40B4-BE49-F238E27FC236}">
                <a16:creationId xmlns:a16="http://schemas.microsoft.com/office/drawing/2014/main" id="{E80D7526-FCC3-403E-9C0C-865F0066450B}"/>
              </a:ext>
            </a:extLst>
          </p:cNvPr>
          <p:cNvSpPr>
            <a:spLocks noGrp="1"/>
          </p:cNvSpPr>
          <p:nvPr>
            <p:ph type="title"/>
          </p:nvPr>
        </p:nvSpPr>
        <p:spPr>
          <a:xfrm>
            <a:off x="1073150" y="427980"/>
            <a:ext cx="10045700" cy="590595"/>
          </a:xfrm>
        </p:spPr>
        <p:txBody>
          <a:bodyPr anchor="ctr"/>
          <a:lstStyle/>
          <a:p>
            <a:pPr algn="ctr"/>
            <a:r>
              <a:rPr lang="en-US" sz="3200" b="1" dirty="0"/>
              <a:t>The case for self-healing storage</a:t>
            </a:r>
            <a:endParaRPr lang="en-GB" sz="3200" b="1" dirty="0"/>
          </a:p>
        </p:txBody>
      </p:sp>
      <p:sp>
        <p:nvSpPr>
          <p:cNvPr id="3" name="Slide Number Placeholder 5">
            <a:extLst>
              <a:ext uri="{FF2B5EF4-FFF2-40B4-BE49-F238E27FC236}">
                <a16:creationId xmlns:a16="http://schemas.microsoft.com/office/drawing/2014/main" id="{343FA560-EEBA-644E-27B1-6FCDD49D752F}"/>
              </a:ext>
            </a:extLst>
          </p:cNvPr>
          <p:cNvSpPr>
            <a:spLocks noGrp="1"/>
          </p:cNvSpPr>
          <p:nvPr>
            <p:ph type="sldNum" sz="quarter" idx="4"/>
          </p:nvPr>
        </p:nvSpPr>
        <p:spPr>
          <a:prstGeom prst="rect">
            <a:avLst/>
          </a:prstGeom>
        </p:spPr>
        <p:txBody>
          <a:bodyPr vert="horz" lIns="0" tIns="0" rIns="0" bIns="0" rtlCol="0" anchor="ctr"/>
          <a:lstStyle>
            <a:lvl1pPr algn="r">
              <a:defRPr sz="1000">
                <a:solidFill>
                  <a:schemeClr val="bg1"/>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7B2CE22-258D-44EB-93FA-0BCC2B4C54CE}" type="slidenum">
              <a:rPr kumimoji="0" lang="en-US" sz="1000"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000" b="0" i="0" u="none" strike="noStrike" kern="1200" cap="none" spc="0" normalizeH="0" baseline="0" noProof="0">
              <a:ln>
                <a:noFill/>
              </a:ln>
              <a:solidFill>
                <a:srgbClr val="000000"/>
              </a:solidFill>
              <a:effectLst/>
              <a:uLnTx/>
              <a:uFillTx/>
              <a:latin typeface="Arial"/>
              <a:ea typeface="+mn-ea"/>
              <a:cs typeface="+mn-cs"/>
            </a:endParaRPr>
          </a:p>
        </p:txBody>
      </p:sp>
      <p:sp>
        <p:nvSpPr>
          <p:cNvPr id="4" name="Text Placeholder 3">
            <a:extLst>
              <a:ext uri="{FF2B5EF4-FFF2-40B4-BE49-F238E27FC236}">
                <a16:creationId xmlns:a16="http://schemas.microsoft.com/office/drawing/2014/main" id="{5EA4B8F2-FAB9-6D24-6B01-E506E882DA25}"/>
              </a:ext>
            </a:extLst>
          </p:cNvPr>
          <p:cNvSpPr>
            <a:spLocks noGrp="1"/>
          </p:cNvSpPr>
          <p:nvPr>
            <p:ph type="body" sz="quarter" idx="13"/>
          </p:nvPr>
        </p:nvSpPr>
        <p:spPr/>
        <p:txBody>
          <a:bodyPr/>
          <a:lstStyle/>
          <a:p>
            <a:r>
              <a:rPr lang="en-GB" sz="1450" dirty="0"/>
              <a:t>Data </a:t>
            </a:r>
            <a:r>
              <a:rPr lang="en-GB" sz="1450" dirty="0" err="1"/>
              <a:t>center</a:t>
            </a:r>
            <a:r>
              <a:rPr lang="en-GB" sz="1450" dirty="0"/>
              <a:t> increase data durability and availability </a:t>
            </a:r>
          </a:p>
        </p:txBody>
      </p:sp>
      <p:sp>
        <p:nvSpPr>
          <p:cNvPr id="5" name="Text Placeholder 4">
            <a:extLst>
              <a:ext uri="{FF2B5EF4-FFF2-40B4-BE49-F238E27FC236}">
                <a16:creationId xmlns:a16="http://schemas.microsoft.com/office/drawing/2014/main" id="{2E5CD3FB-1F1B-CEE4-01E6-817DE337698D}"/>
              </a:ext>
            </a:extLst>
          </p:cNvPr>
          <p:cNvSpPr>
            <a:spLocks noGrp="1"/>
          </p:cNvSpPr>
          <p:nvPr>
            <p:ph type="body" sz="quarter" idx="14"/>
          </p:nvPr>
        </p:nvSpPr>
        <p:spPr>
          <a:xfrm>
            <a:off x="747716" y="4004295"/>
            <a:ext cx="3312000" cy="1835130"/>
          </a:xfrm>
        </p:spPr>
        <p:txBody>
          <a:bodyPr>
            <a:normAutofit/>
          </a:bodyPr>
          <a:lstStyle/>
          <a:p>
            <a:pPr marL="285750" indent="-285750">
              <a:buFont typeface="Arial" panose="020B0604020202020204" pitchFamily="34" charset="0"/>
              <a:buChar char="•"/>
            </a:pPr>
            <a:r>
              <a:rPr lang="en-US" dirty="0"/>
              <a:t>The average datacenter has 5%+ drives in a failed state</a:t>
            </a:r>
          </a:p>
          <a:p>
            <a:pPr marL="285750" indent="-285750">
              <a:buFont typeface="Arial" panose="020B0604020202020204" pitchFamily="34" charset="0"/>
              <a:buChar char="•"/>
            </a:pPr>
            <a:r>
              <a:rPr lang="en-US" dirty="0"/>
              <a:t>Slots may go for weeks or months before replacement storage is added</a:t>
            </a:r>
          </a:p>
          <a:p>
            <a:pPr marL="285750" indent="-285750">
              <a:buFont typeface="Arial" panose="020B0604020202020204" pitchFamily="34" charset="0"/>
              <a:buChar char="•"/>
            </a:pPr>
            <a:r>
              <a:rPr lang="en-US" dirty="0"/>
              <a:t>Each drive has a replacement cost beyond the cost of the storage</a:t>
            </a:r>
          </a:p>
          <a:p>
            <a:pPr marL="285750" indent="-285750">
              <a:buFont typeface="Arial" panose="020B0604020202020204" pitchFamily="34" charset="0"/>
              <a:buChar char="•"/>
            </a:pPr>
            <a:r>
              <a:rPr lang="en-US" dirty="0"/>
              <a:t>Sustainability – disposal of failed drive also has a cost</a:t>
            </a:r>
          </a:p>
          <a:p>
            <a:endParaRPr lang="en-GB" dirty="0"/>
          </a:p>
        </p:txBody>
      </p:sp>
      <p:sp>
        <p:nvSpPr>
          <p:cNvPr id="6" name="Text Placeholder 5">
            <a:extLst>
              <a:ext uri="{FF2B5EF4-FFF2-40B4-BE49-F238E27FC236}">
                <a16:creationId xmlns:a16="http://schemas.microsoft.com/office/drawing/2014/main" id="{BA2FE176-F8CF-B09D-5D5E-9F53BB4186B4}"/>
              </a:ext>
            </a:extLst>
          </p:cNvPr>
          <p:cNvSpPr>
            <a:spLocks noGrp="1"/>
          </p:cNvSpPr>
          <p:nvPr>
            <p:ph type="body" sz="quarter" idx="15"/>
          </p:nvPr>
        </p:nvSpPr>
        <p:spPr/>
        <p:txBody>
          <a:bodyPr/>
          <a:lstStyle/>
          <a:p>
            <a:r>
              <a:rPr lang="en-US" sz="1450" dirty="0"/>
              <a:t>Slot uptime may increase by removing a failed head from service</a:t>
            </a:r>
          </a:p>
        </p:txBody>
      </p:sp>
      <p:sp>
        <p:nvSpPr>
          <p:cNvPr id="7" name="Text Placeholder 6">
            <a:extLst>
              <a:ext uri="{FF2B5EF4-FFF2-40B4-BE49-F238E27FC236}">
                <a16:creationId xmlns:a16="http://schemas.microsoft.com/office/drawing/2014/main" id="{B073CCBC-03E8-E7A3-3022-B0108595ADAB}"/>
              </a:ext>
            </a:extLst>
          </p:cNvPr>
          <p:cNvSpPr>
            <a:spLocks noGrp="1"/>
          </p:cNvSpPr>
          <p:nvPr>
            <p:ph type="body" sz="quarter" idx="16"/>
          </p:nvPr>
        </p:nvSpPr>
        <p:spPr>
          <a:xfrm>
            <a:off x="4440001" y="4004295"/>
            <a:ext cx="3312000" cy="1835130"/>
          </a:xfrm>
        </p:spPr>
        <p:txBody>
          <a:bodyPr/>
          <a:lstStyle/>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Operating systems are still catching up</a:t>
            </a:r>
          </a:p>
          <a:p>
            <a:pPr marL="285750" indent="-285750">
              <a:buFont typeface="Arial" panose="020B0604020202020204" pitchFamily="34" charset="0"/>
              <a:buChar char="•"/>
            </a:pPr>
            <a:r>
              <a:rPr lang="en-US" dirty="0"/>
              <a:t>Offline methods are already available, but they destroy all the existing data triggering a rebuild operation</a:t>
            </a:r>
          </a:p>
          <a:p>
            <a:endParaRPr lang="en-GB" dirty="0"/>
          </a:p>
        </p:txBody>
      </p:sp>
      <p:sp>
        <p:nvSpPr>
          <p:cNvPr id="8" name="Text Placeholder 7">
            <a:extLst>
              <a:ext uri="{FF2B5EF4-FFF2-40B4-BE49-F238E27FC236}">
                <a16:creationId xmlns:a16="http://schemas.microsoft.com/office/drawing/2014/main" id="{E44609F4-0DA2-505F-D28B-958004A27E15}"/>
              </a:ext>
            </a:extLst>
          </p:cNvPr>
          <p:cNvSpPr>
            <a:spLocks noGrp="1"/>
          </p:cNvSpPr>
          <p:nvPr>
            <p:ph type="body" sz="quarter" idx="17"/>
          </p:nvPr>
        </p:nvSpPr>
        <p:spPr/>
        <p:txBody>
          <a:bodyPr/>
          <a:lstStyle/>
          <a:p>
            <a:r>
              <a:rPr lang="en-US" sz="1450" dirty="0"/>
              <a:t>Some datacenters are not reasonably accessible</a:t>
            </a:r>
            <a:endParaRPr lang="en-GB" sz="1450" dirty="0"/>
          </a:p>
        </p:txBody>
      </p:sp>
      <p:sp>
        <p:nvSpPr>
          <p:cNvPr id="9" name="Text Placeholder 8">
            <a:extLst>
              <a:ext uri="{FF2B5EF4-FFF2-40B4-BE49-F238E27FC236}">
                <a16:creationId xmlns:a16="http://schemas.microsoft.com/office/drawing/2014/main" id="{AA8C33B1-2EE7-E64A-5F0F-B5FABA0CC21D}"/>
              </a:ext>
            </a:extLst>
          </p:cNvPr>
          <p:cNvSpPr>
            <a:spLocks noGrp="1"/>
          </p:cNvSpPr>
          <p:nvPr>
            <p:ph type="body" sz="quarter" idx="18"/>
          </p:nvPr>
        </p:nvSpPr>
        <p:spPr>
          <a:xfrm>
            <a:off x="8132285" y="4004295"/>
            <a:ext cx="3312000" cy="1835130"/>
          </a:xfrm>
        </p:spPr>
        <p:txBody>
          <a:bodyPr/>
          <a:lstStyle/>
          <a:p>
            <a:r>
              <a:rPr lang="en-US" dirty="0"/>
              <a:t>self-healing storage increases the useful life of datacenter infrastructure</a:t>
            </a:r>
            <a:endParaRPr lang="en-GB" dirty="0"/>
          </a:p>
        </p:txBody>
      </p:sp>
      <p:cxnSp>
        <p:nvCxnSpPr>
          <p:cNvPr id="30" name="Straight Connector 29">
            <a:extLst>
              <a:ext uri="{FF2B5EF4-FFF2-40B4-BE49-F238E27FC236}">
                <a16:creationId xmlns:a16="http://schemas.microsoft.com/office/drawing/2014/main" id="{0F1EF09F-2C77-B4EA-4F62-FE216B5E633E}"/>
              </a:ext>
            </a:extLst>
          </p:cNvPr>
          <p:cNvCxnSpPr/>
          <p:nvPr/>
        </p:nvCxnSpPr>
        <p:spPr>
          <a:xfrm>
            <a:off x="4253552" y="3429000"/>
            <a:ext cx="0" cy="2209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339FEAC-6030-6846-840F-408C88C007A5}"/>
              </a:ext>
            </a:extLst>
          </p:cNvPr>
          <p:cNvCxnSpPr/>
          <p:nvPr/>
        </p:nvCxnSpPr>
        <p:spPr>
          <a:xfrm>
            <a:off x="7932292" y="3429000"/>
            <a:ext cx="0" cy="22098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ext Placeholder 7">
            <a:extLst>
              <a:ext uri="{FF2B5EF4-FFF2-40B4-BE49-F238E27FC236}">
                <a16:creationId xmlns:a16="http://schemas.microsoft.com/office/drawing/2014/main" id="{C6FC3898-8C8F-B505-F32E-E69165D67FF4}"/>
              </a:ext>
            </a:extLst>
          </p:cNvPr>
          <p:cNvSpPr txBox="1">
            <a:spLocks/>
          </p:cNvSpPr>
          <p:nvPr/>
        </p:nvSpPr>
        <p:spPr>
          <a:xfrm>
            <a:off x="2227761" y="1550538"/>
            <a:ext cx="7736478" cy="431801"/>
          </a:xfrm>
          <a:prstGeom prst="rect">
            <a:avLst/>
          </a:prstGeom>
        </p:spPr>
        <p:txBody>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dirty="0">
                <a:solidFill>
                  <a:schemeClr val="accent1"/>
                </a:solidFill>
              </a:rPr>
              <a:t>Objective: Keep the good data valid, eliminating both the data regeneration and drive replacement steps.</a:t>
            </a:r>
            <a:endParaRPr lang="en-US" i="1" dirty="0">
              <a:solidFill>
                <a:schemeClr val="accent1"/>
              </a:solidFill>
            </a:endParaRPr>
          </a:p>
        </p:txBody>
      </p:sp>
      <p:pic>
        <p:nvPicPr>
          <p:cNvPr id="13" name="Image" descr="Image">
            <a:extLst>
              <a:ext uri="{FF2B5EF4-FFF2-40B4-BE49-F238E27FC236}">
                <a16:creationId xmlns:a16="http://schemas.microsoft.com/office/drawing/2014/main" id="{280755F8-27EB-EA94-FE07-78ABEF2C24E1}"/>
              </a:ext>
            </a:extLst>
          </p:cNvPr>
          <p:cNvPicPr>
            <a:picLocks noChangeAspect="1"/>
          </p:cNvPicPr>
          <p:nvPr/>
        </p:nvPicPr>
        <p:blipFill>
          <a:blip r:embed="rId2"/>
          <a:stretch>
            <a:fillRect/>
          </a:stretch>
        </p:blipFill>
        <p:spPr>
          <a:xfrm>
            <a:off x="1523306" y="1326234"/>
            <a:ext cx="880410" cy="880410"/>
          </a:xfrm>
          <a:prstGeom prst="rect">
            <a:avLst/>
          </a:prstGeom>
          <a:ln w="12700">
            <a:miter lim="400000"/>
          </a:ln>
        </p:spPr>
      </p:pic>
    </p:spTree>
    <p:extLst>
      <p:ext uri="{BB962C8B-B14F-4D97-AF65-F5344CB8AC3E}">
        <p14:creationId xmlns:p14="http://schemas.microsoft.com/office/powerpoint/2010/main" val="2780924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A0B955D-D151-6652-0CEC-DABEC4E5C664}"/>
              </a:ext>
            </a:extLst>
          </p:cNvPr>
          <p:cNvSpPr>
            <a:spLocks noGrp="1"/>
          </p:cNvSpPr>
          <p:nvPr>
            <p:ph type="title"/>
          </p:nvPr>
        </p:nvSpPr>
        <p:spPr>
          <a:xfrm>
            <a:off x="479425" y="440236"/>
            <a:ext cx="9683147" cy="2052139"/>
          </a:xfrm>
        </p:spPr>
        <p:txBody>
          <a:bodyPr/>
          <a:lstStyle/>
          <a:p>
            <a:r>
              <a:rPr lang="en-GB" dirty="0"/>
              <a:t>Self-Healing Hard Disk Drives</a:t>
            </a:r>
          </a:p>
        </p:txBody>
      </p:sp>
      <p:sp>
        <p:nvSpPr>
          <p:cNvPr id="5" name="Slide Number Placeholder 4">
            <a:extLst>
              <a:ext uri="{FF2B5EF4-FFF2-40B4-BE49-F238E27FC236}">
                <a16:creationId xmlns:a16="http://schemas.microsoft.com/office/drawing/2014/main" id="{FC8B48E5-D852-13B5-1A6C-8F7606CDE1E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B2CE22-258D-44EB-93FA-0BCC2B4C54CE}" type="slidenum">
              <a:rPr kumimoji="0" lang="en-US" sz="1000"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000" b="0" i="0" u="none" strike="noStrike" kern="1200" cap="none" spc="0" normalizeH="0" baseline="0" noProof="0">
              <a:ln>
                <a:noFill/>
              </a:ln>
              <a:solidFill>
                <a:srgbClr val="000000"/>
              </a:solidFill>
              <a:effectLst/>
              <a:uLnTx/>
              <a:uFillTx/>
              <a:latin typeface="Arial"/>
              <a:ea typeface="+mn-ea"/>
              <a:cs typeface="+mn-cs"/>
            </a:endParaRPr>
          </a:p>
        </p:txBody>
      </p:sp>
      <p:sp>
        <p:nvSpPr>
          <p:cNvPr id="29" name="Text Placeholder 28">
            <a:extLst>
              <a:ext uri="{FF2B5EF4-FFF2-40B4-BE49-F238E27FC236}">
                <a16:creationId xmlns:a16="http://schemas.microsoft.com/office/drawing/2014/main" id="{16C8C809-DBE2-9666-FEBE-82FF03424F7C}"/>
              </a:ext>
            </a:extLst>
          </p:cNvPr>
          <p:cNvSpPr>
            <a:spLocks noGrp="1"/>
          </p:cNvSpPr>
          <p:nvPr>
            <p:ph type="body" sz="quarter" idx="13"/>
          </p:nvPr>
        </p:nvSpPr>
        <p:spPr>
          <a:xfrm>
            <a:off x="479425" y="4368319"/>
            <a:ext cx="3457574" cy="431801"/>
          </a:xfrm>
        </p:spPr>
        <p:txBody>
          <a:bodyPr/>
          <a:lstStyle/>
          <a:p>
            <a:r>
              <a:rPr lang="en-US" dirty="0"/>
              <a:t>Head failure is one of the major reasons a drive is replaced</a:t>
            </a:r>
          </a:p>
        </p:txBody>
      </p:sp>
      <p:sp>
        <p:nvSpPr>
          <p:cNvPr id="30" name="Text Placeholder 29">
            <a:extLst>
              <a:ext uri="{FF2B5EF4-FFF2-40B4-BE49-F238E27FC236}">
                <a16:creationId xmlns:a16="http://schemas.microsoft.com/office/drawing/2014/main" id="{544F441E-6D37-5FB1-6C0C-E160A8367CFB}"/>
              </a:ext>
            </a:extLst>
          </p:cNvPr>
          <p:cNvSpPr>
            <a:spLocks noGrp="1"/>
          </p:cNvSpPr>
          <p:nvPr>
            <p:ph type="body" sz="quarter" idx="14"/>
          </p:nvPr>
        </p:nvSpPr>
        <p:spPr>
          <a:xfrm>
            <a:off x="479424" y="4958268"/>
            <a:ext cx="3479417" cy="1563670"/>
          </a:xfrm>
        </p:spPr>
        <p:txBody>
          <a:bodyPr>
            <a:normAutofit/>
          </a:bodyPr>
          <a:lstStyle/>
          <a:p>
            <a:pPr marL="285750" indent="-285750">
              <a:buFont typeface="Arial" panose="020B0604020202020204" pitchFamily="34" charset="0"/>
              <a:buChar char="•"/>
            </a:pPr>
            <a:r>
              <a:rPr lang="en-US" sz="1450" noProof="1"/>
              <a:t>In a 10-platter drive, a head failure affects only 5% of the available storage</a:t>
            </a:r>
          </a:p>
          <a:p>
            <a:pPr marL="285750" indent="-285750">
              <a:buFont typeface="Arial" panose="020B0604020202020204" pitchFamily="34" charset="0"/>
              <a:buChar char="•"/>
            </a:pPr>
            <a:r>
              <a:rPr lang="en-US" sz="1450" noProof="1"/>
              <a:t>Most systems maintain a margin of free space at &gt;5%</a:t>
            </a:r>
          </a:p>
        </p:txBody>
      </p:sp>
      <p:sp>
        <p:nvSpPr>
          <p:cNvPr id="31" name="Text Placeholder 30">
            <a:extLst>
              <a:ext uri="{FF2B5EF4-FFF2-40B4-BE49-F238E27FC236}">
                <a16:creationId xmlns:a16="http://schemas.microsoft.com/office/drawing/2014/main" id="{7641160A-8581-4FAF-78EE-9C2C1490FD51}"/>
              </a:ext>
            </a:extLst>
          </p:cNvPr>
          <p:cNvSpPr>
            <a:spLocks noGrp="1"/>
          </p:cNvSpPr>
          <p:nvPr>
            <p:ph type="body" sz="quarter" idx="15"/>
          </p:nvPr>
        </p:nvSpPr>
        <p:spPr>
          <a:xfrm>
            <a:off x="4380703" y="4368319"/>
            <a:ext cx="3457574" cy="431801"/>
          </a:xfrm>
        </p:spPr>
        <p:txBody>
          <a:bodyPr/>
          <a:lstStyle/>
          <a:p>
            <a:r>
              <a:rPr lang="en-US" dirty="0"/>
              <a:t>Standardization has already occurred</a:t>
            </a:r>
          </a:p>
        </p:txBody>
      </p:sp>
      <p:sp>
        <p:nvSpPr>
          <p:cNvPr id="32" name="Text Placeholder 31">
            <a:extLst>
              <a:ext uri="{FF2B5EF4-FFF2-40B4-BE49-F238E27FC236}">
                <a16:creationId xmlns:a16="http://schemas.microsoft.com/office/drawing/2014/main" id="{88EF22A1-6113-F62D-2DB2-5583A5036689}"/>
              </a:ext>
            </a:extLst>
          </p:cNvPr>
          <p:cNvSpPr>
            <a:spLocks noGrp="1"/>
          </p:cNvSpPr>
          <p:nvPr>
            <p:ph type="body" sz="quarter" idx="16"/>
          </p:nvPr>
        </p:nvSpPr>
        <p:spPr>
          <a:xfrm>
            <a:off x="4380703" y="4958268"/>
            <a:ext cx="3479417" cy="1563670"/>
          </a:xfrm>
        </p:spPr>
        <p:txBody>
          <a:bodyPr>
            <a:normAutofit/>
          </a:bodyPr>
          <a:lstStyle/>
          <a:p>
            <a:pPr marL="285750" indent="-285750">
              <a:buFont typeface="Arial" panose="020B0604020202020204" pitchFamily="34" charset="0"/>
              <a:buChar char="•"/>
            </a:pPr>
            <a:r>
              <a:rPr lang="en-US" sz="1450" noProof="1"/>
              <a:t>Taking a head offline is called Storage Element Depopulation</a:t>
            </a:r>
          </a:p>
          <a:p>
            <a:pPr marL="285750" indent="-285750">
              <a:buFont typeface="Arial" panose="020B0604020202020204" pitchFamily="34" charset="0"/>
              <a:buChar char="•"/>
            </a:pPr>
            <a:r>
              <a:rPr lang="en-US" sz="1450" noProof="1"/>
              <a:t>Operating systems are still catching up</a:t>
            </a:r>
          </a:p>
          <a:p>
            <a:pPr marL="285750" indent="-285750">
              <a:buFont typeface="Arial" panose="020B0604020202020204" pitchFamily="34" charset="0"/>
              <a:buChar char="•"/>
            </a:pPr>
            <a:r>
              <a:rPr lang="en-US" sz="1450" noProof="1"/>
              <a:t>Offline methods are already available, but they destroy all the existing data triggering a rebuild operation</a:t>
            </a:r>
          </a:p>
          <a:p>
            <a:endParaRPr lang="en-GB" sz="1450" dirty="0"/>
          </a:p>
        </p:txBody>
      </p:sp>
      <p:sp>
        <p:nvSpPr>
          <p:cNvPr id="33" name="Text Placeholder 32">
            <a:extLst>
              <a:ext uri="{FF2B5EF4-FFF2-40B4-BE49-F238E27FC236}">
                <a16:creationId xmlns:a16="http://schemas.microsoft.com/office/drawing/2014/main" id="{0A85AB5F-F934-C36A-8DF0-CBE4465BDDF7}"/>
              </a:ext>
            </a:extLst>
          </p:cNvPr>
          <p:cNvSpPr>
            <a:spLocks noGrp="1"/>
          </p:cNvSpPr>
          <p:nvPr>
            <p:ph type="body" sz="quarter" idx="17"/>
          </p:nvPr>
        </p:nvSpPr>
        <p:spPr>
          <a:xfrm>
            <a:off x="8237534" y="4368319"/>
            <a:ext cx="3457574" cy="431801"/>
          </a:xfrm>
        </p:spPr>
        <p:txBody>
          <a:bodyPr/>
          <a:lstStyle/>
          <a:p>
            <a:r>
              <a:rPr lang="en-US" dirty="0"/>
              <a:t>Online methods are under development</a:t>
            </a:r>
          </a:p>
        </p:txBody>
      </p:sp>
      <p:sp>
        <p:nvSpPr>
          <p:cNvPr id="34" name="Text Placeholder 33">
            <a:extLst>
              <a:ext uri="{FF2B5EF4-FFF2-40B4-BE49-F238E27FC236}">
                <a16:creationId xmlns:a16="http://schemas.microsoft.com/office/drawing/2014/main" id="{E8847321-5C02-870F-3AA5-CA5682CA02A2}"/>
              </a:ext>
            </a:extLst>
          </p:cNvPr>
          <p:cNvSpPr>
            <a:spLocks noGrp="1"/>
          </p:cNvSpPr>
          <p:nvPr>
            <p:ph type="body" sz="quarter" idx="18"/>
          </p:nvPr>
        </p:nvSpPr>
        <p:spPr>
          <a:xfrm>
            <a:off x="8237534" y="4958268"/>
            <a:ext cx="3479417" cy="1563670"/>
          </a:xfrm>
        </p:spPr>
        <p:txBody>
          <a:bodyPr>
            <a:normAutofit/>
          </a:bodyPr>
          <a:lstStyle/>
          <a:p>
            <a:pPr marL="285750" indent="-285750">
              <a:buFont typeface="Arial" panose="020B0604020202020204" pitchFamily="34" charset="0"/>
              <a:buChar char="•"/>
            </a:pPr>
            <a:r>
              <a:rPr lang="en-US" sz="1450" noProof="1"/>
              <a:t>There is now a standardized method for Host Managed Shingled Magnetic Recording (SMR) devices</a:t>
            </a:r>
          </a:p>
          <a:p>
            <a:pPr marL="285750" indent="-285750">
              <a:buFont typeface="Arial" panose="020B0604020202020204" pitchFamily="34" charset="0"/>
              <a:buChar char="•"/>
            </a:pPr>
            <a:r>
              <a:rPr lang="en-US" sz="1450" noProof="1"/>
              <a:t>A method needs to be developed to support Conventional Magnetic Recording (CMR) devices</a:t>
            </a:r>
            <a:endParaRPr lang="en-GB" sz="1450" dirty="0"/>
          </a:p>
        </p:txBody>
      </p:sp>
      <p:cxnSp>
        <p:nvCxnSpPr>
          <p:cNvPr id="56" name="Straight Connector 55">
            <a:extLst>
              <a:ext uri="{FF2B5EF4-FFF2-40B4-BE49-F238E27FC236}">
                <a16:creationId xmlns:a16="http://schemas.microsoft.com/office/drawing/2014/main" id="{35BA857D-F0CC-E430-C326-1FEACAD40B40}"/>
              </a:ext>
            </a:extLst>
          </p:cNvPr>
          <p:cNvCxnSpPr>
            <a:cxnSpLocks/>
          </p:cNvCxnSpPr>
          <p:nvPr/>
        </p:nvCxnSpPr>
        <p:spPr>
          <a:xfrm>
            <a:off x="479425" y="3157154"/>
            <a:ext cx="346356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9EDCC065-9F34-4CEE-65DD-4FB1D22390DA}"/>
              </a:ext>
            </a:extLst>
          </p:cNvPr>
          <p:cNvCxnSpPr>
            <a:cxnSpLocks/>
          </p:cNvCxnSpPr>
          <p:nvPr/>
        </p:nvCxnSpPr>
        <p:spPr>
          <a:xfrm>
            <a:off x="4374266" y="3157154"/>
            <a:ext cx="3463566"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610C452-03FB-6E35-AD5C-07A7396786E7}"/>
              </a:ext>
            </a:extLst>
          </p:cNvPr>
          <p:cNvCxnSpPr>
            <a:cxnSpLocks/>
          </p:cNvCxnSpPr>
          <p:nvPr/>
        </p:nvCxnSpPr>
        <p:spPr>
          <a:xfrm>
            <a:off x="8230648" y="3157154"/>
            <a:ext cx="3463566"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59" name="Text Placeholder 16">
            <a:extLst>
              <a:ext uri="{FF2B5EF4-FFF2-40B4-BE49-F238E27FC236}">
                <a16:creationId xmlns:a16="http://schemas.microsoft.com/office/drawing/2014/main" id="{47877C46-6C9C-BB63-35E4-AB2D6E661A5E}"/>
              </a:ext>
            </a:extLst>
          </p:cNvPr>
          <p:cNvSpPr txBox="1">
            <a:spLocks/>
          </p:cNvSpPr>
          <p:nvPr/>
        </p:nvSpPr>
        <p:spPr>
          <a:xfrm>
            <a:off x="479425" y="3305790"/>
            <a:ext cx="3484557" cy="1038963"/>
          </a:xfrm>
          <a:prstGeom prst="rect">
            <a:avLst/>
          </a:prstGeom>
        </p:spPr>
        <p:txBody>
          <a:bodyPr lIns="0" tIns="0" rIns="0" bIns="0" anchor="b"/>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400" b="1" i="0" u="none" strike="noStrike" kern="1200" cap="none" spc="0" normalizeH="0" baseline="0" noProof="0" dirty="0">
                <a:ln>
                  <a:noFill/>
                </a:ln>
                <a:solidFill>
                  <a:srgbClr val="6DBC4B"/>
                </a:solidFill>
                <a:effectLst/>
                <a:uLnTx/>
                <a:uFillTx/>
                <a:latin typeface="Arial"/>
                <a:ea typeface="+mn-ea"/>
                <a:cs typeface="+mn-cs"/>
              </a:rPr>
              <a:t>1.</a:t>
            </a:r>
          </a:p>
        </p:txBody>
      </p:sp>
      <p:sp>
        <p:nvSpPr>
          <p:cNvPr id="60" name="Text Placeholder 16">
            <a:extLst>
              <a:ext uri="{FF2B5EF4-FFF2-40B4-BE49-F238E27FC236}">
                <a16:creationId xmlns:a16="http://schemas.microsoft.com/office/drawing/2014/main" id="{B1659B1B-C953-F94B-C530-C59533738BA9}"/>
              </a:ext>
            </a:extLst>
          </p:cNvPr>
          <p:cNvSpPr txBox="1">
            <a:spLocks/>
          </p:cNvSpPr>
          <p:nvPr/>
        </p:nvSpPr>
        <p:spPr>
          <a:xfrm>
            <a:off x="4375564" y="3305790"/>
            <a:ext cx="3484557" cy="1038963"/>
          </a:xfrm>
          <a:prstGeom prst="rect">
            <a:avLst/>
          </a:prstGeom>
        </p:spPr>
        <p:txBody>
          <a:bodyPr lIns="0" tIns="0" rIns="0" bIns="0" anchor="b"/>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400" b="1" i="0" u="none" strike="noStrike" kern="1200" cap="none" spc="0" normalizeH="0" baseline="0" noProof="0" dirty="0">
                <a:ln>
                  <a:noFill/>
                </a:ln>
                <a:solidFill>
                  <a:srgbClr val="03A8A1"/>
                </a:solidFill>
                <a:effectLst/>
                <a:uLnTx/>
                <a:uFillTx/>
                <a:latin typeface="Arial"/>
                <a:ea typeface="+mn-ea"/>
                <a:cs typeface="+mn-cs"/>
              </a:rPr>
              <a:t>2.</a:t>
            </a:r>
          </a:p>
        </p:txBody>
      </p:sp>
      <p:sp>
        <p:nvSpPr>
          <p:cNvPr id="61" name="Text Placeholder 16">
            <a:extLst>
              <a:ext uri="{FF2B5EF4-FFF2-40B4-BE49-F238E27FC236}">
                <a16:creationId xmlns:a16="http://schemas.microsoft.com/office/drawing/2014/main" id="{BE934B21-BA75-D121-80B5-F06B660CC6F2}"/>
              </a:ext>
            </a:extLst>
          </p:cNvPr>
          <p:cNvSpPr txBox="1">
            <a:spLocks/>
          </p:cNvSpPr>
          <p:nvPr/>
        </p:nvSpPr>
        <p:spPr>
          <a:xfrm>
            <a:off x="8231946" y="3305790"/>
            <a:ext cx="3484557" cy="1038963"/>
          </a:xfrm>
          <a:prstGeom prst="rect">
            <a:avLst/>
          </a:prstGeom>
        </p:spPr>
        <p:txBody>
          <a:bodyPr lIns="0" tIns="0" rIns="0" bIns="0" anchor="b"/>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400" b="1" i="0" u="none" strike="noStrike" kern="1200" cap="none" spc="0" normalizeH="0" baseline="0" noProof="0" dirty="0">
                <a:ln>
                  <a:noFill/>
                </a:ln>
                <a:solidFill>
                  <a:srgbClr val="1C7995"/>
                </a:solidFill>
                <a:effectLst/>
                <a:uLnTx/>
                <a:uFillTx/>
                <a:latin typeface="Arial"/>
                <a:ea typeface="+mn-ea"/>
                <a:cs typeface="+mn-cs"/>
              </a:rPr>
              <a:t>3.</a:t>
            </a:r>
          </a:p>
        </p:txBody>
      </p:sp>
    </p:spTree>
    <p:extLst>
      <p:ext uri="{BB962C8B-B14F-4D97-AF65-F5344CB8AC3E}">
        <p14:creationId xmlns:p14="http://schemas.microsoft.com/office/powerpoint/2010/main" val="1948399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B2EE3A1-0080-A793-384F-539C611727A5}"/>
              </a:ext>
            </a:extLst>
          </p:cNvPr>
          <p:cNvSpPr>
            <a:spLocks noGrp="1"/>
          </p:cNvSpPr>
          <p:nvPr>
            <p:ph type="body" sz="quarter" idx="11"/>
          </p:nvPr>
        </p:nvSpPr>
        <p:spPr/>
        <p:txBody>
          <a:bodyPr/>
          <a:lstStyle/>
          <a:p>
            <a:r>
              <a:rPr lang="en-US" dirty="0"/>
              <a:t>For systems with </a:t>
            </a:r>
            <a:r>
              <a:rPr lang="en-US" i="1" dirty="0"/>
              <a:t>Host Managed Shingled Magnetic Recording (SMR) only</a:t>
            </a:r>
          </a:p>
        </p:txBody>
      </p:sp>
      <p:sp>
        <p:nvSpPr>
          <p:cNvPr id="4" name="Title 3">
            <a:extLst>
              <a:ext uri="{FF2B5EF4-FFF2-40B4-BE49-F238E27FC236}">
                <a16:creationId xmlns:a16="http://schemas.microsoft.com/office/drawing/2014/main" id="{FAE156DA-E175-3EA0-F9E6-A3DAA0FA66EB}"/>
              </a:ext>
            </a:extLst>
          </p:cNvPr>
          <p:cNvSpPr>
            <a:spLocks noGrp="1"/>
          </p:cNvSpPr>
          <p:nvPr>
            <p:ph type="title"/>
          </p:nvPr>
        </p:nvSpPr>
        <p:spPr>
          <a:xfrm>
            <a:off x="479425" y="440235"/>
            <a:ext cx="5504686" cy="1188539"/>
          </a:xfrm>
        </p:spPr>
        <p:txBody>
          <a:bodyPr/>
          <a:lstStyle/>
          <a:p>
            <a:r>
              <a:rPr lang="en-US" sz="3600" dirty="0"/>
              <a:t>Fully standardized:  Marking Zones Offline</a:t>
            </a:r>
          </a:p>
        </p:txBody>
      </p:sp>
      <p:sp>
        <p:nvSpPr>
          <p:cNvPr id="5" name="Slide Number Placeholder 4">
            <a:extLst>
              <a:ext uri="{FF2B5EF4-FFF2-40B4-BE49-F238E27FC236}">
                <a16:creationId xmlns:a16="http://schemas.microsoft.com/office/drawing/2014/main" id="{D4DDC82D-4752-8EDA-1EF8-7676073B81F2}"/>
              </a:ext>
            </a:extLst>
          </p:cNvPr>
          <p:cNvSpPr>
            <a:spLocks noGrp="1"/>
          </p:cNvSpPr>
          <p:nvPr>
            <p:ph type="sldNum" sz="quarter" idx="4"/>
          </p:nvPr>
        </p:nvSpPr>
        <p:spPr/>
        <p:txBody>
          <a:bodyPr/>
          <a:lstStyle/>
          <a:p>
            <a:fld id="{07B2CE22-258D-44EB-93FA-0BCC2B4C54CE}" type="slidenum">
              <a:rPr lang="en-US" smtClean="0"/>
              <a:pPr/>
              <a:t>6</a:t>
            </a:fld>
            <a:endParaRPr lang="en-US"/>
          </a:p>
        </p:txBody>
      </p:sp>
      <p:pic>
        <p:nvPicPr>
          <p:cNvPr id="8" name="Picture Placeholder 7" descr="A close-up of a metal object&#10;&#10;AI-generated content may be incorrect.">
            <a:extLst>
              <a:ext uri="{FF2B5EF4-FFF2-40B4-BE49-F238E27FC236}">
                <a16:creationId xmlns:a16="http://schemas.microsoft.com/office/drawing/2014/main" id="{FFC6E919-A8EB-0933-58CE-EA82BE12985E}"/>
              </a:ext>
            </a:extLst>
          </p:cNvPr>
          <p:cNvPicPr>
            <a:picLocks noGrp="1" noChangeAspect="1"/>
          </p:cNvPicPr>
          <p:nvPr>
            <p:ph type="pic" sz="quarter" idx="12"/>
          </p:nvPr>
        </p:nvPicPr>
        <p:blipFill>
          <a:blip r:embed="rId2" cstate="print">
            <a:alphaModFix/>
            <a:extLst>
              <a:ext uri="{28A0092B-C50C-407E-A947-70E740481C1C}">
                <a14:useLocalDpi xmlns:a14="http://schemas.microsoft.com/office/drawing/2010/main" val="0"/>
              </a:ext>
            </a:extLst>
          </a:blip>
          <a:srcRect/>
          <a:stretch>
            <a:fillRect/>
          </a:stretch>
        </p:blipFill>
        <p:spPr/>
      </p:pic>
      <p:sp>
        <p:nvSpPr>
          <p:cNvPr id="13" name="Text Placeholder 1">
            <a:extLst>
              <a:ext uri="{FF2B5EF4-FFF2-40B4-BE49-F238E27FC236}">
                <a16:creationId xmlns:a16="http://schemas.microsoft.com/office/drawing/2014/main" id="{7DFEFBDC-2475-C535-C3EE-F168BCADDD35}"/>
              </a:ext>
            </a:extLst>
          </p:cNvPr>
          <p:cNvSpPr txBox="1">
            <a:spLocks/>
          </p:cNvSpPr>
          <p:nvPr/>
        </p:nvSpPr>
        <p:spPr>
          <a:xfrm>
            <a:off x="493280" y="4141210"/>
            <a:ext cx="5257799" cy="431801"/>
          </a:xfrm>
          <a:prstGeom prst="rect">
            <a:avLst/>
          </a:prstGeom>
        </p:spPr>
        <p:txBody>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If a head is about to fail, the initiator (Host) is notified by the target (Hard Drive)</a:t>
            </a:r>
          </a:p>
        </p:txBody>
      </p:sp>
      <p:sp>
        <p:nvSpPr>
          <p:cNvPr id="14" name="Text Placeholder 2">
            <a:extLst>
              <a:ext uri="{FF2B5EF4-FFF2-40B4-BE49-F238E27FC236}">
                <a16:creationId xmlns:a16="http://schemas.microsoft.com/office/drawing/2014/main" id="{6D6940DF-8458-85F9-8647-49FBF84CDE12}"/>
              </a:ext>
            </a:extLst>
          </p:cNvPr>
          <p:cNvSpPr txBox="1">
            <a:spLocks/>
          </p:cNvSpPr>
          <p:nvPr/>
        </p:nvSpPr>
        <p:spPr>
          <a:xfrm>
            <a:off x="493281" y="4841397"/>
            <a:ext cx="5257799" cy="1114425"/>
          </a:xfrm>
          <a:prstGeom prst="rect">
            <a:avLst/>
          </a:prstGeom>
        </p:spPr>
        <p:txBody>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spcBef>
                <a:spcPts val="0"/>
              </a:spcBef>
              <a:spcAft>
                <a:spcPts val="0"/>
              </a:spcAft>
              <a:buFont typeface="Arial" panose="020B0604020202020204" pitchFamily="34" charset="0"/>
              <a:buChar char="•"/>
            </a:pPr>
            <a:r>
              <a:rPr lang="en-US" sz="1400" b="0" dirty="0"/>
              <a:t>The initiator may then backup the contents of the target</a:t>
            </a:r>
          </a:p>
          <a:p>
            <a:pPr marL="285750" indent="-285750">
              <a:spcBef>
                <a:spcPts val="0"/>
              </a:spcBef>
              <a:spcAft>
                <a:spcPts val="0"/>
              </a:spcAft>
              <a:buFont typeface="Arial" panose="020B0604020202020204" pitchFamily="34" charset="0"/>
              <a:buChar char="•"/>
            </a:pPr>
            <a:r>
              <a:rPr lang="en-US" sz="1400" b="0" dirty="0"/>
              <a:t>Once the backup operation is complete the initiator marks all the zones associated with the defective head as OFFLINE </a:t>
            </a:r>
          </a:p>
          <a:p>
            <a:pPr marL="285750" indent="-285750">
              <a:spcBef>
                <a:spcPts val="0"/>
              </a:spcBef>
              <a:spcAft>
                <a:spcPts val="0"/>
              </a:spcAft>
              <a:buFont typeface="Arial" panose="020B0604020202020204" pitchFamily="34" charset="0"/>
              <a:buChar char="•"/>
            </a:pPr>
            <a:r>
              <a:rPr lang="en-US" sz="1400" b="0" dirty="0"/>
              <a:t>Generally, 95% of the data remains valid and accessible</a:t>
            </a:r>
          </a:p>
          <a:p>
            <a:pPr marL="285750" indent="-285750">
              <a:spcBef>
                <a:spcPts val="0"/>
              </a:spcBef>
              <a:spcAft>
                <a:spcPts val="0"/>
              </a:spcAft>
              <a:buFont typeface="Arial" panose="020B0604020202020204" pitchFamily="34" charset="0"/>
              <a:buChar char="•"/>
            </a:pPr>
            <a:r>
              <a:rPr lang="en-US" sz="1400" b="0" dirty="0"/>
              <a:t>The 5% that has been lost is determined by the initiator using a REPORT ZONES EXT command</a:t>
            </a:r>
          </a:p>
          <a:p>
            <a:pPr marL="285750" indent="-285750">
              <a:spcBef>
                <a:spcPts val="0"/>
              </a:spcBef>
              <a:spcAft>
                <a:spcPts val="0"/>
              </a:spcAft>
              <a:buFont typeface="Arial" panose="020B0604020202020204" pitchFamily="34" charset="0"/>
              <a:buChar char="•"/>
            </a:pPr>
            <a:endParaRPr lang="en-US" sz="1400" b="0" dirty="0"/>
          </a:p>
        </p:txBody>
      </p:sp>
      <p:sp>
        <p:nvSpPr>
          <p:cNvPr id="15" name="Text Placeholder 1">
            <a:extLst>
              <a:ext uri="{FF2B5EF4-FFF2-40B4-BE49-F238E27FC236}">
                <a16:creationId xmlns:a16="http://schemas.microsoft.com/office/drawing/2014/main" id="{4AC3FA5D-9270-567A-8643-F01BBCDC118D}"/>
              </a:ext>
            </a:extLst>
          </p:cNvPr>
          <p:cNvSpPr txBox="1">
            <a:spLocks/>
          </p:cNvSpPr>
          <p:nvPr/>
        </p:nvSpPr>
        <p:spPr>
          <a:xfrm>
            <a:off x="6096000" y="4141210"/>
            <a:ext cx="5602720" cy="431801"/>
          </a:xfrm>
          <a:prstGeom prst="rect">
            <a:avLst/>
          </a:prstGeom>
        </p:spPr>
        <p:txBody>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If a head fails, the initiator is notified by the target</a:t>
            </a:r>
          </a:p>
        </p:txBody>
      </p:sp>
      <p:sp>
        <p:nvSpPr>
          <p:cNvPr id="16" name="Text Placeholder 2">
            <a:extLst>
              <a:ext uri="{FF2B5EF4-FFF2-40B4-BE49-F238E27FC236}">
                <a16:creationId xmlns:a16="http://schemas.microsoft.com/office/drawing/2014/main" id="{7BD397E3-7660-FA7D-DEB7-F6A61AF0A849}"/>
              </a:ext>
            </a:extLst>
          </p:cNvPr>
          <p:cNvSpPr txBox="1">
            <a:spLocks/>
          </p:cNvSpPr>
          <p:nvPr/>
        </p:nvSpPr>
        <p:spPr>
          <a:xfrm>
            <a:off x="6096001" y="4841397"/>
            <a:ext cx="5257799" cy="1114425"/>
          </a:xfrm>
          <a:prstGeom prst="rect">
            <a:avLst/>
          </a:prstGeom>
        </p:spPr>
        <p:txBody>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spcBef>
                <a:spcPts val="0"/>
              </a:spcBef>
              <a:spcAft>
                <a:spcPts val="0"/>
              </a:spcAft>
              <a:buFont typeface="Arial" panose="020B0604020202020204" pitchFamily="34" charset="0"/>
              <a:buChar char="•"/>
            </a:pPr>
            <a:r>
              <a:rPr lang="en-US" sz="1400" b="0" dirty="0"/>
              <a:t>The initiator may remove the offending head</a:t>
            </a:r>
          </a:p>
          <a:p>
            <a:pPr marL="285750" indent="-285750">
              <a:spcBef>
                <a:spcPts val="0"/>
              </a:spcBef>
              <a:spcAft>
                <a:spcPts val="0"/>
              </a:spcAft>
              <a:buFont typeface="Arial" panose="020B0604020202020204" pitchFamily="34" charset="0"/>
              <a:buChar char="•"/>
            </a:pPr>
            <a:r>
              <a:rPr lang="en-US" sz="1400" b="0" dirty="0"/>
              <a:t>Once the head removal is complete, REPORT ZONES EXT is used to determine which data was lost</a:t>
            </a:r>
          </a:p>
        </p:txBody>
      </p:sp>
      <p:sp>
        <p:nvSpPr>
          <p:cNvPr id="18" name="TextBox 17">
            <a:extLst>
              <a:ext uri="{FF2B5EF4-FFF2-40B4-BE49-F238E27FC236}">
                <a16:creationId xmlns:a16="http://schemas.microsoft.com/office/drawing/2014/main" id="{091F2181-A566-8F50-7C13-81D461A9CC3A}"/>
              </a:ext>
            </a:extLst>
          </p:cNvPr>
          <p:cNvSpPr txBox="1"/>
          <p:nvPr/>
        </p:nvSpPr>
        <p:spPr>
          <a:xfrm>
            <a:off x="1587179" y="6333843"/>
            <a:ext cx="9017642" cy="307777"/>
          </a:xfrm>
          <a:prstGeom prst="rect">
            <a:avLst/>
          </a:prstGeom>
          <a:noFill/>
        </p:spPr>
        <p:txBody>
          <a:bodyPr wrap="square">
            <a:spAutoFit/>
          </a:bodyPr>
          <a:lstStyle/>
          <a:p>
            <a:r>
              <a:rPr lang="en-US" sz="1400" dirty="0">
                <a:solidFill>
                  <a:schemeClr val="tx1">
                    <a:lumMod val="50000"/>
                    <a:lumOff val="50000"/>
                  </a:schemeClr>
                </a:solidFill>
              </a:rPr>
              <a:t>This method takes a short amount of time to perform, but only works for SMR devices</a:t>
            </a:r>
          </a:p>
        </p:txBody>
      </p:sp>
    </p:spTree>
    <p:extLst>
      <p:ext uri="{BB962C8B-B14F-4D97-AF65-F5344CB8AC3E}">
        <p14:creationId xmlns:p14="http://schemas.microsoft.com/office/powerpoint/2010/main" val="2995214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45CC9D1-3C01-2472-8D39-693992BEE847}"/>
              </a:ext>
            </a:extLst>
          </p:cNvPr>
          <p:cNvSpPr/>
          <p:nvPr/>
        </p:nvSpPr>
        <p:spPr>
          <a:xfrm>
            <a:off x="1" y="4514854"/>
            <a:ext cx="12192000" cy="2359742"/>
          </a:xfrm>
          <a:prstGeom prst="rect">
            <a:avLst/>
          </a:prstGeom>
          <a:solidFill>
            <a:srgbClr val="10181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a:extLst>
              <a:ext uri="{FF2B5EF4-FFF2-40B4-BE49-F238E27FC236}">
                <a16:creationId xmlns:a16="http://schemas.microsoft.com/office/drawing/2014/main" id="{0159AF3F-1A01-AE5E-238B-A813D3EDF30A}"/>
              </a:ext>
            </a:extLst>
          </p:cNvPr>
          <p:cNvSpPr/>
          <p:nvPr/>
        </p:nvSpPr>
        <p:spPr>
          <a:xfrm>
            <a:off x="8025812" y="4514854"/>
            <a:ext cx="3872300" cy="2359742"/>
          </a:xfrm>
          <a:custGeom>
            <a:avLst/>
            <a:gdLst>
              <a:gd name="connsiteX0" fmla="*/ 1470432 w 3872300"/>
              <a:gd name="connsiteY0" fmla="*/ 0 h 2359742"/>
              <a:gd name="connsiteX1" fmla="*/ 1538606 w 3872300"/>
              <a:gd name="connsiteY1" fmla="*/ 146087 h 2359742"/>
              <a:gd name="connsiteX2" fmla="*/ 1356731 w 3872300"/>
              <a:gd name="connsiteY2" fmla="*/ 247422 h 2359742"/>
              <a:gd name="connsiteX3" fmla="*/ 654258 w 3872300"/>
              <a:gd name="connsiteY3" fmla="*/ 792241 h 2359742"/>
              <a:gd name="connsiteX4" fmla="*/ 371278 w 3872300"/>
              <a:gd name="connsiteY4" fmla="*/ 1189716 h 2359742"/>
              <a:gd name="connsiteX5" fmla="*/ 271463 w 3872300"/>
              <a:gd name="connsiteY5" fmla="*/ 1687172 h 2359742"/>
              <a:gd name="connsiteX6" fmla="*/ 548161 w 3872300"/>
              <a:gd name="connsiteY6" fmla="*/ 2116211 h 2359742"/>
              <a:gd name="connsiteX7" fmla="*/ 870319 w 3872300"/>
              <a:gd name="connsiteY7" fmla="*/ 2182016 h 2359742"/>
              <a:gd name="connsiteX8" fmla="*/ 1313783 w 3872300"/>
              <a:gd name="connsiteY8" fmla="*/ 2079392 h 2359742"/>
              <a:gd name="connsiteX9" fmla="*/ 1921466 w 3872300"/>
              <a:gd name="connsiteY9" fmla="*/ 1766164 h 2359742"/>
              <a:gd name="connsiteX10" fmla="*/ 2244914 w 3872300"/>
              <a:gd name="connsiteY10" fmla="*/ 1525319 h 2359742"/>
              <a:gd name="connsiteX11" fmla="*/ 2372468 w 3872300"/>
              <a:gd name="connsiteY11" fmla="*/ 1350312 h 2359742"/>
              <a:gd name="connsiteX12" fmla="*/ 2223424 w 3872300"/>
              <a:gd name="connsiteY12" fmla="*/ 1101535 h 2359742"/>
              <a:gd name="connsiteX13" fmla="*/ 2026274 w 3872300"/>
              <a:gd name="connsiteY13" fmla="*/ 1148964 h 2359742"/>
              <a:gd name="connsiteX14" fmla="*/ 1557617 w 3872300"/>
              <a:gd name="connsiteY14" fmla="*/ 1437138 h 2359742"/>
              <a:gd name="connsiteX15" fmla="*/ 1191221 w 3872300"/>
              <a:gd name="connsiteY15" fmla="*/ 1639842 h 2359742"/>
              <a:gd name="connsiteX16" fmla="*/ 910721 w 3872300"/>
              <a:gd name="connsiteY16" fmla="*/ 1687172 h 2359742"/>
              <a:gd name="connsiteX17" fmla="*/ 656770 w 3872300"/>
              <a:gd name="connsiteY17" fmla="*/ 1355534 h 2359742"/>
              <a:gd name="connsiteX18" fmla="*/ 820990 w 3872300"/>
              <a:gd name="connsiteY18" fmla="*/ 1006777 h 2359742"/>
              <a:gd name="connsiteX19" fmla="*/ 1148240 w 3872300"/>
              <a:gd name="connsiteY19" fmla="*/ 726535 h 2359742"/>
              <a:gd name="connsiteX20" fmla="*/ 1719258 w 3872300"/>
              <a:gd name="connsiteY20" fmla="*/ 393542 h 2359742"/>
              <a:gd name="connsiteX21" fmla="*/ 2443221 w 3872300"/>
              <a:gd name="connsiteY21" fmla="*/ 176428 h 2359742"/>
              <a:gd name="connsiteX22" fmla="*/ 2990236 w 3872300"/>
              <a:gd name="connsiteY22" fmla="*/ 218535 h 2359742"/>
              <a:gd name="connsiteX23" fmla="*/ 3427418 w 3872300"/>
              <a:gd name="connsiteY23" fmla="*/ 433039 h 2359742"/>
              <a:gd name="connsiteX24" fmla="*/ 3743228 w 3872300"/>
              <a:gd name="connsiteY24" fmla="*/ 806783 h 2359742"/>
              <a:gd name="connsiteX25" fmla="*/ 3868335 w 3872300"/>
              <a:gd name="connsiteY25" fmla="*/ 1237145 h 2359742"/>
              <a:gd name="connsiteX26" fmla="*/ 3817816 w 3872300"/>
              <a:gd name="connsiteY26" fmla="*/ 1708291 h 2359742"/>
              <a:gd name="connsiteX27" fmla="*/ 3635842 w 3872300"/>
              <a:gd name="connsiteY27" fmla="*/ 2134687 h 2359742"/>
              <a:gd name="connsiteX28" fmla="*/ 3548644 w 3872300"/>
              <a:gd name="connsiteY28" fmla="*/ 2270617 h 2359742"/>
              <a:gd name="connsiteX29" fmla="*/ 3483360 w 3872300"/>
              <a:gd name="connsiteY29" fmla="*/ 2359742 h 2359742"/>
              <a:gd name="connsiteX30" fmla="*/ 2814868 w 3872300"/>
              <a:gd name="connsiteY30" fmla="*/ 2359742 h 2359742"/>
              <a:gd name="connsiteX31" fmla="*/ 2863257 w 3872300"/>
              <a:gd name="connsiteY31" fmla="*/ 2314440 h 2359742"/>
              <a:gd name="connsiteX32" fmla="*/ 3005445 w 3872300"/>
              <a:gd name="connsiteY32" fmla="*/ 2162252 h 2359742"/>
              <a:gd name="connsiteX33" fmla="*/ 3336463 w 3872300"/>
              <a:gd name="connsiteY33" fmla="*/ 1600313 h 2359742"/>
              <a:gd name="connsiteX34" fmla="*/ 3384503 w 3872300"/>
              <a:gd name="connsiteY34" fmla="*/ 1162085 h 2359742"/>
              <a:gd name="connsiteX35" fmla="*/ 3255593 w 3872300"/>
              <a:gd name="connsiteY35" fmla="*/ 819905 h 2359742"/>
              <a:gd name="connsiteX36" fmla="*/ 2937237 w 3872300"/>
              <a:gd name="connsiteY36" fmla="*/ 530375 h 2359742"/>
              <a:gd name="connsiteX37" fmla="*/ 2421797 w 3872300"/>
              <a:gd name="connsiteY37" fmla="*/ 418496 h 2359742"/>
              <a:gd name="connsiteX38" fmla="*/ 1959323 w 3872300"/>
              <a:gd name="connsiteY38" fmla="*/ 518575 h 2359742"/>
              <a:gd name="connsiteX39" fmla="*/ 1188675 w 3872300"/>
              <a:gd name="connsiteY39" fmla="*/ 943649 h 2359742"/>
              <a:gd name="connsiteX40" fmla="*/ 996617 w 3872300"/>
              <a:gd name="connsiteY40" fmla="*/ 1117333 h 2359742"/>
              <a:gd name="connsiteX41" fmla="*/ 932212 w 3872300"/>
              <a:gd name="connsiteY41" fmla="*/ 1243722 h 2359742"/>
              <a:gd name="connsiteX42" fmla="*/ 1040854 w 3872300"/>
              <a:gd name="connsiteY42" fmla="*/ 1392420 h 2359742"/>
              <a:gd name="connsiteX43" fmla="*/ 1196247 w 3872300"/>
              <a:gd name="connsiteY43" fmla="*/ 1348957 h 2359742"/>
              <a:gd name="connsiteX44" fmla="*/ 1628337 w 3872300"/>
              <a:gd name="connsiteY44" fmla="*/ 1080514 h 2359742"/>
              <a:gd name="connsiteX45" fmla="*/ 1992253 w 3872300"/>
              <a:gd name="connsiteY45" fmla="*/ 876554 h 2359742"/>
              <a:gd name="connsiteX46" fmla="*/ 2386388 w 3872300"/>
              <a:gd name="connsiteY46" fmla="*/ 818582 h 2359742"/>
              <a:gd name="connsiteX47" fmla="*/ 2728747 w 3872300"/>
              <a:gd name="connsiteY47" fmla="*/ 1060783 h 2359742"/>
              <a:gd name="connsiteX48" fmla="*/ 2756519 w 3872300"/>
              <a:gd name="connsiteY48" fmla="*/ 1375299 h 2359742"/>
              <a:gd name="connsiteX49" fmla="*/ 2575900 w 3872300"/>
              <a:gd name="connsiteY49" fmla="*/ 1689816 h 2359742"/>
              <a:gd name="connsiteX50" fmla="*/ 2193040 w 3872300"/>
              <a:gd name="connsiteY50" fmla="*/ 2008298 h 2359742"/>
              <a:gd name="connsiteX51" fmla="*/ 1743294 w 3872300"/>
              <a:gd name="connsiteY51" fmla="*/ 2276807 h 2359742"/>
              <a:gd name="connsiteX52" fmla="*/ 1606911 w 3872300"/>
              <a:gd name="connsiteY52" fmla="*/ 2344930 h 2359742"/>
              <a:gd name="connsiteX53" fmla="*/ 1572062 w 3872300"/>
              <a:gd name="connsiteY53" fmla="*/ 2359742 h 2359742"/>
              <a:gd name="connsiteX54" fmla="*/ 220444 w 3872300"/>
              <a:gd name="connsiteY54" fmla="*/ 2359742 h 2359742"/>
              <a:gd name="connsiteX55" fmla="*/ 214759 w 3872300"/>
              <a:gd name="connsiteY55" fmla="*/ 2354947 h 2359742"/>
              <a:gd name="connsiteX56" fmla="*/ 56625 w 3872300"/>
              <a:gd name="connsiteY56" fmla="*/ 2112311 h 2359742"/>
              <a:gd name="connsiteX57" fmla="*/ 33878 w 3872300"/>
              <a:gd name="connsiteY57" fmla="*/ 1518742 h 2359742"/>
              <a:gd name="connsiteX58" fmla="*/ 332033 w 3872300"/>
              <a:gd name="connsiteY58" fmla="*/ 915952 h 2359742"/>
              <a:gd name="connsiteX59" fmla="*/ 683319 w 3872300"/>
              <a:gd name="connsiteY59" fmla="*/ 542207 h 2359742"/>
              <a:gd name="connsiteX60" fmla="*/ 1263165 w 3872300"/>
              <a:gd name="connsiteY60" fmla="*/ 118489 h 2359742"/>
              <a:gd name="connsiteX61" fmla="*/ 1470432 w 3872300"/>
              <a:gd name="connsiteY61" fmla="*/ 0 h 235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872300" h="2359742">
                <a:moveTo>
                  <a:pt x="1470432" y="0"/>
                </a:moveTo>
                <a:cubicBezTo>
                  <a:pt x="1493112" y="50040"/>
                  <a:pt x="1515925" y="97369"/>
                  <a:pt x="1538606" y="146087"/>
                </a:cubicBezTo>
                <a:cubicBezTo>
                  <a:pt x="1476746" y="180328"/>
                  <a:pt x="1416110" y="213181"/>
                  <a:pt x="1356731" y="247422"/>
                </a:cubicBezTo>
                <a:cubicBezTo>
                  <a:pt x="1098978" y="396120"/>
                  <a:pt x="863971" y="576448"/>
                  <a:pt x="654258" y="792241"/>
                </a:cubicBezTo>
                <a:cubicBezTo>
                  <a:pt x="540623" y="909375"/>
                  <a:pt x="443254" y="1041018"/>
                  <a:pt x="371278" y="1189716"/>
                </a:cubicBezTo>
                <a:cubicBezTo>
                  <a:pt x="294210" y="1344991"/>
                  <a:pt x="253808" y="1510810"/>
                  <a:pt x="271463" y="1687172"/>
                </a:cubicBezTo>
                <a:cubicBezTo>
                  <a:pt x="291664" y="1879332"/>
                  <a:pt x="377560" y="2027997"/>
                  <a:pt x="548161" y="2116211"/>
                </a:cubicBezTo>
                <a:cubicBezTo>
                  <a:pt x="649232" y="2168862"/>
                  <a:pt x="757875" y="2184660"/>
                  <a:pt x="870319" y="2182016"/>
                </a:cubicBezTo>
                <a:cubicBezTo>
                  <a:pt x="1024455" y="2178050"/>
                  <a:pt x="1169764" y="2133332"/>
                  <a:pt x="1313783" y="2079392"/>
                </a:cubicBezTo>
                <a:cubicBezTo>
                  <a:pt x="1527332" y="1999077"/>
                  <a:pt x="1726862" y="1888520"/>
                  <a:pt x="1921466" y="1766164"/>
                </a:cubicBezTo>
                <a:cubicBezTo>
                  <a:pt x="2035200" y="1695104"/>
                  <a:pt x="2148835" y="1621366"/>
                  <a:pt x="2244914" y="1525319"/>
                </a:cubicBezTo>
                <a:cubicBezTo>
                  <a:pt x="2295433" y="1474024"/>
                  <a:pt x="2345985" y="1422629"/>
                  <a:pt x="2372468" y="1350312"/>
                </a:cubicBezTo>
                <a:cubicBezTo>
                  <a:pt x="2419218" y="1223990"/>
                  <a:pt x="2353524" y="1114722"/>
                  <a:pt x="2223424" y="1101535"/>
                </a:cubicBezTo>
                <a:cubicBezTo>
                  <a:pt x="2152638" y="1094958"/>
                  <a:pt x="2088232" y="1118656"/>
                  <a:pt x="2026274" y="1148964"/>
                </a:cubicBezTo>
                <a:cubicBezTo>
                  <a:pt x="1860764" y="1229212"/>
                  <a:pt x="1711720" y="1338414"/>
                  <a:pt x="1557617" y="1437138"/>
                </a:cubicBezTo>
                <a:cubicBezTo>
                  <a:pt x="1440080" y="1513520"/>
                  <a:pt x="1320065" y="1587191"/>
                  <a:pt x="1191221" y="1639842"/>
                </a:cubicBezTo>
                <a:cubicBezTo>
                  <a:pt x="1101523" y="1676628"/>
                  <a:pt x="1007990" y="1699070"/>
                  <a:pt x="910721" y="1687172"/>
                </a:cubicBezTo>
                <a:cubicBezTo>
                  <a:pt x="743955" y="1667440"/>
                  <a:pt x="639115" y="1529285"/>
                  <a:pt x="656770" y="1355534"/>
                </a:cubicBezTo>
                <a:cubicBezTo>
                  <a:pt x="670690" y="1218669"/>
                  <a:pt x="735095" y="1106856"/>
                  <a:pt x="820990" y="1006777"/>
                </a:cubicBezTo>
                <a:cubicBezTo>
                  <a:pt x="917069" y="896220"/>
                  <a:pt x="1028257" y="805428"/>
                  <a:pt x="1148240" y="726535"/>
                </a:cubicBezTo>
                <a:cubicBezTo>
                  <a:pt x="1332661" y="604079"/>
                  <a:pt x="1518372" y="486978"/>
                  <a:pt x="1719258" y="393542"/>
                </a:cubicBezTo>
                <a:cubicBezTo>
                  <a:pt x="1950462" y="285597"/>
                  <a:pt x="2188014" y="200060"/>
                  <a:pt x="2443221" y="176428"/>
                </a:cubicBezTo>
                <a:cubicBezTo>
                  <a:pt x="2627642" y="159307"/>
                  <a:pt x="2809617" y="169851"/>
                  <a:pt x="2990236" y="218535"/>
                </a:cubicBezTo>
                <a:cubicBezTo>
                  <a:pt x="3149464" y="261932"/>
                  <a:pt x="3296028" y="331703"/>
                  <a:pt x="3427418" y="433039"/>
                </a:cubicBezTo>
                <a:cubicBezTo>
                  <a:pt x="3558807" y="534374"/>
                  <a:pt x="3663713" y="659374"/>
                  <a:pt x="3743228" y="806783"/>
                </a:cubicBezTo>
                <a:cubicBezTo>
                  <a:pt x="3815270" y="941038"/>
                  <a:pt x="3855673" y="1084514"/>
                  <a:pt x="3868335" y="1237145"/>
                </a:cubicBezTo>
                <a:cubicBezTo>
                  <a:pt x="3880965" y="1397642"/>
                  <a:pt x="3863244" y="1555627"/>
                  <a:pt x="3817816" y="1708291"/>
                </a:cubicBezTo>
                <a:cubicBezTo>
                  <a:pt x="3774802" y="1858344"/>
                  <a:pt x="3715456" y="2001787"/>
                  <a:pt x="3635842" y="2134687"/>
                </a:cubicBezTo>
                <a:cubicBezTo>
                  <a:pt x="3608045" y="2181058"/>
                  <a:pt x="3578985" y="2226369"/>
                  <a:pt x="3548644" y="2270617"/>
                </a:cubicBezTo>
                <a:lnTo>
                  <a:pt x="3483360" y="2359742"/>
                </a:lnTo>
                <a:lnTo>
                  <a:pt x="2814868" y="2359742"/>
                </a:lnTo>
                <a:lnTo>
                  <a:pt x="2863257" y="2314440"/>
                </a:lnTo>
                <a:cubicBezTo>
                  <a:pt x="2912197" y="2265562"/>
                  <a:pt x="2959654" y="2214895"/>
                  <a:pt x="3005445" y="2162252"/>
                </a:cubicBezTo>
                <a:cubicBezTo>
                  <a:pt x="3149464" y="1997788"/>
                  <a:pt x="3268223" y="1814816"/>
                  <a:pt x="3336463" y="1600313"/>
                </a:cubicBezTo>
                <a:cubicBezTo>
                  <a:pt x="3381957" y="1458192"/>
                  <a:pt x="3404704" y="1312138"/>
                  <a:pt x="3384503" y="1162085"/>
                </a:cubicBezTo>
                <a:cubicBezTo>
                  <a:pt x="3368038" y="1037019"/>
                  <a:pt x="3323834" y="923851"/>
                  <a:pt x="3255593" y="819905"/>
                </a:cubicBezTo>
                <a:cubicBezTo>
                  <a:pt x="3173500" y="694838"/>
                  <a:pt x="3067337" y="598824"/>
                  <a:pt x="2937237" y="530375"/>
                </a:cubicBezTo>
                <a:cubicBezTo>
                  <a:pt x="2774273" y="444805"/>
                  <a:pt x="2601226" y="413241"/>
                  <a:pt x="2421797" y="418496"/>
                </a:cubicBezTo>
                <a:cubicBezTo>
                  <a:pt x="2262569" y="425073"/>
                  <a:pt x="2108466" y="460603"/>
                  <a:pt x="1959323" y="518575"/>
                </a:cubicBezTo>
                <a:cubicBezTo>
                  <a:pt x="1683914" y="623811"/>
                  <a:pt x="1431253" y="773864"/>
                  <a:pt x="1188675" y="943649"/>
                </a:cubicBezTo>
                <a:cubicBezTo>
                  <a:pt x="1117889" y="993688"/>
                  <a:pt x="1052194" y="1050239"/>
                  <a:pt x="996617" y="1117333"/>
                </a:cubicBezTo>
                <a:cubicBezTo>
                  <a:pt x="966299" y="1154219"/>
                  <a:pt x="942296" y="1195037"/>
                  <a:pt x="932212" y="1243722"/>
                </a:cubicBezTo>
                <a:cubicBezTo>
                  <a:pt x="915813" y="1325326"/>
                  <a:pt x="960050" y="1388454"/>
                  <a:pt x="1040854" y="1392420"/>
                </a:cubicBezTo>
                <a:cubicBezTo>
                  <a:pt x="1096432" y="1395031"/>
                  <a:pt x="1147017" y="1372688"/>
                  <a:pt x="1196247" y="1348957"/>
                </a:cubicBezTo>
                <a:cubicBezTo>
                  <a:pt x="1349192" y="1273931"/>
                  <a:pt x="1486831" y="1172595"/>
                  <a:pt x="1628337" y="1080514"/>
                </a:cubicBezTo>
                <a:cubicBezTo>
                  <a:pt x="1745873" y="1004133"/>
                  <a:pt x="1863343" y="930461"/>
                  <a:pt x="1992253" y="876554"/>
                </a:cubicBezTo>
                <a:cubicBezTo>
                  <a:pt x="2118550" y="823904"/>
                  <a:pt x="2249940" y="794951"/>
                  <a:pt x="2386388" y="818582"/>
                </a:cubicBezTo>
                <a:cubicBezTo>
                  <a:pt x="2535432" y="844924"/>
                  <a:pt x="2655514" y="917307"/>
                  <a:pt x="2728747" y="1060783"/>
                </a:cubicBezTo>
                <a:cubicBezTo>
                  <a:pt x="2779266" y="1160796"/>
                  <a:pt x="2784324" y="1267354"/>
                  <a:pt x="2756519" y="1375299"/>
                </a:cubicBezTo>
                <a:cubicBezTo>
                  <a:pt x="2726201" y="1499010"/>
                  <a:pt x="2657994" y="1599024"/>
                  <a:pt x="2575900" y="1689816"/>
                </a:cubicBezTo>
                <a:cubicBezTo>
                  <a:pt x="2464712" y="1816204"/>
                  <a:pt x="2335802" y="1921472"/>
                  <a:pt x="2193040" y="2008298"/>
                </a:cubicBezTo>
                <a:cubicBezTo>
                  <a:pt x="2043995" y="2099190"/>
                  <a:pt x="1896141" y="2192593"/>
                  <a:pt x="1743294" y="2276807"/>
                </a:cubicBezTo>
                <a:cubicBezTo>
                  <a:pt x="1698437" y="2301150"/>
                  <a:pt x="1652949" y="2323769"/>
                  <a:pt x="1606911" y="2344930"/>
                </a:cubicBezTo>
                <a:lnTo>
                  <a:pt x="1572062" y="2359742"/>
                </a:lnTo>
                <a:lnTo>
                  <a:pt x="220444" y="2359742"/>
                </a:lnTo>
                <a:lnTo>
                  <a:pt x="214759" y="2354947"/>
                </a:lnTo>
                <a:cubicBezTo>
                  <a:pt x="145720" y="2287771"/>
                  <a:pt x="92654" y="2207077"/>
                  <a:pt x="56625" y="2112311"/>
                </a:cubicBezTo>
                <a:cubicBezTo>
                  <a:pt x="-16608" y="1917473"/>
                  <a:pt x="-12806" y="1718802"/>
                  <a:pt x="33878" y="1518742"/>
                </a:cubicBezTo>
                <a:cubicBezTo>
                  <a:pt x="87009" y="1292406"/>
                  <a:pt x="196908" y="1097635"/>
                  <a:pt x="332033" y="915952"/>
                </a:cubicBezTo>
                <a:cubicBezTo>
                  <a:pt x="435650" y="776475"/>
                  <a:pt x="555666" y="654086"/>
                  <a:pt x="683319" y="542207"/>
                </a:cubicBezTo>
                <a:cubicBezTo>
                  <a:pt x="863938" y="382966"/>
                  <a:pt x="1057253" y="239523"/>
                  <a:pt x="1263165" y="118489"/>
                </a:cubicBezTo>
                <a:cubicBezTo>
                  <a:pt x="1332661" y="77638"/>
                  <a:pt x="1404737" y="38174"/>
                  <a:pt x="1470432" y="0"/>
                </a:cubicBezTo>
                <a:close/>
              </a:path>
            </a:pathLst>
          </a:custGeom>
          <a:solidFill>
            <a:schemeClr val="tx1">
              <a:alpha val="98000"/>
            </a:schemeClr>
          </a:solidFill>
          <a:ln w="3302" cap="flat">
            <a:noFill/>
            <a:prstDash val="solid"/>
            <a:miter/>
          </a:ln>
        </p:spPr>
        <p:txBody>
          <a:bodyPr rtlCol="0" anchor="ctr"/>
          <a:lstStyle/>
          <a:p>
            <a:endParaRPr lang="en-US"/>
          </a:p>
        </p:txBody>
      </p:sp>
      <p:grpSp>
        <p:nvGrpSpPr>
          <p:cNvPr id="16" name="Group 15">
            <a:extLst>
              <a:ext uri="{FF2B5EF4-FFF2-40B4-BE49-F238E27FC236}">
                <a16:creationId xmlns:a16="http://schemas.microsoft.com/office/drawing/2014/main" id="{ECDE1737-558C-0764-E73F-6FCEC3D97CBD}"/>
              </a:ext>
            </a:extLst>
          </p:cNvPr>
          <p:cNvGrpSpPr/>
          <p:nvPr/>
        </p:nvGrpSpPr>
        <p:grpSpPr>
          <a:xfrm>
            <a:off x="155919" y="1660538"/>
            <a:ext cx="11897179" cy="3769118"/>
            <a:chOff x="526379" y="1750467"/>
            <a:chExt cx="6369210" cy="3745597"/>
          </a:xfrm>
        </p:grpSpPr>
        <p:sp>
          <p:nvSpPr>
            <p:cNvPr id="13" name="Rounded Rectangle 12">
              <a:extLst>
                <a:ext uri="{FF2B5EF4-FFF2-40B4-BE49-F238E27FC236}">
                  <a16:creationId xmlns:a16="http://schemas.microsoft.com/office/drawing/2014/main" id="{206AC8D4-944F-3D15-3462-AC592DA14247}"/>
                </a:ext>
              </a:extLst>
            </p:cNvPr>
            <p:cNvSpPr/>
            <p:nvPr/>
          </p:nvSpPr>
          <p:spPr>
            <a:xfrm rot="5400000">
              <a:off x="-308320" y="2585166"/>
              <a:ext cx="3745594" cy="2076195"/>
            </a:xfrm>
            <a:prstGeom prst="roundRect">
              <a:avLst>
                <a:gd name="adj" fmla="val 2656"/>
              </a:avLst>
            </a:prstGeom>
            <a:solidFill>
              <a:schemeClr val="bg1"/>
            </a:solidFill>
            <a:ln w="635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c</a:t>
              </a:r>
            </a:p>
          </p:txBody>
        </p:sp>
        <p:sp>
          <p:nvSpPr>
            <p:cNvPr id="14" name="Rounded Rectangle 13">
              <a:extLst>
                <a:ext uri="{FF2B5EF4-FFF2-40B4-BE49-F238E27FC236}">
                  <a16:creationId xmlns:a16="http://schemas.microsoft.com/office/drawing/2014/main" id="{88E76673-50CB-12DB-4854-212D3AA219A3}"/>
                </a:ext>
              </a:extLst>
            </p:cNvPr>
            <p:cNvSpPr/>
            <p:nvPr/>
          </p:nvSpPr>
          <p:spPr>
            <a:xfrm rot="5400000">
              <a:off x="1834644" y="2585166"/>
              <a:ext cx="3745594" cy="2076195"/>
            </a:xfrm>
            <a:prstGeom prst="roundRect">
              <a:avLst>
                <a:gd name="adj" fmla="val 2656"/>
              </a:avLst>
            </a:prstGeom>
            <a:solidFill>
              <a:schemeClr val="bg1"/>
            </a:solidFill>
            <a:ln w="635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7B3F66E5-723B-72E0-3492-E0CAC846205F}"/>
                </a:ext>
              </a:extLst>
            </p:cNvPr>
            <p:cNvSpPr/>
            <p:nvPr/>
          </p:nvSpPr>
          <p:spPr>
            <a:xfrm rot="5400000">
              <a:off x="3984695" y="2585169"/>
              <a:ext cx="3745594" cy="2076195"/>
            </a:xfrm>
            <a:prstGeom prst="roundRect">
              <a:avLst>
                <a:gd name="adj" fmla="val 2656"/>
              </a:avLst>
            </a:prstGeom>
            <a:solidFill>
              <a:schemeClr val="bg1"/>
            </a:solidFill>
            <a:ln w="635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ontent Placeholder 2">
            <a:extLst>
              <a:ext uri="{FF2B5EF4-FFF2-40B4-BE49-F238E27FC236}">
                <a16:creationId xmlns:a16="http://schemas.microsoft.com/office/drawing/2014/main" id="{E7D0F837-9AA6-5BA9-4C0B-D6B1F3ED6EC1}"/>
              </a:ext>
            </a:extLst>
          </p:cNvPr>
          <p:cNvSpPr>
            <a:spLocks noGrp="1"/>
          </p:cNvSpPr>
          <p:nvPr>
            <p:ph idx="1"/>
          </p:nvPr>
        </p:nvSpPr>
        <p:spPr>
          <a:xfrm>
            <a:off x="216494" y="1774134"/>
            <a:ext cx="3707323" cy="630694"/>
          </a:xfrm>
        </p:spPr>
        <p:txBody>
          <a:bodyPr vert="horz" lIns="0" tIns="0" rIns="0" bIns="0" rtlCol="0" anchor="t">
            <a:noAutofit/>
          </a:bodyPr>
          <a:lstStyle/>
          <a:p>
            <a:pPr marR="0" lvl="0">
              <a:spcBef>
                <a:spcPts val="0"/>
              </a:spcBef>
              <a:spcAft>
                <a:spcPts val="0"/>
              </a:spcAft>
            </a:pPr>
            <a:r>
              <a:rPr lang="en-US" sz="1600" kern="100" dirty="0">
                <a:solidFill>
                  <a:schemeClr val="tx1"/>
                </a:solidFill>
                <a:effectLst/>
                <a:latin typeface="+mj-lt"/>
                <a:cs typeface="Times New Roman"/>
              </a:rPr>
              <a:t>Organize the drive using report zones but have CMR instead of SMR media</a:t>
            </a:r>
            <a:endParaRPr lang="en-US" sz="1600" dirty="0">
              <a:solidFill>
                <a:schemeClr val="tx1"/>
              </a:solidFill>
              <a:latin typeface="+mj-lt"/>
              <a:cs typeface="Times New Roman"/>
            </a:endParaRPr>
          </a:p>
        </p:txBody>
      </p:sp>
      <p:sp>
        <p:nvSpPr>
          <p:cNvPr id="9" name="TextBox 8">
            <a:extLst>
              <a:ext uri="{FF2B5EF4-FFF2-40B4-BE49-F238E27FC236}">
                <a16:creationId xmlns:a16="http://schemas.microsoft.com/office/drawing/2014/main" id="{FBE7272A-1991-2A2D-6CEF-3D2DAB005666}"/>
              </a:ext>
            </a:extLst>
          </p:cNvPr>
          <p:cNvSpPr txBox="1"/>
          <p:nvPr/>
        </p:nvSpPr>
        <p:spPr>
          <a:xfrm>
            <a:off x="2024634" y="5575006"/>
            <a:ext cx="8142732" cy="707886"/>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RPr/>
            </a:defPPr>
            <a:lvl1pPr marL="0" indent="0" algn="ctr">
              <a:buNone/>
              <a:defRPr sz="2000">
                <a:solidFill>
                  <a:schemeClr val="lt1"/>
                </a:solidFill>
                <a:latin typeface="Aptos" panose="020B0004020202020204" pitchFamily="34" charset="0"/>
                <a:ea typeface="Aptos" panose="020B0004020202020204" pitchFamily="34" charset="0"/>
              </a:defRPr>
            </a:lvl1pPr>
            <a:lvl2pPr marL="0" indent="0" algn="r">
              <a:buNone/>
              <a:defRPr sz="1000">
                <a:solidFill>
                  <a:schemeClr val="lt1"/>
                </a:solidFill>
              </a:defRPr>
            </a:lvl2pPr>
            <a:lvl3pPr marL="0" indent="0" algn="r">
              <a:buNone/>
              <a:defRPr sz="1000">
                <a:solidFill>
                  <a:schemeClr val="lt1"/>
                </a:solidFill>
              </a:defRPr>
            </a:lvl3pPr>
            <a:lvl4pPr marL="0" indent="0" algn="r">
              <a:buNone/>
              <a:defRPr sz="1000">
                <a:solidFill>
                  <a:schemeClr val="lt1"/>
                </a:solidFill>
              </a:defRPr>
            </a:lvl4pPr>
            <a:lvl5pPr marL="0" indent="0" algn="r">
              <a:buNone/>
              <a:defRPr sz="1000">
                <a:solidFill>
                  <a:schemeClr val="lt1"/>
                </a:solidFill>
              </a:defRPr>
            </a:lvl5pPr>
            <a:lvl6pPr marL="0" indent="0" algn="r">
              <a:buNone/>
              <a:defRPr sz="1000">
                <a:solidFill>
                  <a:schemeClr val="lt1"/>
                </a:solidFill>
              </a:defRPr>
            </a:lvl6pPr>
            <a:lvl7pPr marL="0" indent="0" algn="r">
              <a:buNone/>
              <a:defRPr sz="1000">
                <a:solidFill>
                  <a:schemeClr val="lt1"/>
                </a:solidFill>
              </a:defRPr>
            </a:lvl7pPr>
            <a:lvl8pPr marL="0" indent="0" algn="r">
              <a:buNone/>
              <a:defRPr sz="1000">
                <a:solidFill>
                  <a:schemeClr val="lt1"/>
                </a:solidFill>
              </a:defRPr>
            </a:lvl8pPr>
            <a:lvl9pPr marL="0" indent="0" algn="r">
              <a:buNone/>
              <a:defRPr sz="1000">
                <a:solidFill>
                  <a:schemeClr val="lt1"/>
                </a:solidFill>
              </a:defRPr>
            </a:lvl9pPr>
          </a:lstStyle>
          <a:p>
            <a:r>
              <a:rPr lang="en-US" dirty="0"/>
              <a:t>We value your input on recommendations.</a:t>
            </a:r>
          </a:p>
        </p:txBody>
      </p:sp>
      <p:pic>
        <p:nvPicPr>
          <p:cNvPr id="19" name="Google Shape;802;g33865cadc20_0_136">
            <a:extLst>
              <a:ext uri="{FF2B5EF4-FFF2-40B4-BE49-F238E27FC236}">
                <a16:creationId xmlns:a16="http://schemas.microsoft.com/office/drawing/2014/main" id="{C99448FC-A082-0E67-3A31-F7EC09407026}"/>
              </a:ext>
            </a:extLst>
          </p:cNvPr>
          <p:cNvPicPr preferRelativeResize="0"/>
          <p:nvPr/>
        </p:nvPicPr>
        <p:blipFill rotWithShape="1">
          <a:blip r:embed="rId3">
            <a:alphaModFix/>
          </a:blip>
          <a:srcRect/>
          <a:stretch/>
        </p:blipFill>
        <p:spPr>
          <a:xfrm>
            <a:off x="435181" y="6342260"/>
            <a:ext cx="323571" cy="288000"/>
          </a:xfrm>
          <a:prstGeom prst="rect">
            <a:avLst/>
          </a:prstGeom>
          <a:noFill/>
          <a:ln>
            <a:noFill/>
          </a:ln>
        </p:spPr>
      </p:pic>
      <p:sp>
        <p:nvSpPr>
          <p:cNvPr id="31" name="Content Placeholder 2">
            <a:extLst>
              <a:ext uri="{FF2B5EF4-FFF2-40B4-BE49-F238E27FC236}">
                <a16:creationId xmlns:a16="http://schemas.microsoft.com/office/drawing/2014/main" id="{DFD651CF-E3D7-4DBC-B96D-E952C20E83FD}"/>
              </a:ext>
            </a:extLst>
          </p:cNvPr>
          <p:cNvSpPr txBox="1">
            <a:spLocks/>
          </p:cNvSpPr>
          <p:nvPr/>
        </p:nvSpPr>
        <p:spPr>
          <a:xfrm>
            <a:off x="255912" y="2525463"/>
            <a:ext cx="3628487" cy="2613758"/>
          </a:xfrm>
          <a:prstGeom prst="rect">
            <a:avLst/>
          </a:prstGeom>
        </p:spPr>
        <p:txBody>
          <a:bodyPr vert="horz" lIns="0" tIns="0" rIns="0" bIns="0" rtlCol="0" anchor="t">
            <a:no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Arial"/>
              <a:defRPr sz="1800" b="1" i="0" u="none" strike="noStrike" cap="none">
                <a:solidFill>
                  <a:schemeClr val="bg1"/>
                </a:solidFill>
                <a:latin typeface="Aptos" panose="020B0004020202020204" pitchFamily="34" charset="0"/>
                <a:ea typeface="Aptos" panose="020B0004020202020204" pitchFamily="34" charset="0"/>
                <a:cs typeface="Arial"/>
                <a:sym typeface="Arial"/>
              </a:defRPr>
            </a:lvl1pPr>
            <a:lvl2pPr marL="360000" marR="0" lvl="1" indent="-288000" algn="l" rtl="0">
              <a:lnSpc>
                <a:spcPct val="100000"/>
              </a:lnSpc>
              <a:spcBef>
                <a:spcPts val="0"/>
              </a:spcBef>
              <a:spcAft>
                <a:spcPts val="0"/>
              </a:spcAft>
              <a:buClr>
                <a:schemeClr val="bg1"/>
              </a:buClr>
              <a:buFont typeface="Arial" panose="020B0604020202020204" pitchFamily="34" charset="0"/>
              <a:buChar char="•"/>
              <a:defRPr sz="1600" b="0" i="0" u="none" strike="noStrike" cap="none">
                <a:solidFill>
                  <a:schemeClr val="bg1"/>
                </a:solidFill>
                <a:latin typeface="Aptos" panose="020B0004020202020204" pitchFamily="34" charset="0"/>
                <a:ea typeface="Aptos" panose="020B0004020202020204" pitchFamily="34" charset="0"/>
                <a:cs typeface="Arial"/>
                <a:sym typeface="Arial"/>
              </a:defRPr>
            </a:lvl2pPr>
            <a:lvl3pPr marL="720000" marR="0" lvl="2" indent="-288000" algn="l" rtl="0">
              <a:lnSpc>
                <a:spcPct val="100000"/>
              </a:lnSpc>
              <a:spcBef>
                <a:spcPts val="0"/>
              </a:spcBef>
              <a:spcAft>
                <a:spcPts val="0"/>
              </a:spcAft>
              <a:buClr>
                <a:schemeClr val="bg1"/>
              </a:buClr>
              <a:buFont typeface="Arial" panose="020B0604020202020204" pitchFamily="34" charset="0"/>
              <a:buChar char="•"/>
              <a:defRPr sz="1600" b="0" i="0" u="none" strike="noStrike" cap="none">
                <a:solidFill>
                  <a:schemeClr val="bg1"/>
                </a:solidFill>
                <a:latin typeface="Aptos" panose="020B0004020202020204" pitchFamily="34" charset="0"/>
                <a:ea typeface="Aptos" panose="020B0004020202020204" pitchFamily="34" charset="0"/>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8925" lvl="1" indent="-228600">
              <a:buClrTx/>
            </a:pPr>
            <a:r>
              <a:rPr lang="en-US" sz="1300" dirty="0">
                <a:solidFill>
                  <a:schemeClr val="tx1"/>
                </a:solidFill>
                <a:latin typeface="+mj-lt"/>
              </a:rPr>
              <a:t>Requires the drive to be organized in same sized zones (typically 256MB)</a:t>
            </a:r>
          </a:p>
          <a:p>
            <a:pPr marL="288925" lvl="1" indent="-228600">
              <a:buClrTx/>
            </a:pPr>
            <a:r>
              <a:rPr lang="en-US" sz="1300" dirty="0">
                <a:solidFill>
                  <a:schemeClr val="tx1"/>
                </a:solidFill>
                <a:latin typeface="+mj-lt"/>
              </a:rPr>
              <a:t>REPORT ZONES EXT indicates the zones that go offline</a:t>
            </a:r>
          </a:p>
          <a:p>
            <a:pPr marL="288925" lvl="1" indent="-228600">
              <a:buClrTx/>
            </a:pPr>
            <a:r>
              <a:rPr lang="en-US" sz="1300" dirty="0">
                <a:solidFill>
                  <a:schemeClr val="tx1"/>
                </a:solidFill>
                <a:latin typeface="+mj-lt"/>
              </a:rPr>
              <a:t>This organization affects drive wear and performance</a:t>
            </a:r>
          </a:p>
          <a:p>
            <a:pPr marL="288925" lvl="1" indent="-228600">
              <a:buClrTx/>
            </a:pPr>
            <a:r>
              <a:rPr lang="en-US" sz="1300" dirty="0">
                <a:solidFill>
                  <a:schemeClr val="tx1"/>
                </a:solidFill>
                <a:latin typeface="+mj-lt"/>
              </a:rPr>
              <a:t>However, it is very clear which zones go offline when a head is removed</a:t>
            </a:r>
          </a:p>
          <a:p>
            <a:pPr marL="288925" lvl="1" indent="-228600">
              <a:buClrTx/>
            </a:pPr>
            <a:r>
              <a:rPr lang="en-US" sz="1300" dirty="0">
                <a:solidFill>
                  <a:schemeClr val="tx1"/>
                </a:solidFill>
                <a:latin typeface="+mj-lt"/>
              </a:rPr>
              <a:t>Structures to do this are already in standards, but need some modification to include CMR</a:t>
            </a:r>
          </a:p>
        </p:txBody>
      </p:sp>
      <p:pic>
        <p:nvPicPr>
          <p:cNvPr id="38" name="Google Shape;805;g33865cadc20_0_142">
            <a:extLst>
              <a:ext uri="{FF2B5EF4-FFF2-40B4-BE49-F238E27FC236}">
                <a16:creationId xmlns:a16="http://schemas.microsoft.com/office/drawing/2014/main" id="{DAD6A2B3-A40E-FC9E-3B99-1DB6B23B776E}"/>
              </a:ext>
            </a:extLst>
          </p:cNvPr>
          <p:cNvPicPr preferRelativeResize="0"/>
          <p:nvPr/>
        </p:nvPicPr>
        <p:blipFill rotWithShape="1">
          <a:blip r:embed="rId4">
            <a:alphaModFix/>
          </a:blip>
          <a:srcRect l="81639"/>
          <a:stretch/>
        </p:blipFill>
        <p:spPr>
          <a:xfrm flipH="1">
            <a:off x="9953431" y="5550291"/>
            <a:ext cx="2238569" cy="385276"/>
          </a:xfrm>
          <a:custGeom>
            <a:avLst/>
            <a:gdLst/>
            <a:ahLst/>
            <a:cxnLst/>
            <a:rect l="l" t="t" r="r" b="b"/>
            <a:pathLst>
              <a:path w="12192000" h="827583" extrusionOk="0">
                <a:moveTo>
                  <a:pt x="0" y="-1"/>
                </a:moveTo>
                <a:lnTo>
                  <a:pt x="12192000" y="-1"/>
                </a:lnTo>
                <a:lnTo>
                  <a:pt x="12192000" y="827583"/>
                </a:lnTo>
                <a:lnTo>
                  <a:pt x="0" y="827583"/>
                </a:lnTo>
                <a:close/>
              </a:path>
            </a:pathLst>
          </a:custGeom>
          <a:noFill/>
          <a:ln>
            <a:noFill/>
          </a:ln>
        </p:spPr>
      </p:pic>
      <p:pic>
        <p:nvPicPr>
          <p:cNvPr id="39" name="Google Shape;805;g33865cadc20_0_142">
            <a:extLst>
              <a:ext uri="{FF2B5EF4-FFF2-40B4-BE49-F238E27FC236}">
                <a16:creationId xmlns:a16="http://schemas.microsoft.com/office/drawing/2014/main" id="{08C8C08C-94FA-168D-AF00-44EEC2A2BEF1}"/>
              </a:ext>
            </a:extLst>
          </p:cNvPr>
          <p:cNvPicPr preferRelativeResize="0"/>
          <p:nvPr/>
        </p:nvPicPr>
        <p:blipFill rotWithShape="1">
          <a:blip r:embed="rId4">
            <a:alphaModFix/>
          </a:blip>
          <a:srcRect l="82796"/>
          <a:stretch/>
        </p:blipFill>
        <p:spPr>
          <a:xfrm rot="10800000" flipH="1">
            <a:off x="-1" y="5940955"/>
            <a:ext cx="2097495" cy="385276"/>
          </a:xfrm>
          <a:custGeom>
            <a:avLst/>
            <a:gdLst/>
            <a:ahLst/>
            <a:cxnLst/>
            <a:rect l="l" t="t" r="r" b="b"/>
            <a:pathLst>
              <a:path w="12192000" h="827583" extrusionOk="0">
                <a:moveTo>
                  <a:pt x="0" y="-1"/>
                </a:moveTo>
                <a:lnTo>
                  <a:pt x="12192000" y="-1"/>
                </a:lnTo>
                <a:lnTo>
                  <a:pt x="12192000" y="827583"/>
                </a:lnTo>
                <a:lnTo>
                  <a:pt x="0" y="827583"/>
                </a:lnTo>
                <a:close/>
              </a:path>
            </a:pathLst>
          </a:custGeom>
          <a:noFill/>
          <a:ln>
            <a:noFill/>
          </a:ln>
        </p:spPr>
      </p:pic>
      <p:sp>
        <p:nvSpPr>
          <p:cNvPr id="5" name="Slide Number Placeholder 5">
            <a:extLst>
              <a:ext uri="{FF2B5EF4-FFF2-40B4-BE49-F238E27FC236}">
                <a16:creationId xmlns:a16="http://schemas.microsoft.com/office/drawing/2014/main" id="{6553D7C7-8CC2-B58B-A7D6-B36A7DA8E49C}"/>
              </a:ext>
            </a:extLst>
          </p:cNvPr>
          <p:cNvSpPr>
            <a:spLocks noGrp="1"/>
          </p:cNvSpPr>
          <p:nvPr>
            <p:ph type="sldNum" sz="quarter" idx="12"/>
          </p:nvPr>
        </p:nvSpPr>
        <p:spPr>
          <a:xfrm>
            <a:off x="11335235" y="6415019"/>
            <a:ext cx="428700" cy="187200"/>
          </a:xfrm>
        </p:spPr>
        <p:txBody>
          <a:bodyPr/>
          <a:lstStyle>
            <a:lvl1pPr>
              <a:defRPr b="0" i="0">
                <a:solidFill>
                  <a:schemeClr val="lt1"/>
                </a:solidFill>
                <a:latin typeface="Aptos Light" panose="020B0004020202020204" pitchFamily="34" charset="0"/>
              </a:defRPr>
            </a:lvl1pPr>
          </a:lstStyle>
          <a:p>
            <a:fld id="{CF1C1CC7-F628-4801-8501-38D36D08F80C}" type="slidenum">
              <a:rPr lang="en-US" smtClean="0"/>
              <a:pPr/>
              <a:t>7</a:t>
            </a:fld>
            <a:endParaRPr lang="en-US"/>
          </a:p>
        </p:txBody>
      </p:sp>
      <p:sp>
        <p:nvSpPr>
          <p:cNvPr id="10" name="Rounded Rectangle 9">
            <a:extLst>
              <a:ext uri="{FF2B5EF4-FFF2-40B4-BE49-F238E27FC236}">
                <a16:creationId xmlns:a16="http://schemas.microsoft.com/office/drawing/2014/main" id="{55D96356-9B72-59BB-4E4C-C7BC14457A07}"/>
              </a:ext>
            </a:extLst>
          </p:cNvPr>
          <p:cNvSpPr/>
          <p:nvPr/>
        </p:nvSpPr>
        <p:spPr>
          <a:xfrm rot="10800000">
            <a:off x="-2" y="5711487"/>
            <a:ext cx="2056426" cy="473908"/>
          </a:xfrm>
          <a:prstGeom prst="roundRect">
            <a:avLst>
              <a:gd name="adj" fmla="val 2656"/>
            </a:avLst>
          </a:prstGeom>
          <a:gradFill>
            <a:gsLst>
              <a:gs pos="0">
                <a:srgbClr val="10171E">
                  <a:alpha val="0"/>
                </a:srgbClr>
              </a:gs>
              <a:gs pos="100000">
                <a:srgbClr val="10171E"/>
              </a:gs>
            </a:gsLst>
            <a:lin ang="0" scaled="0"/>
          </a:gra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Rounded Rectangle 10">
            <a:extLst>
              <a:ext uri="{FF2B5EF4-FFF2-40B4-BE49-F238E27FC236}">
                <a16:creationId xmlns:a16="http://schemas.microsoft.com/office/drawing/2014/main" id="{4A7BF73C-971F-4B22-F46E-10FA7D740B69}"/>
              </a:ext>
            </a:extLst>
          </p:cNvPr>
          <p:cNvSpPr/>
          <p:nvPr/>
        </p:nvSpPr>
        <p:spPr>
          <a:xfrm>
            <a:off x="10135573" y="5711487"/>
            <a:ext cx="2056426" cy="473908"/>
          </a:xfrm>
          <a:prstGeom prst="roundRect">
            <a:avLst>
              <a:gd name="adj" fmla="val 2656"/>
            </a:avLst>
          </a:prstGeom>
          <a:gradFill>
            <a:gsLst>
              <a:gs pos="0">
                <a:srgbClr val="10171E">
                  <a:alpha val="0"/>
                </a:srgbClr>
              </a:gs>
              <a:gs pos="100000">
                <a:srgbClr val="10171E"/>
              </a:gs>
            </a:gsLst>
            <a:lin ang="0" scaled="0"/>
          </a:gra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itle 1">
            <a:extLst>
              <a:ext uri="{FF2B5EF4-FFF2-40B4-BE49-F238E27FC236}">
                <a16:creationId xmlns:a16="http://schemas.microsoft.com/office/drawing/2014/main" id="{FE1B52CC-4EBD-E377-AE76-9E9763090DC8}"/>
              </a:ext>
            </a:extLst>
          </p:cNvPr>
          <p:cNvSpPr txBox="1">
            <a:spLocks/>
          </p:cNvSpPr>
          <p:nvPr/>
        </p:nvSpPr>
        <p:spPr>
          <a:xfrm>
            <a:off x="469233" y="440236"/>
            <a:ext cx="11251343" cy="693049"/>
          </a:xfrm>
          <a:prstGeom prst="rect">
            <a:avLst/>
          </a:prstGeom>
        </p:spPr>
        <p:txBody>
          <a:bodyPr vert="horz" lIns="0" tIns="0" rIns="0" bIns="0" rtlCol="0" anchor="t">
            <a:noAutofit/>
          </a:bodyPr>
          <a:lstStyle>
            <a:lvl1pPr algn="l" defTabSz="914400" rtl="0" eaLnBrk="1" latinLnBrk="0" hangingPunct="1">
              <a:lnSpc>
                <a:spcPct val="80000"/>
              </a:lnSpc>
              <a:spcBef>
                <a:spcPct val="0"/>
              </a:spcBef>
              <a:buNone/>
              <a:defRPr sz="4000" b="0" i="0" kern="1200">
                <a:solidFill>
                  <a:schemeClr val="tx1"/>
                </a:solidFill>
                <a:latin typeface="Aptos Light" panose="020B0004020202020204" pitchFamily="34" charset="0"/>
                <a:ea typeface="+mj-ea"/>
                <a:cs typeface="Arial" panose="020B0604020202020204" pitchFamily="34" charset="0"/>
              </a:defRPr>
            </a:lvl1pPr>
          </a:lstStyle>
          <a:p>
            <a:pPr algn="ctr"/>
            <a:r>
              <a:rPr lang="en-US" sz="3200" b="1" dirty="0">
                <a:latin typeface="+mj-lt"/>
              </a:rPr>
              <a:t>CMR – Head Removal Strategies</a:t>
            </a:r>
          </a:p>
        </p:txBody>
      </p:sp>
      <p:sp>
        <p:nvSpPr>
          <p:cNvPr id="18" name="Content Placeholder 2">
            <a:extLst>
              <a:ext uri="{FF2B5EF4-FFF2-40B4-BE49-F238E27FC236}">
                <a16:creationId xmlns:a16="http://schemas.microsoft.com/office/drawing/2014/main" id="{BDE1233F-2360-2336-FCF0-600AD874F463}"/>
              </a:ext>
            </a:extLst>
          </p:cNvPr>
          <p:cNvSpPr txBox="1">
            <a:spLocks/>
          </p:cNvSpPr>
          <p:nvPr/>
        </p:nvSpPr>
        <p:spPr>
          <a:xfrm>
            <a:off x="4242338" y="1774134"/>
            <a:ext cx="3707323" cy="630694"/>
          </a:xfrm>
          <a:prstGeom prst="rect">
            <a:avLst/>
          </a:prstGeom>
        </p:spPr>
        <p:txBody>
          <a:bodyPr vert="horz" lIns="0" tIns="0" rIns="0" bIns="0" rtlCol="0" anchor="t">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0"/>
              </a:spcAft>
            </a:pPr>
            <a:r>
              <a:rPr lang="en-US" sz="1600" kern="100" dirty="0">
                <a:latin typeface="+mj-lt"/>
                <a:cs typeface="Times New Roman"/>
              </a:rPr>
              <a:t>Return a list of affected LBA ranges </a:t>
            </a:r>
            <a:r>
              <a:rPr lang="en-US" sz="1600" kern="100" dirty="0">
                <a:solidFill>
                  <a:schemeClr val="accent1"/>
                </a:solidFill>
                <a:latin typeface="+mj-lt"/>
                <a:cs typeface="Times New Roman"/>
              </a:rPr>
              <a:t>(available today)</a:t>
            </a:r>
          </a:p>
        </p:txBody>
      </p:sp>
      <p:sp>
        <p:nvSpPr>
          <p:cNvPr id="20" name="Content Placeholder 2">
            <a:extLst>
              <a:ext uri="{FF2B5EF4-FFF2-40B4-BE49-F238E27FC236}">
                <a16:creationId xmlns:a16="http://schemas.microsoft.com/office/drawing/2014/main" id="{06BC1F0B-3ED5-004F-B490-A2E436FF5C08}"/>
              </a:ext>
            </a:extLst>
          </p:cNvPr>
          <p:cNvSpPr txBox="1">
            <a:spLocks/>
          </p:cNvSpPr>
          <p:nvPr/>
        </p:nvSpPr>
        <p:spPr>
          <a:xfrm>
            <a:off x="4281756" y="2525463"/>
            <a:ext cx="3628487" cy="2613758"/>
          </a:xfrm>
          <a:prstGeom prst="rect">
            <a:avLst/>
          </a:prstGeom>
        </p:spPr>
        <p:txBody>
          <a:bodyPr vert="horz" lIns="0" tIns="0" rIns="0" bIns="0" rtlCol="0" anchor="t">
            <a:no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Arial"/>
              <a:defRPr sz="1800" b="1" i="0" u="none" strike="noStrike" cap="none">
                <a:solidFill>
                  <a:schemeClr val="bg1"/>
                </a:solidFill>
                <a:latin typeface="Aptos" panose="020B0004020202020204" pitchFamily="34" charset="0"/>
                <a:ea typeface="Aptos" panose="020B0004020202020204" pitchFamily="34" charset="0"/>
                <a:cs typeface="Arial"/>
                <a:sym typeface="Arial"/>
              </a:defRPr>
            </a:lvl1pPr>
            <a:lvl2pPr marL="360000" marR="0" lvl="1" indent="-288000" algn="l" rtl="0">
              <a:lnSpc>
                <a:spcPct val="100000"/>
              </a:lnSpc>
              <a:spcBef>
                <a:spcPts val="0"/>
              </a:spcBef>
              <a:spcAft>
                <a:spcPts val="0"/>
              </a:spcAft>
              <a:buClr>
                <a:schemeClr val="bg1"/>
              </a:buClr>
              <a:buFont typeface="Arial" panose="020B0604020202020204" pitchFamily="34" charset="0"/>
              <a:buChar char="•"/>
              <a:defRPr sz="1600" b="0" i="0" u="none" strike="noStrike" cap="none">
                <a:solidFill>
                  <a:schemeClr val="bg1"/>
                </a:solidFill>
                <a:latin typeface="Aptos" panose="020B0004020202020204" pitchFamily="34" charset="0"/>
                <a:ea typeface="Aptos" panose="020B0004020202020204" pitchFamily="34" charset="0"/>
                <a:cs typeface="Arial"/>
                <a:sym typeface="Arial"/>
              </a:defRPr>
            </a:lvl2pPr>
            <a:lvl3pPr marL="720000" marR="0" lvl="2" indent="-288000" algn="l" rtl="0">
              <a:lnSpc>
                <a:spcPct val="100000"/>
              </a:lnSpc>
              <a:spcBef>
                <a:spcPts val="0"/>
              </a:spcBef>
              <a:spcAft>
                <a:spcPts val="0"/>
              </a:spcAft>
              <a:buClr>
                <a:schemeClr val="bg1"/>
              </a:buClr>
              <a:buFont typeface="Arial" panose="020B0604020202020204" pitchFamily="34" charset="0"/>
              <a:buChar char="•"/>
              <a:defRPr sz="1600" b="0" i="0" u="none" strike="noStrike" cap="none">
                <a:solidFill>
                  <a:schemeClr val="bg1"/>
                </a:solidFill>
                <a:latin typeface="Aptos" panose="020B0004020202020204" pitchFamily="34" charset="0"/>
                <a:ea typeface="Aptos" panose="020B0004020202020204" pitchFamily="34" charset="0"/>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8925" lvl="1" indent="-228600">
              <a:buClrTx/>
            </a:pPr>
            <a:r>
              <a:rPr lang="en-US" sz="1300" dirty="0">
                <a:solidFill>
                  <a:schemeClr val="tx1"/>
                </a:solidFill>
                <a:latin typeface="+mj-lt"/>
              </a:rPr>
              <a:t>The drive is organized the way it is today with variable sized zones</a:t>
            </a:r>
          </a:p>
          <a:p>
            <a:pPr marL="288925" lvl="1" indent="-228600">
              <a:buClrTx/>
            </a:pPr>
            <a:r>
              <a:rPr lang="en-US" sz="1300" dirty="0">
                <a:solidFill>
                  <a:schemeClr val="tx1"/>
                </a:solidFill>
                <a:latin typeface="+mj-lt"/>
              </a:rPr>
              <a:t>Allow the host to request a list of LBA ranges that have gone offline</a:t>
            </a:r>
          </a:p>
          <a:p>
            <a:pPr marL="288925" lvl="1" indent="-228600">
              <a:buClrTx/>
            </a:pPr>
            <a:r>
              <a:rPr lang="en-US" sz="1300" dirty="0">
                <a:solidFill>
                  <a:schemeClr val="tx1"/>
                </a:solidFill>
                <a:latin typeface="+mj-lt"/>
              </a:rPr>
              <a:t>The host may then avoid those LBAs and regenerate their data elsewhere</a:t>
            </a:r>
          </a:p>
          <a:p>
            <a:pPr marL="288925" lvl="1" indent="-228600">
              <a:buClrTx/>
            </a:pPr>
            <a:r>
              <a:rPr lang="en-US" sz="1300" dirty="0">
                <a:solidFill>
                  <a:schemeClr val="tx1"/>
                </a:solidFill>
                <a:latin typeface="+mj-lt"/>
              </a:rPr>
              <a:t>This method potentially produces 100k+ ranges to be mapped out by the host</a:t>
            </a:r>
          </a:p>
        </p:txBody>
      </p:sp>
      <p:sp>
        <p:nvSpPr>
          <p:cNvPr id="21" name="Content Placeholder 2">
            <a:extLst>
              <a:ext uri="{FF2B5EF4-FFF2-40B4-BE49-F238E27FC236}">
                <a16:creationId xmlns:a16="http://schemas.microsoft.com/office/drawing/2014/main" id="{08219FAE-BF0E-A9A7-3F29-6C32A81D622A}"/>
              </a:ext>
            </a:extLst>
          </p:cNvPr>
          <p:cNvSpPr txBox="1">
            <a:spLocks/>
          </p:cNvSpPr>
          <p:nvPr/>
        </p:nvSpPr>
        <p:spPr>
          <a:xfrm>
            <a:off x="8268282" y="1774134"/>
            <a:ext cx="3707323" cy="630694"/>
          </a:xfrm>
          <a:prstGeom prst="rect">
            <a:avLst/>
          </a:prstGeom>
        </p:spPr>
        <p:txBody>
          <a:bodyPr vert="horz" lIns="0" tIns="0" rIns="0" bIns="0" rtlCol="0" anchor="t">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0"/>
              </a:spcAft>
            </a:pPr>
            <a:r>
              <a:rPr lang="en-US" sz="1600" kern="100" dirty="0">
                <a:latin typeface="+mj-lt"/>
                <a:cs typeface="Times New Roman"/>
              </a:rPr>
              <a:t>Do it all in the drive, </a:t>
            </a:r>
            <a:br>
              <a:rPr lang="en-US" sz="1600" kern="100" dirty="0">
                <a:latin typeface="+mj-lt"/>
                <a:cs typeface="Times New Roman"/>
              </a:rPr>
            </a:br>
            <a:r>
              <a:rPr lang="en-US" sz="1600" kern="100" dirty="0">
                <a:latin typeface="+mj-lt"/>
                <a:cs typeface="Times New Roman"/>
              </a:rPr>
              <a:t>transparent to the host</a:t>
            </a:r>
          </a:p>
        </p:txBody>
      </p:sp>
      <p:sp>
        <p:nvSpPr>
          <p:cNvPr id="24" name="Content Placeholder 2">
            <a:extLst>
              <a:ext uri="{FF2B5EF4-FFF2-40B4-BE49-F238E27FC236}">
                <a16:creationId xmlns:a16="http://schemas.microsoft.com/office/drawing/2014/main" id="{A339F781-4688-C265-5008-B3D32992DCE4}"/>
              </a:ext>
            </a:extLst>
          </p:cNvPr>
          <p:cNvSpPr txBox="1">
            <a:spLocks/>
          </p:cNvSpPr>
          <p:nvPr/>
        </p:nvSpPr>
        <p:spPr>
          <a:xfrm>
            <a:off x="8307700" y="2525463"/>
            <a:ext cx="3628487" cy="2613758"/>
          </a:xfrm>
          <a:prstGeom prst="rect">
            <a:avLst/>
          </a:prstGeom>
        </p:spPr>
        <p:txBody>
          <a:bodyPr vert="horz" lIns="0" tIns="0" rIns="0" bIns="0" rtlCol="0" anchor="t">
            <a:no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Arial"/>
              <a:defRPr sz="1800" b="1" i="0" u="none" strike="noStrike" cap="none">
                <a:solidFill>
                  <a:schemeClr val="bg1"/>
                </a:solidFill>
                <a:latin typeface="Aptos" panose="020B0004020202020204" pitchFamily="34" charset="0"/>
                <a:ea typeface="Aptos" panose="020B0004020202020204" pitchFamily="34" charset="0"/>
                <a:cs typeface="Arial"/>
                <a:sym typeface="Arial"/>
              </a:defRPr>
            </a:lvl1pPr>
            <a:lvl2pPr marL="360000" marR="0" lvl="1" indent="-288000" algn="l" rtl="0">
              <a:lnSpc>
                <a:spcPct val="100000"/>
              </a:lnSpc>
              <a:spcBef>
                <a:spcPts val="0"/>
              </a:spcBef>
              <a:spcAft>
                <a:spcPts val="0"/>
              </a:spcAft>
              <a:buClr>
                <a:schemeClr val="bg1"/>
              </a:buClr>
              <a:buFont typeface="Arial" panose="020B0604020202020204" pitchFamily="34" charset="0"/>
              <a:buChar char="•"/>
              <a:defRPr sz="1600" b="0" i="0" u="none" strike="noStrike" cap="none">
                <a:solidFill>
                  <a:schemeClr val="bg1"/>
                </a:solidFill>
                <a:latin typeface="Aptos" panose="020B0004020202020204" pitchFamily="34" charset="0"/>
                <a:ea typeface="Aptos" panose="020B0004020202020204" pitchFamily="34" charset="0"/>
                <a:cs typeface="Arial"/>
                <a:sym typeface="Arial"/>
              </a:defRPr>
            </a:lvl2pPr>
            <a:lvl3pPr marL="720000" marR="0" lvl="2" indent="-288000" algn="l" rtl="0">
              <a:lnSpc>
                <a:spcPct val="100000"/>
              </a:lnSpc>
              <a:spcBef>
                <a:spcPts val="0"/>
              </a:spcBef>
              <a:spcAft>
                <a:spcPts val="0"/>
              </a:spcAft>
              <a:buClr>
                <a:schemeClr val="bg1"/>
              </a:buClr>
              <a:buFont typeface="Arial" panose="020B0604020202020204" pitchFamily="34" charset="0"/>
              <a:buChar char="•"/>
              <a:defRPr sz="1600" b="0" i="0" u="none" strike="noStrike" cap="none">
                <a:solidFill>
                  <a:schemeClr val="bg1"/>
                </a:solidFill>
                <a:latin typeface="Aptos" panose="020B0004020202020204" pitchFamily="34" charset="0"/>
                <a:ea typeface="Aptos" panose="020B0004020202020204" pitchFamily="34" charset="0"/>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8925" lvl="1" indent="-228600">
              <a:buClrTx/>
            </a:pPr>
            <a:r>
              <a:rPr lang="en-US" sz="1300" dirty="0">
                <a:solidFill>
                  <a:schemeClr val="tx1"/>
                </a:solidFill>
                <a:latin typeface="+mj-lt"/>
              </a:rPr>
              <a:t>No host side changes – data is reorganized prior to head failure (most of the time) no data is lost</a:t>
            </a:r>
          </a:p>
          <a:p>
            <a:pPr marL="288925" lvl="1" indent="-228600">
              <a:buClrTx/>
            </a:pPr>
            <a:r>
              <a:rPr lang="en-US" sz="1300" dirty="0">
                <a:solidFill>
                  <a:schemeClr val="tx1"/>
                </a:solidFill>
                <a:latin typeface="+mj-lt"/>
              </a:rPr>
              <a:t>Requires  the trim command be used – commonly used on SSDs, but not on HDDs today</a:t>
            </a:r>
          </a:p>
          <a:p>
            <a:pPr marL="288925" lvl="1" indent="-228600">
              <a:buClrTx/>
            </a:pPr>
            <a:r>
              <a:rPr lang="en-US" sz="1300" dirty="0">
                <a:solidFill>
                  <a:schemeClr val="tx1"/>
                </a:solidFill>
                <a:latin typeface="+mj-lt"/>
              </a:rPr>
              <a:t>Requires 5%-10% free space on the drive</a:t>
            </a:r>
          </a:p>
          <a:p>
            <a:pPr marL="288925" lvl="1" indent="-228600">
              <a:buClrTx/>
            </a:pPr>
            <a:r>
              <a:rPr lang="en-US" sz="1300" dirty="0">
                <a:solidFill>
                  <a:schemeClr val="tx1"/>
                </a:solidFill>
                <a:latin typeface="+mj-lt"/>
              </a:rPr>
              <a:t>Uses a capability similar to thin provisioning (Fault Tolerance Provisioning)</a:t>
            </a:r>
          </a:p>
          <a:p>
            <a:pPr marL="288925" lvl="1" indent="-228600">
              <a:buClrTx/>
            </a:pPr>
            <a:r>
              <a:rPr lang="en-US" sz="1300" dirty="0">
                <a:solidFill>
                  <a:schemeClr val="tx1"/>
                </a:solidFill>
                <a:latin typeface="+mj-lt"/>
              </a:rPr>
              <a:t>Requires this capability to be ported from SAS to SATA in standards</a:t>
            </a:r>
          </a:p>
          <a:p>
            <a:pPr marL="288925" lvl="1" indent="-228600">
              <a:buClrTx/>
            </a:pPr>
            <a:r>
              <a:rPr lang="en-US" sz="1300" dirty="0">
                <a:solidFill>
                  <a:schemeClr val="tx1"/>
                </a:solidFill>
                <a:latin typeface="+mj-lt"/>
              </a:rPr>
              <a:t>Drive performance metrics become more random over time</a:t>
            </a:r>
          </a:p>
        </p:txBody>
      </p:sp>
      <p:grpSp>
        <p:nvGrpSpPr>
          <p:cNvPr id="26" name="Group 25">
            <a:extLst>
              <a:ext uri="{FF2B5EF4-FFF2-40B4-BE49-F238E27FC236}">
                <a16:creationId xmlns:a16="http://schemas.microsoft.com/office/drawing/2014/main" id="{786ABE92-A326-7A1C-2F1D-A130DC919A53}"/>
              </a:ext>
            </a:extLst>
          </p:cNvPr>
          <p:cNvGrpSpPr/>
          <p:nvPr/>
        </p:nvGrpSpPr>
        <p:grpSpPr>
          <a:xfrm>
            <a:off x="782668" y="1183111"/>
            <a:ext cx="3767897" cy="316872"/>
            <a:chOff x="610935" y="3379808"/>
            <a:chExt cx="3767897" cy="316872"/>
          </a:xfrm>
        </p:grpSpPr>
        <p:sp>
          <p:nvSpPr>
            <p:cNvPr id="27" name="Text Placeholder 3">
              <a:extLst>
                <a:ext uri="{FF2B5EF4-FFF2-40B4-BE49-F238E27FC236}">
                  <a16:creationId xmlns:a16="http://schemas.microsoft.com/office/drawing/2014/main" id="{2D787E72-B5DC-2F40-DD9B-657A441DE177}"/>
                </a:ext>
              </a:extLst>
            </p:cNvPr>
            <p:cNvSpPr txBox="1">
              <a:spLocks/>
            </p:cNvSpPr>
            <p:nvPr/>
          </p:nvSpPr>
          <p:spPr>
            <a:xfrm>
              <a:off x="610935" y="3379808"/>
              <a:ext cx="3767897" cy="316872"/>
            </a:xfrm>
            <a:prstGeom prst="rect">
              <a:avLst/>
            </a:prstGeom>
          </p:spPr>
          <p:txBody>
            <a:bodyPr>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400" b="1" i="0" kern="1200">
                  <a:solidFill>
                    <a:schemeClr val="tx1"/>
                  </a:solidFill>
                  <a:latin typeface="Arial" panose="020B0604020202020204" pitchFamily="34" charset="0"/>
                  <a:ea typeface="+mn-ea"/>
                  <a:cs typeface="Arial" panose="020B0604020202020204" pitchFamily="34" charset="0"/>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noProof="1"/>
                <a:t>STRATEGY 1</a:t>
              </a:r>
            </a:p>
          </p:txBody>
        </p:sp>
        <p:cxnSp>
          <p:nvCxnSpPr>
            <p:cNvPr id="29" name="Straight Connector 28">
              <a:extLst>
                <a:ext uri="{FF2B5EF4-FFF2-40B4-BE49-F238E27FC236}">
                  <a16:creationId xmlns:a16="http://schemas.microsoft.com/office/drawing/2014/main" id="{462CE980-6ECA-568C-9476-EEA0A47144F5}"/>
                </a:ext>
              </a:extLst>
            </p:cNvPr>
            <p:cNvCxnSpPr/>
            <p:nvPr/>
          </p:nvCxnSpPr>
          <p:spPr>
            <a:xfrm>
              <a:off x="691957" y="3669175"/>
              <a:ext cx="20743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3B05467B-B034-FA9B-A607-BBA265900A92}"/>
              </a:ext>
            </a:extLst>
          </p:cNvPr>
          <p:cNvGrpSpPr/>
          <p:nvPr/>
        </p:nvGrpSpPr>
        <p:grpSpPr>
          <a:xfrm>
            <a:off x="4714205" y="1183111"/>
            <a:ext cx="3767897" cy="316872"/>
            <a:chOff x="610935" y="3379808"/>
            <a:chExt cx="3767897" cy="316872"/>
          </a:xfrm>
        </p:grpSpPr>
        <p:sp>
          <p:nvSpPr>
            <p:cNvPr id="36" name="Text Placeholder 3">
              <a:extLst>
                <a:ext uri="{FF2B5EF4-FFF2-40B4-BE49-F238E27FC236}">
                  <a16:creationId xmlns:a16="http://schemas.microsoft.com/office/drawing/2014/main" id="{C5B4F3C8-9D8C-3DAD-BC1A-630C971F0E21}"/>
                </a:ext>
              </a:extLst>
            </p:cNvPr>
            <p:cNvSpPr txBox="1">
              <a:spLocks/>
            </p:cNvSpPr>
            <p:nvPr/>
          </p:nvSpPr>
          <p:spPr>
            <a:xfrm>
              <a:off x="610935" y="3379808"/>
              <a:ext cx="3767897" cy="316872"/>
            </a:xfrm>
            <a:prstGeom prst="rect">
              <a:avLst/>
            </a:prstGeom>
          </p:spPr>
          <p:txBody>
            <a:bodyPr>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400" b="1" i="0" kern="1200">
                  <a:solidFill>
                    <a:schemeClr val="tx1"/>
                  </a:solidFill>
                  <a:latin typeface="Arial" panose="020B0604020202020204" pitchFamily="34" charset="0"/>
                  <a:ea typeface="+mn-ea"/>
                  <a:cs typeface="Arial" panose="020B0604020202020204" pitchFamily="34" charset="0"/>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noProof="1"/>
                <a:t>STRATEGY 2</a:t>
              </a:r>
            </a:p>
          </p:txBody>
        </p:sp>
        <p:cxnSp>
          <p:nvCxnSpPr>
            <p:cNvPr id="37" name="Straight Connector 36">
              <a:extLst>
                <a:ext uri="{FF2B5EF4-FFF2-40B4-BE49-F238E27FC236}">
                  <a16:creationId xmlns:a16="http://schemas.microsoft.com/office/drawing/2014/main" id="{46FA1D19-525F-32E3-5B91-6C4C54966412}"/>
                </a:ext>
              </a:extLst>
            </p:cNvPr>
            <p:cNvCxnSpPr/>
            <p:nvPr/>
          </p:nvCxnSpPr>
          <p:spPr>
            <a:xfrm>
              <a:off x="691957" y="3669175"/>
              <a:ext cx="20743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6859D299-774C-F274-F136-4A3D8812D807}"/>
              </a:ext>
            </a:extLst>
          </p:cNvPr>
          <p:cNvGrpSpPr/>
          <p:nvPr/>
        </p:nvGrpSpPr>
        <p:grpSpPr>
          <a:xfrm>
            <a:off x="8747347" y="1183111"/>
            <a:ext cx="3767897" cy="316872"/>
            <a:chOff x="610935" y="3379808"/>
            <a:chExt cx="3767897" cy="316872"/>
          </a:xfrm>
        </p:grpSpPr>
        <p:sp>
          <p:nvSpPr>
            <p:cNvPr id="41" name="Text Placeholder 3">
              <a:extLst>
                <a:ext uri="{FF2B5EF4-FFF2-40B4-BE49-F238E27FC236}">
                  <a16:creationId xmlns:a16="http://schemas.microsoft.com/office/drawing/2014/main" id="{631C510E-3067-31C9-2ACA-CE4092A281D4}"/>
                </a:ext>
              </a:extLst>
            </p:cNvPr>
            <p:cNvSpPr txBox="1">
              <a:spLocks/>
            </p:cNvSpPr>
            <p:nvPr/>
          </p:nvSpPr>
          <p:spPr>
            <a:xfrm>
              <a:off x="610935" y="3379808"/>
              <a:ext cx="3767897" cy="316872"/>
            </a:xfrm>
            <a:prstGeom prst="rect">
              <a:avLst/>
            </a:prstGeom>
          </p:spPr>
          <p:txBody>
            <a:bodyPr>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400" b="1" i="0" kern="1200">
                  <a:solidFill>
                    <a:schemeClr val="tx1"/>
                  </a:solidFill>
                  <a:latin typeface="Arial" panose="020B0604020202020204" pitchFamily="34" charset="0"/>
                  <a:ea typeface="+mn-ea"/>
                  <a:cs typeface="Arial" panose="020B0604020202020204" pitchFamily="34" charset="0"/>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noProof="1"/>
                <a:t>STRATEGY 3</a:t>
              </a:r>
            </a:p>
          </p:txBody>
        </p:sp>
        <p:cxnSp>
          <p:nvCxnSpPr>
            <p:cNvPr id="42" name="Straight Connector 41">
              <a:extLst>
                <a:ext uri="{FF2B5EF4-FFF2-40B4-BE49-F238E27FC236}">
                  <a16:creationId xmlns:a16="http://schemas.microsoft.com/office/drawing/2014/main" id="{2BEC8AA7-2DBE-133D-6687-43A8A4D71ECF}"/>
                </a:ext>
              </a:extLst>
            </p:cNvPr>
            <p:cNvCxnSpPr/>
            <p:nvPr/>
          </p:nvCxnSpPr>
          <p:spPr>
            <a:xfrm>
              <a:off x="691957" y="3669175"/>
              <a:ext cx="20743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43" name="Image" descr="Image">
            <a:extLst>
              <a:ext uri="{FF2B5EF4-FFF2-40B4-BE49-F238E27FC236}">
                <a16:creationId xmlns:a16="http://schemas.microsoft.com/office/drawing/2014/main" id="{0DA8ACF5-4889-0455-EF69-CBF4D59A684A}"/>
              </a:ext>
            </a:extLst>
          </p:cNvPr>
          <p:cNvPicPr>
            <a:picLocks noChangeAspect="1"/>
          </p:cNvPicPr>
          <p:nvPr/>
        </p:nvPicPr>
        <p:blipFill>
          <a:blip r:embed="rId5"/>
          <a:stretch>
            <a:fillRect/>
          </a:stretch>
        </p:blipFill>
        <p:spPr>
          <a:xfrm>
            <a:off x="4290350" y="1109165"/>
            <a:ext cx="370635" cy="464764"/>
          </a:xfrm>
          <a:prstGeom prst="rect">
            <a:avLst/>
          </a:prstGeom>
          <a:ln w="12700">
            <a:miter lim="400000"/>
          </a:ln>
        </p:spPr>
      </p:pic>
      <p:pic>
        <p:nvPicPr>
          <p:cNvPr id="44" name="Image" descr="Image">
            <a:extLst>
              <a:ext uri="{FF2B5EF4-FFF2-40B4-BE49-F238E27FC236}">
                <a16:creationId xmlns:a16="http://schemas.microsoft.com/office/drawing/2014/main" id="{121B6ACA-9AD4-3CD7-77FD-7D944FE03ADF}"/>
              </a:ext>
            </a:extLst>
          </p:cNvPr>
          <p:cNvPicPr>
            <a:picLocks noChangeAspect="1"/>
          </p:cNvPicPr>
          <p:nvPr/>
        </p:nvPicPr>
        <p:blipFill>
          <a:blip r:embed="rId6"/>
          <a:stretch>
            <a:fillRect/>
          </a:stretch>
        </p:blipFill>
        <p:spPr>
          <a:xfrm>
            <a:off x="308528" y="1089532"/>
            <a:ext cx="480507" cy="504031"/>
          </a:xfrm>
          <a:prstGeom prst="rect">
            <a:avLst/>
          </a:prstGeom>
          <a:ln w="12700">
            <a:miter lim="400000"/>
          </a:ln>
        </p:spPr>
      </p:pic>
      <p:pic>
        <p:nvPicPr>
          <p:cNvPr id="45" name="Image" descr="Image">
            <a:extLst>
              <a:ext uri="{FF2B5EF4-FFF2-40B4-BE49-F238E27FC236}">
                <a16:creationId xmlns:a16="http://schemas.microsoft.com/office/drawing/2014/main" id="{1434A7EB-C773-B7E2-E449-404B78AE263C}"/>
              </a:ext>
            </a:extLst>
          </p:cNvPr>
          <p:cNvPicPr>
            <a:picLocks noChangeAspect="1"/>
          </p:cNvPicPr>
          <p:nvPr/>
        </p:nvPicPr>
        <p:blipFill>
          <a:blip r:embed="rId7"/>
          <a:stretch>
            <a:fillRect/>
          </a:stretch>
        </p:blipFill>
        <p:spPr>
          <a:xfrm>
            <a:off x="8422662" y="1205779"/>
            <a:ext cx="225319" cy="271537"/>
          </a:xfrm>
          <a:prstGeom prst="rect">
            <a:avLst/>
          </a:prstGeom>
          <a:ln w="12700">
            <a:miter lim="400000"/>
          </a:ln>
        </p:spPr>
      </p:pic>
    </p:spTree>
    <p:extLst>
      <p:ext uri="{BB962C8B-B14F-4D97-AF65-F5344CB8AC3E}">
        <p14:creationId xmlns:p14="http://schemas.microsoft.com/office/powerpoint/2010/main" val="3635807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3C30FE-90E9-C51B-56FF-D22126006C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E0FA55-0FBA-97D5-43F9-675D8A39C2FB}"/>
              </a:ext>
            </a:extLst>
          </p:cNvPr>
          <p:cNvSpPr>
            <a:spLocks noGrp="1"/>
          </p:cNvSpPr>
          <p:nvPr>
            <p:ph type="title"/>
          </p:nvPr>
        </p:nvSpPr>
        <p:spPr/>
        <p:txBody>
          <a:bodyPr/>
          <a:lstStyle/>
          <a:p>
            <a:r>
              <a:rPr lang="en-US" dirty="0"/>
              <a:t>Organize the drive using report zones</a:t>
            </a:r>
          </a:p>
        </p:txBody>
      </p:sp>
      <p:sp>
        <p:nvSpPr>
          <p:cNvPr id="7" name="Rectangle 6">
            <a:extLst>
              <a:ext uri="{FF2B5EF4-FFF2-40B4-BE49-F238E27FC236}">
                <a16:creationId xmlns:a16="http://schemas.microsoft.com/office/drawing/2014/main" id="{CB3EB0D7-4F3B-D2A7-D0BB-561316C7BD2C}"/>
              </a:ext>
            </a:extLst>
          </p:cNvPr>
          <p:cNvSpPr/>
          <p:nvPr/>
        </p:nvSpPr>
        <p:spPr>
          <a:xfrm>
            <a:off x="666285" y="2019778"/>
            <a:ext cx="10844007" cy="208926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61912"/>
            <a:r>
              <a:rPr lang="en-US" sz="1600" b="1" dirty="0">
                <a:solidFill>
                  <a:schemeClr val="tx1"/>
                </a:solidFill>
              </a:rPr>
              <a:t>Reporting zone structure would need to be enabled for standard CMR HDD’s</a:t>
            </a:r>
          </a:p>
          <a:p>
            <a:pPr marL="231775" indent="-169863">
              <a:buFont typeface="Arial" panose="020B0604020202020204" pitchFamily="34" charset="0"/>
              <a:buChar char="•"/>
            </a:pPr>
            <a:r>
              <a:rPr lang="en-US" sz="1600" dirty="0">
                <a:solidFill>
                  <a:schemeClr val="tx1"/>
                </a:solidFill>
              </a:rPr>
              <a:t>Need to agree on a standard zone size, for SMR it’s 256MB</a:t>
            </a:r>
          </a:p>
          <a:p>
            <a:pPr marL="231775" indent="-169863">
              <a:buFont typeface="Arial" panose="020B0604020202020204" pitchFamily="34" charset="0"/>
              <a:buChar char="•"/>
            </a:pPr>
            <a:r>
              <a:rPr lang="en-US" sz="1600" dirty="0">
                <a:solidFill>
                  <a:schemeClr val="tx1"/>
                </a:solidFill>
              </a:rPr>
              <a:t>Drive would still report head health as it does today</a:t>
            </a:r>
          </a:p>
          <a:p>
            <a:pPr marL="231775" indent="-169863">
              <a:buFont typeface="Arial" panose="020B0604020202020204" pitchFamily="34" charset="0"/>
              <a:buChar char="•"/>
            </a:pPr>
            <a:r>
              <a:rPr lang="en-US" sz="1600" dirty="0">
                <a:solidFill>
                  <a:schemeClr val="tx1"/>
                </a:solidFill>
              </a:rPr>
              <a:t>When a head becomes unhealthy, the zone report indicates the media that would go offline line when the head fails</a:t>
            </a:r>
          </a:p>
          <a:p>
            <a:pPr marL="231775" indent="-169863">
              <a:buFont typeface="Arial" panose="020B0604020202020204" pitchFamily="34" charset="0"/>
              <a:buChar char="•"/>
            </a:pPr>
            <a:r>
              <a:rPr lang="en-US" sz="1600" dirty="0">
                <a:solidFill>
                  <a:schemeClr val="tx1"/>
                </a:solidFill>
              </a:rPr>
              <a:t>Based on this information, the host moves the affected data elsewhere</a:t>
            </a:r>
          </a:p>
          <a:p>
            <a:pPr marL="231775" indent="-169863">
              <a:buFont typeface="Arial" panose="020B0604020202020204" pitchFamily="34" charset="0"/>
              <a:buChar char="•"/>
            </a:pPr>
            <a:r>
              <a:rPr lang="en-US" sz="1600" dirty="0">
                <a:solidFill>
                  <a:schemeClr val="tx1"/>
                </a:solidFill>
              </a:rPr>
              <a:t>The host then stops using those sectors.</a:t>
            </a:r>
          </a:p>
        </p:txBody>
      </p:sp>
      <p:sp>
        <p:nvSpPr>
          <p:cNvPr id="9" name="Rectangle: Rounded Corners 8">
            <a:extLst>
              <a:ext uri="{FF2B5EF4-FFF2-40B4-BE49-F238E27FC236}">
                <a16:creationId xmlns:a16="http://schemas.microsoft.com/office/drawing/2014/main" id="{F5A29624-6C4F-17D8-E55E-FA3AE68B8BA3}"/>
              </a:ext>
            </a:extLst>
          </p:cNvPr>
          <p:cNvSpPr/>
          <p:nvPr/>
        </p:nvSpPr>
        <p:spPr>
          <a:xfrm>
            <a:off x="567851" y="4242121"/>
            <a:ext cx="5429311" cy="2378600"/>
          </a:xfrm>
          <a:prstGeom prst="roundRect">
            <a:avLst>
              <a:gd name="adj" fmla="val 6990"/>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171450" indent="-171450">
              <a:buFont typeface="Arial" panose="020B0604020202020204" pitchFamily="34" charset="0"/>
              <a:buChar char="•"/>
            </a:pPr>
            <a:endParaRPr lang="en-US" sz="1200" dirty="0">
              <a:solidFill>
                <a:schemeClr val="tx1"/>
              </a:solidFill>
            </a:endParaRPr>
          </a:p>
        </p:txBody>
      </p:sp>
      <p:sp>
        <p:nvSpPr>
          <p:cNvPr id="10" name="Rectangle: Rounded Corners 9">
            <a:extLst>
              <a:ext uri="{FF2B5EF4-FFF2-40B4-BE49-F238E27FC236}">
                <a16:creationId xmlns:a16="http://schemas.microsoft.com/office/drawing/2014/main" id="{C77096A0-1827-0106-BE0E-71279E8F16E4}"/>
              </a:ext>
            </a:extLst>
          </p:cNvPr>
          <p:cNvSpPr/>
          <p:nvPr/>
        </p:nvSpPr>
        <p:spPr>
          <a:xfrm>
            <a:off x="6149561" y="4242121"/>
            <a:ext cx="5429311" cy="2378600"/>
          </a:xfrm>
          <a:prstGeom prst="roundRect">
            <a:avLst>
              <a:gd name="adj" fmla="val 6990"/>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171450" indent="-171450">
              <a:buFont typeface="Arial" panose="020B0604020202020204" pitchFamily="34" charset="0"/>
              <a:buChar char="•"/>
            </a:pPr>
            <a:endParaRPr lang="en-US" sz="1200" dirty="0">
              <a:solidFill>
                <a:schemeClr val="tx1"/>
              </a:solidFill>
            </a:endParaRPr>
          </a:p>
        </p:txBody>
      </p:sp>
      <p:grpSp>
        <p:nvGrpSpPr>
          <p:cNvPr id="14" name="Group 13">
            <a:extLst>
              <a:ext uri="{FF2B5EF4-FFF2-40B4-BE49-F238E27FC236}">
                <a16:creationId xmlns:a16="http://schemas.microsoft.com/office/drawing/2014/main" id="{113BF757-9091-376D-983E-725F090C5970}"/>
              </a:ext>
            </a:extLst>
          </p:cNvPr>
          <p:cNvGrpSpPr/>
          <p:nvPr/>
        </p:nvGrpSpPr>
        <p:grpSpPr>
          <a:xfrm>
            <a:off x="610935" y="4363667"/>
            <a:ext cx="5072235" cy="289367"/>
            <a:chOff x="610935" y="3379808"/>
            <a:chExt cx="5072235" cy="289367"/>
          </a:xfrm>
        </p:grpSpPr>
        <p:sp>
          <p:nvSpPr>
            <p:cNvPr id="11" name="Text Placeholder 3">
              <a:extLst>
                <a:ext uri="{FF2B5EF4-FFF2-40B4-BE49-F238E27FC236}">
                  <a16:creationId xmlns:a16="http://schemas.microsoft.com/office/drawing/2014/main" id="{3A0BB308-2456-A574-6EF4-FCB96DDF793B}"/>
                </a:ext>
              </a:extLst>
            </p:cNvPr>
            <p:cNvSpPr txBox="1">
              <a:spLocks/>
            </p:cNvSpPr>
            <p:nvPr/>
          </p:nvSpPr>
          <p:spPr>
            <a:xfrm>
              <a:off x="610935" y="3379808"/>
              <a:ext cx="5072235" cy="266217"/>
            </a:xfrm>
            <a:prstGeom prst="rect">
              <a:avLst/>
            </a:prstGeom>
          </p:spPr>
          <p:txBody>
            <a:bodyPr>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400" b="1" i="0" kern="1200">
                  <a:solidFill>
                    <a:schemeClr val="tx1"/>
                  </a:solidFill>
                  <a:latin typeface="Arial" panose="020B0604020202020204" pitchFamily="34" charset="0"/>
                  <a:ea typeface="+mn-ea"/>
                  <a:cs typeface="Arial" panose="020B0604020202020204" pitchFamily="34" charset="0"/>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noProof="1"/>
                <a:t>Benefits</a:t>
              </a:r>
            </a:p>
          </p:txBody>
        </p:sp>
        <p:cxnSp>
          <p:nvCxnSpPr>
            <p:cNvPr id="13" name="Straight Connector 12">
              <a:extLst>
                <a:ext uri="{FF2B5EF4-FFF2-40B4-BE49-F238E27FC236}">
                  <a16:creationId xmlns:a16="http://schemas.microsoft.com/office/drawing/2014/main" id="{89F84ADF-9654-9275-F844-B7DCECA6A533}"/>
                </a:ext>
              </a:extLst>
            </p:cNvPr>
            <p:cNvCxnSpPr/>
            <p:nvPr/>
          </p:nvCxnSpPr>
          <p:spPr>
            <a:xfrm>
              <a:off x="691957" y="3669175"/>
              <a:ext cx="20743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Group 14">
            <a:extLst>
              <a:ext uri="{FF2B5EF4-FFF2-40B4-BE49-F238E27FC236}">
                <a16:creationId xmlns:a16="http://schemas.microsoft.com/office/drawing/2014/main" id="{8D10B43D-92B3-13EA-FA23-C0AF88ECE9F8}"/>
              </a:ext>
            </a:extLst>
          </p:cNvPr>
          <p:cNvGrpSpPr/>
          <p:nvPr/>
        </p:nvGrpSpPr>
        <p:grpSpPr>
          <a:xfrm>
            <a:off x="6177623" y="4352091"/>
            <a:ext cx="5072235" cy="289367"/>
            <a:chOff x="610935" y="3379808"/>
            <a:chExt cx="5072235" cy="289367"/>
          </a:xfrm>
        </p:grpSpPr>
        <p:sp>
          <p:nvSpPr>
            <p:cNvPr id="16" name="Text Placeholder 3">
              <a:extLst>
                <a:ext uri="{FF2B5EF4-FFF2-40B4-BE49-F238E27FC236}">
                  <a16:creationId xmlns:a16="http://schemas.microsoft.com/office/drawing/2014/main" id="{FB73562A-9552-C60A-7603-E89CBAC80DB2}"/>
                </a:ext>
              </a:extLst>
            </p:cNvPr>
            <p:cNvSpPr txBox="1">
              <a:spLocks/>
            </p:cNvSpPr>
            <p:nvPr/>
          </p:nvSpPr>
          <p:spPr>
            <a:xfrm>
              <a:off x="610935" y="3379808"/>
              <a:ext cx="5072235" cy="266217"/>
            </a:xfrm>
            <a:prstGeom prst="rect">
              <a:avLst/>
            </a:prstGeom>
          </p:spPr>
          <p:txBody>
            <a:bodyPr>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400" b="1" i="0" kern="1200">
                  <a:solidFill>
                    <a:schemeClr val="tx1"/>
                  </a:solidFill>
                  <a:latin typeface="Arial" panose="020B0604020202020204" pitchFamily="34" charset="0"/>
                  <a:ea typeface="+mn-ea"/>
                  <a:cs typeface="Arial" panose="020B0604020202020204" pitchFamily="34" charset="0"/>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noProof="1"/>
                <a:t>Challenges</a:t>
              </a:r>
            </a:p>
          </p:txBody>
        </p:sp>
        <p:cxnSp>
          <p:nvCxnSpPr>
            <p:cNvPr id="17" name="Straight Connector 16">
              <a:extLst>
                <a:ext uri="{FF2B5EF4-FFF2-40B4-BE49-F238E27FC236}">
                  <a16:creationId xmlns:a16="http://schemas.microsoft.com/office/drawing/2014/main" id="{351012AC-F553-A0D7-5D52-DE0E66DB6E94}"/>
                </a:ext>
              </a:extLst>
            </p:cNvPr>
            <p:cNvCxnSpPr/>
            <p:nvPr/>
          </p:nvCxnSpPr>
          <p:spPr>
            <a:xfrm>
              <a:off x="691957" y="3669175"/>
              <a:ext cx="20743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52225330-C22A-A9DA-85B0-0BA82D233DEF}"/>
              </a:ext>
            </a:extLst>
          </p:cNvPr>
          <p:cNvGrpSpPr/>
          <p:nvPr/>
        </p:nvGrpSpPr>
        <p:grpSpPr>
          <a:xfrm>
            <a:off x="1172464" y="1568369"/>
            <a:ext cx="5072235" cy="289367"/>
            <a:chOff x="610935" y="3379808"/>
            <a:chExt cx="5072235" cy="289367"/>
          </a:xfrm>
        </p:grpSpPr>
        <p:sp>
          <p:nvSpPr>
            <p:cNvPr id="19" name="Text Placeholder 3">
              <a:extLst>
                <a:ext uri="{FF2B5EF4-FFF2-40B4-BE49-F238E27FC236}">
                  <a16:creationId xmlns:a16="http://schemas.microsoft.com/office/drawing/2014/main" id="{0773DB4E-2AE7-71E9-1B84-C5362FBFBEC8}"/>
                </a:ext>
              </a:extLst>
            </p:cNvPr>
            <p:cNvSpPr txBox="1">
              <a:spLocks/>
            </p:cNvSpPr>
            <p:nvPr/>
          </p:nvSpPr>
          <p:spPr>
            <a:xfrm>
              <a:off x="610935" y="3379808"/>
              <a:ext cx="5072235" cy="266217"/>
            </a:xfrm>
            <a:prstGeom prst="rect">
              <a:avLst/>
            </a:prstGeom>
          </p:spPr>
          <p:txBody>
            <a:bodyPr>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400" b="1" i="0" kern="1200">
                  <a:solidFill>
                    <a:schemeClr val="tx1"/>
                  </a:solidFill>
                  <a:latin typeface="Arial" panose="020B0604020202020204" pitchFamily="34" charset="0"/>
                  <a:ea typeface="+mn-ea"/>
                  <a:cs typeface="Arial" panose="020B0604020202020204" pitchFamily="34" charset="0"/>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noProof="1"/>
                <a:t>Solution</a:t>
              </a:r>
            </a:p>
          </p:txBody>
        </p:sp>
        <p:cxnSp>
          <p:nvCxnSpPr>
            <p:cNvPr id="20" name="Straight Connector 19">
              <a:extLst>
                <a:ext uri="{FF2B5EF4-FFF2-40B4-BE49-F238E27FC236}">
                  <a16:creationId xmlns:a16="http://schemas.microsoft.com/office/drawing/2014/main" id="{6ABCDFB1-AF9A-3194-64A8-30970ED7C06E}"/>
                </a:ext>
              </a:extLst>
            </p:cNvPr>
            <p:cNvCxnSpPr/>
            <p:nvPr/>
          </p:nvCxnSpPr>
          <p:spPr>
            <a:xfrm>
              <a:off x="691957" y="3669175"/>
              <a:ext cx="20743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Rectangle 20">
            <a:extLst>
              <a:ext uri="{FF2B5EF4-FFF2-40B4-BE49-F238E27FC236}">
                <a16:creationId xmlns:a16="http://schemas.microsoft.com/office/drawing/2014/main" id="{8236D960-0670-13A4-5B51-EAE2A7CF0E6B}"/>
              </a:ext>
            </a:extLst>
          </p:cNvPr>
          <p:cNvSpPr/>
          <p:nvPr/>
        </p:nvSpPr>
        <p:spPr>
          <a:xfrm>
            <a:off x="622510" y="4514133"/>
            <a:ext cx="5292153" cy="19927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61912"/>
            <a:endParaRPr lang="en-US" sz="1400" dirty="0">
              <a:solidFill>
                <a:schemeClr val="tx1"/>
              </a:solidFill>
            </a:endParaRPr>
          </a:p>
          <a:p>
            <a:pPr marL="61912"/>
            <a:r>
              <a:rPr lang="en-US" sz="1400" dirty="0">
                <a:solidFill>
                  <a:schemeClr val="tx1"/>
                </a:solidFill>
              </a:rPr>
              <a:t>All zones need to be the same size</a:t>
            </a:r>
          </a:p>
          <a:p>
            <a:pPr marL="61912"/>
            <a:endParaRPr lang="en-US" sz="1400" dirty="0">
              <a:solidFill>
                <a:schemeClr val="tx1"/>
              </a:solidFill>
            </a:endParaRPr>
          </a:p>
          <a:p>
            <a:pPr marL="61912"/>
            <a:r>
              <a:rPr lang="en-US" sz="1400" dirty="0">
                <a:solidFill>
                  <a:schemeClr val="tx1"/>
                </a:solidFill>
              </a:rPr>
              <a:t>Smaller zone sizes allow the HDD to wear-level its data better, allowing for more consistent performance</a:t>
            </a:r>
          </a:p>
          <a:p>
            <a:pPr marL="61912"/>
            <a:endParaRPr lang="en-US" sz="1400" dirty="0">
              <a:solidFill>
                <a:schemeClr val="tx1"/>
              </a:solidFill>
            </a:endParaRPr>
          </a:p>
        </p:txBody>
      </p:sp>
      <p:sp>
        <p:nvSpPr>
          <p:cNvPr id="22" name="Rectangle 21">
            <a:extLst>
              <a:ext uri="{FF2B5EF4-FFF2-40B4-BE49-F238E27FC236}">
                <a16:creationId xmlns:a16="http://schemas.microsoft.com/office/drawing/2014/main" id="{BA40AF22-F4F3-28FA-DC28-22C767C9A481}"/>
              </a:ext>
            </a:extLst>
          </p:cNvPr>
          <p:cNvSpPr/>
          <p:nvPr/>
        </p:nvSpPr>
        <p:spPr>
          <a:xfrm>
            <a:off x="6218139" y="4514133"/>
            <a:ext cx="5292153" cy="19927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31775" indent="-169863">
              <a:buFont typeface="Arial" panose="020B0604020202020204" pitchFamily="34" charset="0"/>
              <a:buChar char="•"/>
            </a:pPr>
            <a:endParaRPr lang="en-US" sz="1400" dirty="0">
              <a:solidFill>
                <a:schemeClr val="tx1"/>
              </a:solidFill>
            </a:endParaRPr>
          </a:p>
          <a:p>
            <a:pPr marL="61912"/>
            <a:r>
              <a:rPr lang="en-US" sz="1400" dirty="0">
                <a:solidFill>
                  <a:schemeClr val="tx1"/>
                </a:solidFill>
              </a:rPr>
              <a:t>The granularity of this data is a bit large</a:t>
            </a:r>
          </a:p>
          <a:p>
            <a:pPr marL="231775" indent="-169863">
              <a:buFont typeface="Arial" panose="020B0604020202020204" pitchFamily="34" charset="0"/>
              <a:buChar char="•"/>
            </a:pPr>
            <a:r>
              <a:rPr lang="en-US" sz="1400" dirty="0">
                <a:solidFill>
                  <a:schemeClr val="tx1"/>
                </a:solidFill>
              </a:rPr>
              <a:t>There will be collateral damage from zones that span heads</a:t>
            </a:r>
          </a:p>
          <a:p>
            <a:pPr marL="231775" indent="-169863">
              <a:buFont typeface="Arial" panose="020B0604020202020204" pitchFamily="34" charset="0"/>
              <a:buChar char="•"/>
            </a:pPr>
            <a:r>
              <a:rPr lang="en-US" sz="1400" dirty="0">
                <a:solidFill>
                  <a:schemeClr val="tx1"/>
                </a:solidFill>
              </a:rPr>
              <a:t>Works better for RAID type arrangements, especially if your stripe size is a multiple of the zone size...</a:t>
            </a:r>
          </a:p>
          <a:p>
            <a:pPr marL="61912"/>
            <a:endParaRPr lang="en-US" sz="1400" dirty="0">
              <a:solidFill>
                <a:schemeClr val="tx1"/>
              </a:solidFill>
            </a:endParaRPr>
          </a:p>
          <a:p>
            <a:pPr marL="61912"/>
            <a:r>
              <a:rPr lang="en-US" sz="1400" dirty="0">
                <a:solidFill>
                  <a:schemeClr val="tx1"/>
                </a:solidFill>
              </a:rPr>
              <a:t>Average LBA loss is approx. 7% (due to collateral damage)</a:t>
            </a:r>
          </a:p>
        </p:txBody>
      </p:sp>
      <p:pic>
        <p:nvPicPr>
          <p:cNvPr id="5" name="Image" descr="Image">
            <a:extLst>
              <a:ext uri="{FF2B5EF4-FFF2-40B4-BE49-F238E27FC236}">
                <a16:creationId xmlns:a16="http://schemas.microsoft.com/office/drawing/2014/main" id="{9E18916A-7F66-7A3E-DDE3-F91C62062F37}"/>
              </a:ext>
            </a:extLst>
          </p:cNvPr>
          <p:cNvPicPr>
            <a:picLocks noChangeAspect="1"/>
          </p:cNvPicPr>
          <p:nvPr/>
        </p:nvPicPr>
        <p:blipFill>
          <a:blip r:embed="rId2"/>
          <a:stretch>
            <a:fillRect/>
          </a:stretch>
        </p:blipFill>
        <p:spPr>
          <a:xfrm>
            <a:off x="691957" y="1556186"/>
            <a:ext cx="480507" cy="504031"/>
          </a:xfrm>
          <a:prstGeom prst="rect">
            <a:avLst/>
          </a:prstGeom>
          <a:ln w="12700">
            <a:miter lim="400000"/>
          </a:ln>
        </p:spPr>
      </p:pic>
    </p:spTree>
    <p:extLst>
      <p:ext uri="{BB962C8B-B14F-4D97-AF65-F5344CB8AC3E}">
        <p14:creationId xmlns:p14="http://schemas.microsoft.com/office/powerpoint/2010/main" val="1910714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25E18F-9F7B-87BF-2A22-D716BC0B22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E735CC6-F1A0-CC0F-501D-3A716FEED1D6}"/>
              </a:ext>
            </a:extLst>
          </p:cNvPr>
          <p:cNvSpPr>
            <a:spLocks noGrp="1"/>
          </p:cNvSpPr>
          <p:nvPr>
            <p:ph type="title"/>
          </p:nvPr>
        </p:nvSpPr>
        <p:spPr/>
        <p:txBody>
          <a:bodyPr/>
          <a:lstStyle/>
          <a:p>
            <a:r>
              <a:rPr lang="en-US" dirty="0"/>
              <a:t>Return a list of affected LBA ranges</a:t>
            </a:r>
          </a:p>
        </p:txBody>
      </p:sp>
      <p:sp>
        <p:nvSpPr>
          <p:cNvPr id="8" name="Text Placeholder 7">
            <a:extLst>
              <a:ext uri="{FF2B5EF4-FFF2-40B4-BE49-F238E27FC236}">
                <a16:creationId xmlns:a16="http://schemas.microsoft.com/office/drawing/2014/main" id="{7281237F-08A4-32F7-C96E-98534EE7F971}"/>
              </a:ext>
            </a:extLst>
          </p:cNvPr>
          <p:cNvSpPr>
            <a:spLocks noGrp="1"/>
          </p:cNvSpPr>
          <p:nvPr>
            <p:ph type="body" sz="quarter" idx="30"/>
          </p:nvPr>
        </p:nvSpPr>
        <p:spPr>
          <a:xfrm>
            <a:off x="753076" y="1158093"/>
            <a:ext cx="10683656" cy="266217"/>
          </a:xfrm>
        </p:spPr>
        <p:txBody>
          <a:bodyPr>
            <a:noAutofit/>
          </a:bodyPr>
          <a:lstStyle/>
          <a:p>
            <a:r>
              <a:rPr lang="en-US" sz="1450" dirty="0"/>
              <a:t>There is already a standardized method to return a list of affected LBAs when a head fails. In SATA this is LBA Status log. </a:t>
            </a:r>
          </a:p>
        </p:txBody>
      </p:sp>
      <p:sp>
        <p:nvSpPr>
          <p:cNvPr id="7" name="Rectangle 6">
            <a:extLst>
              <a:ext uri="{FF2B5EF4-FFF2-40B4-BE49-F238E27FC236}">
                <a16:creationId xmlns:a16="http://schemas.microsoft.com/office/drawing/2014/main" id="{5E80544B-EECA-106C-91E4-E0F6B7A57734}"/>
              </a:ext>
            </a:extLst>
          </p:cNvPr>
          <p:cNvSpPr/>
          <p:nvPr/>
        </p:nvSpPr>
        <p:spPr>
          <a:xfrm>
            <a:off x="1036920" y="1770948"/>
            <a:ext cx="9982616" cy="23380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61912"/>
            <a:endParaRPr lang="en-US" sz="1600" b="1" dirty="0">
              <a:solidFill>
                <a:schemeClr val="tx1"/>
              </a:solidFill>
            </a:endParaRPr>
          </a:p>
          <a:p>
            <a:pPr marL="61912"/>
            <a:r>
              <a:rPr lang="en-US" sz="1600" b="1" dirty="0">
                <a:solidFill>
                  <a:schemeClr val="tx1"/>
                </a:solidFill>
              </a:rPr>
              <a:t>When the drive reports a head is unhealthy, the host looks to the LBA Status log to find a list of the affected LBAs. The host may then relocate the good data.</a:t>
            </a:r>
          </a:p>
          <a:p>
            <a:pPr marL="231775" indent="-169863">
              <a:buFont typeface="Arial" panose="020B0604020202020204" pitchFamily="34" charset="0"/>
              <a:buChar char="•"/>
            </a:pPr>
            <a:r>
              <a:rPr lang="en-US" sz="1600" dirty="0">
                <a:solidFill>
                  <a:schemeClr val="tx1"/>
                </a:solidFill>
              </a:rPr>
              <a:t>Consider using new command WRITE GATHERED EXT to move data without using the datacenter infrastructure</a:t>
            </a:r>
          </a:p>
          <a:p>
            <a:pPr marL="688975" lvl="1" indent="-169863">
              <a:buFont typeface="Arial" panose="020B0604020202020204" pitchFamily="34" charset="0"/>
              <a:buChar char="•"/>
            </a:pPr>
            <a:r>
              <a:rPr lang="en-US" sz="1600" dirty="0">
                <a:solidFill>
                  <a:schemeClr val="tx1"/>
                </a:solidFill>
              </a:rPr>
              <a:t>This command takes a list of LBA ranges and copies the data to a new location</a:t>
            </a:r>
          </a:p>
          <a:p>
            <a:pPr marL="688975" lvl="1" indent="-169863">
              <a:buFont typeface="Arial" panose="020B0604020202020204" pitchFamily="34" charset="0"/>
              <a:buChar char="•"/>
            </a:pPr>
            <a:r>
              <a:rPr lang="en-US" sz="1600" dirty="0">
                <a:solidFill>
                  <a:schemeClr val="tx1"/>
                </a:solidFill>
              </a:rPr>
              <a:t>Normal read and write commands may also be used, but these will use the datacenter infrastructure to move the data</a:t>
            </a:r>
          </a:p>
          <a:p>
            <a:pPr marL="231775" indent="-169863">
              <a:buFont typeface="Arial" panose="020B0604020202020204" pitchFamily="34" charset="0"/>
              <a:buChar char="•"/>
            </a:pPr>
            <a:r>
              <a:rPr lang="en-US" sz="1600" dirty="0">
                <a:solidFill>
                  <a:schemeClr val="tx1"/>
                </a:solidFill>
              </a:rPr>
              <a:t>The host may then avoid using the LBAs that are about to fail</a:t>
            </a:r>
          </a:p>
        </p:txBody>
      </p:sp>
      <p:sp>
        <p:nvSpPr>
          <p:cNvPr id="9" name="Rectangle: Rounded Corners 8">
            <a:extLst>
              <a:ext uri="{FF2B5EF4-FFF2-40B4-BE49-F238E27FC236}">
                <a16:creationId xmlns:a16="http://schemas.microsoft.com/office/drawing/2014/main" id="{45BC1C0D-BC04-9442-6858-3FE535CAC143}"/>
              </a:ext>
            </a:extLst>
          </p:cNvPr>
          <p:cNvSpPr/>
          <p:nvPr/>
        </p:nvSpPr>
        <p:spPr>
          <a:xfrm>
            <a:off x="567851" y="4242121"/>
            <a:ext cx="5429311" cy="2378600"/>
          </a:xfrm>
          <a:prstGeom prst="roundRect">
            <a:avLst>
              <a:gd name="adj" fmla="val 6990"/>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171450" indent="-171450">
              <a:buFont typeface="Arial" panose="020B0604020202020204" pitchFamily="34" charset="0"/>
              <a:buChar char="•"/>
            </a:pPr>
            <a:endParaRPr lang="en-US" sz="1200" dirty="0">
              <a:solidFill>
                <a:schemeClr val="tx1"/>
              </a:solidFill>
            </a:endParaRPr>
          </a:p>
        </p:txBody>
      </p:sp>
      <p:sp>
        <p:nvSpPr>
          <p:cNvPr id="10" name="Rectangle: Rounded Corners 9">
            <a:extLst>
              <a:ext uri="{FF2B5EF4-FFF2-40B4-BE49-F238E27FC236}">
                <a16:creationId xmlns:a16="http://schemas.microsoft.com/office/drawing/2014/main" id="{DB0A8225-30F9-1599-C475-35D278FA50A7}"/>
              </a:ext>
            </a:extLst>
          </p:cNvPr>
          <p:cNvSpPr/>
          <p:nvPr/>
        </p:nvSpPr>
        <p:spPr>
          <a:xfrm>
            <a:off x="6149561" y="4242121"/>
            <a:ext cx="5429311" cy="2378600"/>
          </a:xfrm>
          <a:prstGeom prst="roundRect">
            <a:avLst>
              <a:gd name="adj" fmla="val 6990"/>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171450" indent="-171450">
              <a:buFont typeface="Arial" panose="020B0604020202020204" pitchFamily="34" charset="0"/>
              <a:buChar char="•"/>
            </a:pPr>
            <a:endParaRPr lang="en-US" sz="1200" dirty="0">
              <a:solidFill>
                <a:schemeClr val="tx1"/>
              </a:solidFill>
            </a:endParaRPr>
          </a:p>
        </p:txBody>
      </p:sp>
      <p:grpSp>
        <p:nvGrpSpPr>
          <p:cNvPr id="14" name="Group 13">
            <a:extLst>
              <a:ext uri="{FF2B5EF4-FFF2-40B4-BE49-F238E27FC236}">
                <a16:creationId xmlns:a16="http://schemas.microsoft.com/office/drawing/2014/main" id="{A01BC9FA-7FD3-2E36-830F-27BB180D69DC}"/>
              </a:ext>
            </a:extLst>
          </p:cNvPr>
          <p:cNvGrpSpPr/>
          <p:nvPr/>
        </p:nvGrpSpPr>
        <p:grpSpPr>
          <a:xfrm>
            <a:off x="610935" y="4363667"/>
            <a:ext cx="5072235" cy="289367"/>
            <a:chOff x="610935" y="3379808"/>
            <a:chExt cx="5072235" cy="289367"/>
          </a:xfrm>
        </p:grpSpPr>
        <p:sp>
          <p:nvSpPr>
            <p:cNvPr id="11" name="Text Placeholder 3">
              <a:extLst>
                <a:ext uri="{FF2B5EF4-FFF2-40B4-BE49-F238E27FC236}">
                  <a16:creationId xmlns:a16="http://schemas.microsoft.com/office/drawing/2014/main" id="{1D6392E2-9E18-36A1-64BB-C74B8C591259}"/>
                </a:ext>
              </a:extLst>
            </p:cNvPr>
            <p:cNvSpPr txBox="1">
              <a:spLocks/>
            </p:cNvSpPr>
            <p:nvPr/>
          </p:nvSpPr>
          <p:spPr>
            <a:xfrm>
              <a:off x="610935" y="3379808"/>
              <a:ext cx="5072235" cy="266217"/>
            </a:xfrm>
            <a:prstGeom prst="rect">
              <a:avLst/>
            </a:prstGeom>
          </p:spPr>
          <p:txBody>
            <a:bodyPr>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400" b="1" i="0" kern="1200">
                  <a:solidFill>
                    <a:schemeClr val="tx1"/>
                  </a:solidFill>
                  <a:latin typeface="Arial" panose="020B0604020202020204" pitchFamily="34" charset="0"/>
                  <a:ea typeface="+mn-ea"/>
                  <a:cs typeface="Arial" panose="020B0604020202020204" pitchFamily="34" charset="0"/>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noProof="1"/>
                <a:t>Benefits</a:t>
              </a:r>
            </a:p>
          </p:txBody>
        </p:sp>
        <p:cxnSp>
          <p:nvCxnSpPr>
            <p:cNvPr id="13" name="Straight Connector 12">
              <a:extLst>
                <a:ext uri="{FF2B5EF4-FFF2-40B4-BE49-F238E27FC236}">
                  <a16:creationId xmlns:a16="http://schemas.microsoft.com/office/drawing/2014/main" id="{E1AEEB74-7C1F-6B1A-B003-990F5D8FE71E}"/>
                </a:ext>
              </a:extLst>
            </p:cNvPr>
            <p:cNvCxnSpPr/>
            <p:nvPr/>
          </p:nvCxnSpPr>
          <p:spPr>
            <a:xfrm>
              <a:off x="691957" y="3669175"/>
              <a:ext cx="20743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Group 14">
            <a:extLst>
              <a:ext uri="{FF2B5EF4-FFF2-40B4-BE49-F238E27FC236}">
                <a16:creationId xmlns:a16="http://schemas.microsoft.com/office/drawing/2014/main" id="{E7427601-328F-DB38-CAB3-0F8C5EE92B0D}"/>
              </a:ext>
            </a:extLst>
          </p:cNvPr>
          <p:cNvGrpSpPr/>
          <p:nvPr/>
        </p:nvGrpSpPr>
        <p:grpSpPr>
          <a:xfrm>
            <a:off x="6177623" y="4352091"/>
            <a:ext cx="5072235" cy="289367"/>
            <a:chOff x="610935" y="3379808"/>
            <a:chExt cx="5072235" cy="289367"/>
          </a:xfrm>
        </p:grpSpPr>
        <p:sp>
          <p:nvSpPr>
            <p:cNvPr id="16" name="Text Placeholder 3">
              <a:extLst>
                <a:ext uri="{FF2B5EF4-FFF2-40B4-BE49-F238E27FC236}">
                  <a16:creationId xmlns:a16="http://schemas.microsoft.com/office/drawing/2014/main" id="{57BC71FE-2C97-24E0-DD12-27766604F83E}"/>
                </a:ext>
              </a:extLst>
            </p:cNvPr>
            <p:cNvSpPr txBox="1">
              <a:spLocks/>
            </p:cNvSpPr>
            <p:nvPr/>
          </p:nvSpPr>
          <p:spPr>
            <a:xfrm>
              <a:off x="610935" y="3379808"/>
              <a:ext cx="5072235" cy="266217"/>
            </a:xfrm>
            <a:prstGeom prst="rect">
              <a:avLst/>
            </a:prstGeom>
          </p:spPr>
          <p:txBody>
            <a:bodyPr>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400" b="1" i="0" kern="1200">
                  <a:solidFill>
                    <a:schemeClr val="tx1"/>
                  </a:solidFill>
                  <a:latin typeface="Arial" panose="020B0604020202020204" pitchFamily="34" charset="0"/>
                  <a:ea typeface="+mn-ea"/>
                  <a:cs typeface="Arial" panose="020B0604020202020204" pitchFamily="34" charset="0"/>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noProof="1"/>
                <a:t>Challenges</a:t>
              </a:r>
            </a:p>
          </p:txBody>
        </p:sp>
        <p:cxnSp>
          <p:nvCxnSpPr>
            <p:cNvPr id="17" name="Straight Connector 16">
              <a:extLst>
                <a:ext uri="{FF2B5EF4-FFF2-40B4-BE49-F238E27FC236}">
                  <a16:creationId xmlns:a16="http://schemas.microsoft.com/office/drawing/2014/main" id="{5524033B-ACC4-C951-F14B-0169998543FC}"/>
                </a:ext>
              </a:extLst>
            </p:cNvPr>
            <p:cNvCxnSpPr/>
            <p:nvPr/>
          </p:nvCxnSpPr>
          <p:spPr>
            <a:xfrm>
              <a:off x="691957" y="3669175"/>
              <a:ext cx="20743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Rectangle 20">
            <a:extLst>
              <a:ext uri="{FF2B5EF4-FFF2-40B4-BE49-F238E27FC236}">
                <a16:creationId xmlns:a16="http://schemas.microsoft.com/office/drawing/2014/main" id="{D60016EC-938E-BB55-9912-D7B8FEBA6D65}"/>
              </a:ext>
            </a:extLst>
          </p:cNvPr>
          <p:cNvSpPr/>
          <p:nvPr/>
        </p:nvSpPr>
        <p:spPr>
          <a:xfrm>
            <a:off x="622510" y="4514133"/>
            <a:ext cx="5292153" cy="19927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61912"/>
            <a:endParaRPr lang="en-US" sz="1400" dirty="0">
              <a:solidFill>
                <a:schemeClr val="tx1"/>
              </a:solidFill>
            </a:endParaRPr>
          </a:p>
          <a:p>
            <a:pPr marL="61912"/>
            <a:r>
              <a:rPr lang="en-US" sz="1400" dirty="0">
                <a:solidFill>
                  <a:schemeClr val="tx1"/>
                </a:solidFill>
              </a:rPr>
              <a:t>The average LBA loss using this method is 5% and collateral damage is minimized</a:t>
            </a:r>
          </a:p>
          <a:p>
            <a:pPr marL="61912"/>
            <a:endParaRPr lang="en-US" sz="1400" dirty="0">
              <a:solidFill>
                <a:schemeClr val="tx1"/>
              </a:solidFill>
            </a:endParaRPr>
          </a:p>
          <a:p>
            <a:pPr marL="61912"/>
            <a:r>
              <a:rPr lang="en-US" sz="1400" dirty="0">
                <a:solidFill>
                  <a:schemeClr val="tx1"/>
                </a:solidFill>
              </a:rPr>
              <a:t>Works better for filesystems with a cluster size under 1MB</a:t>
            </a:r>
          </a:p>
          <a:p>
            <a:pPr marL="231775" indent="-169863">
              <a:buFont typeface="Arial" panose="020B0604020202020204" pitchFamily="34" charset="0"/>
              <a:buChar char="•"/>
            </a:pPr>
            <a:endParaRPr lang="en-US" sz="1400" dirty="0">
              <a:solidFill>
                <a:schemeClr val="tx1"/>
              </a:solidFill>
            </a:endParaRPr>
          </a:p>
        </p:txBody>
      </p:sp>
      <p:sp>
        <p:nvSpPr>
          <p:cNvPr id="22" name="Rectangle 21">
            <a:extLst>
              <a:ext uri="{FF2B5EF4-FFF2-40B4-BE49-F238E27FC236}">
                <a16:creationId xmlns:a16="http://schemas.microsoft.com/office/drawing/2014/main" id="{36FD5B97-1EE9-EA08-670C-40524C0EDA49}"/>
              </a:ext>
            </a:extLst>
          </p:cNvPr>
          <p:cNvSpPr/>
          <p:nvPr/>
        </p:nvSpPr>
        <p:spPr>
          <a:xfrm>
            <a:off x="6218139" y="4514133"/>
            <a:ext cx="5292153" cy="19927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31775" indent="-169863">
              <a:buFont typeface="Arial" panose="020B0604020202020204" pitchFamily="34" charset="0"/>
              <a:buChar char="•"/>
            </a:pPr>
            <a:endParaRPr lang="en-US" sz="1400" dirty="0">
              <a:solidFill>
                <a:schemeClr val="tx1"/>
              </a:solidFill>
            </a:endParaRPr>
          </a:p>
          <a:p>
            <a:pPr marL="61912"/>
            <a:r>
              <a:rPr lang="en-US" sz="1400" dirty="0">
                <a:solidFill>
                  <a:schemeClr val="tx1"/>
                </a:solidFill>
              </a:rPr>
              <a:t>Can result in millions of entries, potentially challenging host-management capabilities.</a:t>
            </a:r>
          </a:p>
        </p:txBody>
      </p:sp>
      <p:grpSp>
        <p:nvGrpSpPr>
          <p:cNvPr id="5" name="Group 4">
            <a:extLst>
              <a:ext uri="{FF2B5EF4-FFF2-40B4-BE49-F238E27FC236}">
                <a16:creationId xmlns:a16="http://schemas.microsoft.com/office/drawing/2014/main" id="{085E3017-64ED-C730-AD85-AF325FDCD490}"/>
              </a:ext>
            </a:extLst>
          </p:cNvPr>
          <p:cNvGrpSpPr/>
          <p:nvPr/>
        </p:nvGrpSpPr>
        <p:grpSpPr>
          <a:xfrm>
            <a:off x="1172464" y="1568369"/>
            <a:ext cx="5072235" cy="289367"/>
            <a:chOff x="610935" y="3379808"/>
            <a:chExt cx="5072235" cy="289367"/>
          </a:xfrm>
        </p:grpSpPr>
        <p:sp>
          <p:nvSpPr>
            <p:cNvPr id="6" name="Text Placeholder 3">
              <a:extLst>
                <a:ext uri="{FF2B5EF4-FFF2-40B4-BE49-F238E27FC236}">
                  <a16:creationId xmlns:a16="http://schemas.microsoft.com/office/drawing/2014/main" id="{0FB57469-A3C6-A8CC-E995-47BEE6110850}"/>
                </a:ext>
              </a:extLst>
            </p:cNvPr>
            <p:cNvSpPr txBox="1">
              <a:spLocks/>
            </p:cNvSpPr>
            <p:nvPr/>
          </p:nvSpPr>
          <p:spPr>
            <a:xfrm>
              <a:off x="610935" y="3379808"/>
              <a:ext cx="5072235" cy="266217"/>
            </a:xfrm>
            <a:prstGeom prst="rect">
              <a:avLst/>
            </a:prstGeom>
          </p:spPr>
          <p:txBody>
            <a:bodyPr>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400" b="1" i="0" kern="1200">
                  <a:solidFill>
                    <a:schemeClr val="tx1"/>
                  </a:solidFill>
                  <a:latin typeface="Arial" panose="020B0604020202020204" pitchFamily="34" charset="0"/>
                  <a:ea typeface="+mn-ea"/>
                  <a:cs typeface="Arial" panose="020B0604020202020204" pitchFamily="34" charset="0"/>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noProof="1"/>
                <a:t>Solution</a:t>
              </a:r>
            </a:p>
          </p:txBody>
        </p:sp>
        <p:cxnSp>
          <p:nvCxnSpPr>
            <p:cNvPr id="12" name="Straight Connector 11">
              <a:extLst>
                <a:ext uri="{FF2B5EF4-FFF2-40B4-BE49-F238E27FC236}">
                  <a16:creationId xmlns:a16="http://schemas.microsoft.com/office/drawing/2014/main" id="{3A9B7EDB-7B33-5808-0A78-B391C0429623}"/>
                </a:ext>
              </a:extLst>
            </p:cNvPr>
            <p:cNvCxnSpPr/>
            <p:nvPr/>
          </p:nvCxnSpPr>
          <p:spPr>
            <a:xfrm>
              <a:off x="691957" y="3669175"/>
              <a:ext cx="20743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4" name="Image" descr="Image">
            <a:extLst>
              <a:ext uri="{FF2B5EF4-FFF2-40B4-BE49-F238E27FC236}">
                <a16:creationId xmlns:a16="http://schemas.microsoft.com/office/drawing/2014/main" id="{CD85B6C3-3C6D-33B8-D3A4-F7D2EB58D4FB}"/>
              </a:ext>
            </a:extLst>
          </p:cNvPr>
          <p:cNvPicPr>
            <a:picLocks noChangeAspect="1"/>
          </p:cNvPicPr>
          <p:nvPr/>
        </p:nvPicPr>
        <p:blipFill>
          <a:blip r:embed="rId2"/>
          <a:stretch>
            <a:fillRect/>
          </a:stretch>
        </p:blipFill>
        <p:spPr>
          <a:xfrm>
            <a:off x="666285" y="1539434"/>
            <a:ext cx="370635" cy="464764"/>
          </a:xfrm>
          <a:prstGeom prst="rect">
            <a:avLst/>
          </a:prstGeom>
          <a:ln w="12700">
            <a:miter lim="400000"/>
          </a:ln>
        </p:spPr>
      </p:pic>
    </p:spTree>
    <p:extLst>
      <p:ext uri="{BB962C8B-B14F-4D97-AF65-F5344CB8AC3E}">
        <p14:creationId xmlns:p14="http://schemas.microsoft.com/office/powerpoint/2010/main" val="2858797149"/>
      </p:ext>
    </p:extLst>
  </p:cSld>
  <p:clrMapOvr>
    <a:masterClrMapping/>
  </p:clrMapOvr>
</p:sld>
</file>

<file path=ppt/theme/theme1.xml><?xml version="1.0" encoding="utf-8"?>
<a:theme xmlns:a="http://schemas.openxmlformats.org/drawingml/2006/main" name="Seagate 2025">
  <a:themeElements>
    <a:clrScheme name="Seagate 1">
      <a:dk1>
        <a:srgbClr val="000000"/>
      </a:dk1>
      <a:lt1>
        <a:srgbClr val="FFFFFF"/>
      </a:lt1>
      <a:dk2>
        <a:srgbClr val="11181F"/>
      </a:dk2>
      <a:lt2>
        <a:srgbClr val="EAEFF3"/>
      </a:lt2>
      <a:accent1>
        <a:srgbClr val="6DBC4B"/>
      </a:accent1>
      <a:accent2>
        <a:srgbClr val="03A8A1"/>
      </a:accent2>
      <a:accent3>
        <a:srgbClr val="1C7995"/>
      </a:accent3>
      <a:accent4>
        <a:srgbClr val="38BA77"/>
      </a:accent4>
      <a:accent5>
        <a:srgbClr val="E86900"/>
      </a:accent5>
      <a:accent6>
        <a:srgbClr val="EE3041"/>
      </a:accent6>
      <a:hlink>
        <a:srgbClr val="6DBD48"/>
      </a:hlink>
      <a:folHlink>
        <a:srgbClr val="04A7A0"/>
      </a:folHlink>
    </a:clrScheme>
    <a:fontScheme name="Seagate Brand Refresh FY2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eagate_PPT_Template" id="{5D694BD4-5B6E-C747-8CD1-621D330EE90B}" vid="{A047DD83-3DCD-754D-8908-6EA1342386C9}"/>
    </a:ext>
  </a:extLst>
</a:theme>
</file>

<file path=ppt/theme/theme2.xml><?xml version="1.0" encoding="utf-8"?>
<a:theme xmlns:a="http://schemas.openxmlformats.org/drawingml/2006/main" name="1_Seagate 2025">
  <a:themeElements>
    <a:clrScheme name="Seagate 1">
      <a:dk1>
        <a:srgbClr val="000000"/>
      </a:dk1>
      <a:lt1>
        <a:srgbClr val="FFFFFF"/>
      </a:lt1>
      <a:dk2>
        <a:srgbClr val="11181F"/>
      </a:dk2>
      <a:lt2>
        <a:srgbClr val="EAEFF3"/>
      </a:lt2>
      <a:accent1>
        <a:srgbClr val="6DBC4B"/>
      </a:accent1>
      <a:accent2>
        <a:srgbClr val="03A8A1"/>
      </a:accent2>
      <a:accent3>
        <a:srgbClr val="1C7995"/>
      </a:accent3>
      <a:accent4>
        <a:srgbClr val="38BA77"/>
      </a:accent4>
      <a:accent5>
        <a:srgbClr val="E86900"/>
      </a:accent5>
      <a:accent6>
        <a:srgbClr val="EE3041"/>
      </a:accent6>
      <a:hlink>
        <a:srgbClr val="6DBD48"/>
      </a:hlink>
      <a:folHlink>
        <a:srgbClr val="04A7A0"/>
      </a:folHlink>
    </a:clrScheme>
    <a:fontScheme name="Seagate Brand Refresh FY2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eagate_PPT_Template" id="{5D694BD4-5B6E-C747-8CD1-621D330EE90B}" vid="{A047DD83-3DCD-754D-8908-6EA1342386C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DCC47394E69944AA8C065FD30F09698" ma:contentTypeVersion="20" ma:contentTypeDescription="Create a new document." ma:contentTypeScope="" ma:versionID="3e876b7e27b7a9721e96f0e66732f3ee">
  <xsd:schema xmlns:xsd="http://www.w3.org/2001/XMLSchema" xmlns:xs="http://www.w3.org/2001/XMLSchema" xmlns:p="http://schemas.microsoft.com/office/2006/metadata/properties" xmlns:ns1="http://schemas.microsoft.com/sharepoint/v3" xmlns:ns2="7e0fd773-e4a4-4c95-a9cd-84d7a3204bf1" xmlns:ns3="cda05af3-e2cc-46e2-b4c8-82543f119af4" targetNamespace="http://schemas.microsoft.com/office/2006/metadata/properties" ma:root="true" ma:fieldsID="65e3028dfa7b0da85b5621c898631de1" ns1:_="" ns2:_="" ns3:_="">
    <xsd:import namespace="http://schemas.microsoft.com/sharepoint/v3"/>
    <xsd:import namespace="7e0fd773-e4a4-4c95-a9cd-84d7a3204bf1"/>
    <xsd:import namespace="cda05af3-e2cc-46e2-b4c8-82543f119af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1:_ip_UnifiedCompliancePolicyProperties" minOccurs="0"/>
                <xsd:element ref="ns1:_ip_UnifiedCompliancePolicyUIAc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0fd773-e4a4-4c95-a9cd-84d7a3204bf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b792679c-900d-4bb4-ab74-0e594fefc57a"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a05af3-e2cc-46e2-b4c8-82543f119af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1d2e47e-6c58-4a2a-8d60-ac1994bdba47}" ma:internalName="TaxCatchAll" ma:showField="CatchAllData" ma:web="cda05af3-e2cc-46e2-b4c8-82543f119af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cda05af3-e2cc-46e2-b4c8-82543f119af4">
      <UserInfo>
        <DisplayName>Justin Custodio</DisplayName>
        <AccountId>44</AccountId>
        <AccountType/>
      </UserInfo>
      <UserInfo>
        <DisplayName>Brin Loganathan</DisplayName>
        <AccountId>366</AccountId>
        <AccountType/>
      </UserInfo>
      <UserInfo>
        <DisplayName>Ray Massie</DisplayName>
        <AccountId>35</AccountId>
        <AccountType/>
      </UserInfo>
      <UserInfo>
        <DisplayName>Dipendra Bagchee</DisplayName>
        <AccountId>21</AccountId>
        <AccountType/>
      </UserInfo>
      <UserInfo>
        <DisplayName>Chris Conway</DisplayName>
        <AccountId>25</AccountId>
        <AccountType/>
      </UserInfo>
      <UserInfo>
        <DisplayName>Crecencia Ramos</DisplayName>
        <AccountId>350</AccountId>
        <AccountType/>
      </UserInfo>
      <UserInfo>
        <DisplayName>Agnieszka Zielinska</DisplayName>
        <AccountId>297</AccountId>
        <AccountType/>
      </UserInfo>
    </SharedWithUsers>
    <lcf76f155ced4ddcb4097134ff3c332f xmlns="7e0fd773-e4a4-4c95-a9cd-84d7a3204bf1">
      <Terms xmlns="http://schemas.microsoft.com/office/infopath/2007/PartnerControls"/>
    </lcf76f155ced4ddcb4097134ff3c332f>
    <TaxCatchAll xmlns="cda05af3-e2cc-46e2-b4c8-82543f119af4" xsi:nil="true"/>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9474EE1C-B839-453B-B75C-862FE325D0D4}">
  <ds:schemaRefs>
    <ds:schemaRef ds:uri="http://schemas.microsoft.com/office/2006/metadata/contentType"/>
    <ds:schemaRef ds:uri="http://schemas.microsoft.com/office/2006/metadata/properties/metaAttributes"/>
    <ds:schemaRef ds:uri="http://www.w3.org/2000/xmlns/"/>
    <ds:schemaRef ds:uri="http://www.w3.org/2001/XMLSchema"/>
    <ds:schemaRef ds:uri="http://schemas.microsoft.com/sharepoint/v3"/>
    <ds:schemaRef ds:uri="7e0fd773-e4a4-4c95-a9cd-84d7a3204bf1"/>
    <ds:schemaRef ds:uri="cda05af3-e2cc-46e2-b4c8-82543f119af4"/>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D188E0E-FFA8-4B8C-8561-4CED3827EFC6}">
  <ds:schemaRefs>
    <ds:schemaRef ds:uri="http://schemas.microsoft.com/sharepoint/v3/contenttype/forms"/>
  </ds:schemaRefs>
</ds:datastoreItem>
</file>

<file path=customXml/itemProps3.xml><?xml version="1.0" encoding="utf-8"?>
<ds:datastoreItem xmlns:ds="http://schemas.openxmlformats.org/officeDocument/2006/customXml" ds:itemID="{314C86EB-7569-4D03-B5A2-A05304B9ED58}">
  <ds:schemaRefs>
    <ds:schemaRef ds:uri="7e0fd773-e4a4-4c95-a9cd-84d7a3204bf1"/>
    <ds:schemaRef ds:uri="cda05af3-e2cc-46e2-b4c8-82543f119af4"/>
    <ds:schemaRef ds:uri="http://schemas.microsoft.com/office/2006/metadata/properties"/>
    <ds:schemaRef ds:uri="http://schemas.microsoft.com/office/infopath/2007/PartnerControls"/>
    <ds:schemaRef ds:uri="http://schemas.microsoft.com/sharepoint/v3"/>
    <ds:schemaRef ds:uri="http://www.w3.org/2000/xmlns/"/>
    <ds:schemaRef ds:uri="http://www.w3.org/2001/XMLSchema-instance"/>
  </ds:schemaRefs>
</ds:datastoreItem>
</file>

<file path=docMetadata/LabelInfo.xml><?xml version="1.0" encoding="utf-8"?>
<clbl:labelList xmlns:clbl="http://schemas.microsoft.com/office/2020/mipLabelMetadata">
  <clbl:label id="{56e366eb-86f1-4645-85a7-f29555b26fee}" enabled="1" method="Standard" siteId="{d466216a-c643-434a-9c2e-057448c17cbe}" removed="0"/>
</clbl:labelList>
</file>

<file path=docProps/app.xml><?xml version="1.0" encoding="utf-8"?>
<Properties xmlns="http://schemas.openxmlformats.org/officeDocument/2006/extended-properties" xmlns:vt="http://schemas.openxmlformats.org/officeDocument/2006/docPropsVTypes">
  <Template/>
  <TotalTime>0</TotalTime>
  <Words>1668</Words>
  <Application>Microsoft Office PowerPoint</Application>
  <PresentationFormat>Widescreen</PresentationFormat>
  <Paragraphs>176</Paragraphs>
  <Slides>11</Slides>
  <Notes>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11</vt:i4>
      </vt:variant>
    </vt:vector>
  </HeadingPairs>
  <TitlesOfParts>
    <vt:vector size="20" baseType="lpstr">
      <vt:lpstr>Open Sans Light</vt:lpstr>
      <vt:lpstr>Aptos Light</vt:lpstr>
      <vt:lpstr>Calibri</vt:lpstr>
      <vt:lpstr>Söhne Breit Halbfett</vt:lpstr>
      <vt:lpstr>Aptos</vt:lpstr>
      <vt:lpstr>TT Commons Pro</vt:lpstr>
      <vt:lpstr>Arial</vt:lpstr>
      <vt:lpstr>Seagate 2025</vt:lpstr>
      <vt:lpstr>1_Seagate 2025</vt:lpstr>
      <vt:lpstr>PowerPoint Presentation</vt:lpstr>
      <vt:lpstr>Online Seamless HDD Self-Healing Discussion</vt:lpstr>
      <vt:lpstr>Discussion</vt:lpstr>
      <vt:lpstr>The case for self-healing storage</vt:lpstr>
      <vt:lpstr>Self-Healing Hard Disk Drives</vt:lpstr>
      <vt:lpstr>Fully standardized:  Marking Zones Offline</vt:lpstr>
      <vt:lpstr>PowerPoint Presentation</vt:lpstr>
      <vt:lpstr>Organize the drive using report zones</vt:lpstr>
      <vt:lpstr>Return a list of affected LBA ranges</vt:lpstr>
      <vt:lpstr>Do it all in the drive</vt:lpstr>
      <vt:lpstr>Connect with Curtis Stevens for questions and to share ideas...    Curtis.Stevens@Seagate.com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Jade Cabebe</dc:creator>
  <cp:lastModifiedBy>Hugo Bergmann</cp:lastModifiedBy>
  <cp:revision>15</cp:revision>
  <dcterms:created xsi:type="dcterms:W3CDTF">2024-07-10T00:20:28Z</dcterms:created>
  <dcterms:modified xsi:type="dcterms:W3CDTF">2025-04-02T07:35:05Z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0x010100DDCC47394E69944AA8C065FD30F09698</vt:lpwstr>
  </property>
  <property fmtid="{D5CDD505-2E9C-101B-9397-08002B2CF9AE}" pid="4" name="ClassificationContentMarkingFooterLocations">
    <vt:lpwstr>Seagate 2025:7</vt:lpwstr>
  </property>
  <property fmtid="{D5CDD505-2E9C-101B-9397-08002B2CF9AE}" pid="5" name="ClassificationContentMarkingFooterText">
    <vt:lpwstr>Seagate Internal</vt:lpwstr>
  </property>
</Properties>
</file>