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A30CC-133C-4626-9A96-3AD3471EB244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8549F-12E6-4F85-851D-C36DE34E6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228600"/>
            <a:ext cx="1409360" cy="2406352"/>
          </a:xfrm>
          <a:prstGeom prst="rect">
            <a:avLst/>
          </a:prstGeom>
          <a:noFill/>
        </p:spPr>
      </p:pic>
      <p:grpSp>
        <p:nvGrpSpPr>
          <p:cNvPr id="5" name="Group 18"/>
          <p:cNvGrpSpPr/>
          <p:nvPr/>
        </p:nvGrpSpPr>
        <p:grpSpPr>
          <a:xfrm>
            <a:off x="304800" y="457200"/>
            <a:ext cx="1600200" cy="914400"/>
            <a:chOff x="2667000" y="2909455"/>
            <a:chExt cx="3286990" cy="166254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t="9091"/>
            <a:stretch>
              <a:fillRect/>
            </a:stretch>
          </p:blipFill>
          <p:spPr bwMode="auto">
            <a:xfrm>
              <a:off x="2667000" y="2909455"/>
              <a:ext cx="3286990" cy="1662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2895600" y="4114800"/>
              <a:ext cx="457200" cy="38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043704" y="2514600"/>
            <a:ext cx="68608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Relocation and shielding activities</a:t>
            </a:r>
          </a:p>
          <a:p>
            <a:pPr algn="ctr"/>
            <a:r>
              <a:rPr lang="en-US" sz="3600" dirty="0" smtClean="0"/>
              <a:t>2011 TS and Xmas break 2011-2012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766460" y="4495800"/>
            <a:ext cx="3884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R2E project meeting</a:t>
            </a:r>
            <a:r>
              <a:rPr lang="en-US" sz="2000" smtClean="0"/>
              <a:t>, </a:t>
            </a:r>
            <a:r>
              <a:rPr lang="en-US" sz="2000" smtClean="0"/>
              <a:t>21</a:t>
            </a:r>
            <a:r>
              <a:rPr lang="en-US" sz="2000" baseline="30000" smtClean="0"/>
              <a:t>rst</a:t>
            </a:r>
            <a:r>
              <a:rPr lang="en-US" sz="2000" smtClean="0"/>
              <a:t> </a:t>
            </a:r>
            <a:r>
              <a:rPr lang="en-US" sz="2000" dirty="0" smtClean="0"/>
              <a:t>July </a:t>
            </a:r>
            <a:r>
              <a:rPr lang="en-US" sz="2000" dirty="0" smtClean="0"/>
              <a:t>2011</a:t>
            </a:r>
          </a:p>
          <a:p>
            <a:pPr algn="r"/>
            <a:r>
              <a:rPr lang="en-US" sz="2000" dirty="0" smtClean="0"/>
              <a:t>A. L. Perrot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Activities performed/foreseen during the 2011 TS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533400"/>
            <a:ext cx="88392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Already done</a:t>
            </a:r>
          </a:p>
          <a:p>
            <a:r>
              <a:rPr lang="en-US" dirty="0" smtClean="0"/>
              <a:t>Survey: 	scans in Point 5 bypass, Pt1(UL14/6)</a:t>
            </a:r>
          </a:p>
          <a:p>
            <a:r>
              <a:rPr lang="en-US" dirty="0" smtClean="0"/>
              <a:t>Point 8: 	EL cabling activities, </a:t>
            </a:r>
          </a:p>
          <a:p>
            <a:r>
              <a:rPr lang="en-US" dirty="0" smtClean="0"/>
              <a:t>	</a:t>
            </a:r>
            <a:r>
              <a:rPr lang="en-US" dirty="0" smtClean="0"/>
              <a:t>empty racks installation for IT, </a:t>
            </a:r>
          </a:p>
          <a:p>
            <a:r>
              <a:rPr lang="en-US" dirty="0" smtClean="0"/>
              <a:t>	</a:t>
            </a:r>
            <a:r>
              <a:rPr lang="en-US" dirty="0" smtClean="0"/>
              <a:t>preparatory work for the remote reset rack relocation (EL and IT)</a:t>
            </a:r>
          </a:p>
          <a:p>
            <a:endParaRPr lang="en-US" dirty="0" smtClean="0"/>
          </a:p>
          <a:p>
            <a:r>
              <a:rPr lang="en-US" b="1" dirty="0" smtClean="0"/>
              <a:t>Foreseen</a:t>
            </a:r>
          </a:p>
          <a:p>
            <a:r>
              <a:rPr lang="en-US" dirty="0" smtClean="0"/>
              <a:t>Survey: </a:t>
            </a:r>
            <a:r>
              <a:rPr lang="en-US" dirty="0" smtClean="0"/>
              <a:t>Scans </a:t>
            </a:r>
            <a:r>
              <a:rPr lang="en-US" dirty="0" smtClean="0"/>
              <a:t>of 	</a:t>
            </a:r>
            <a:r>
              <a:rPr lang="en-US" dirty="0" smtClean="0"/>
              <a:t>Pt 7 </a:t>
            </a:r>
            <a:r>
              <a:rPr lang="en-US" dirty="0" smtClean="0"/>
              <a:t>(TZ76), </a:t>
            </a:r>
          </a:p>
          <a:p>
            <a:r>
              <a:rPr lang="en-US" dirty="0" smtClean="0"/>
              <a:t>	</a:t>
            </a:r>
            <a:r>
              <a:rPr lang="en-US" dirty="0" smtClean="0"/>
              <a:t>	Pt 8 </a:t>
            </a:r>
            <a:r>
              <a:rPr lang="en-US" dirty="0" smtClean="0"/>
              <a:t>(UJ84/UL84/US85/UL86/UJ86) </a:t>
            </a:r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smtClean="0"/>
              <a:t>	Pt 4 </a:t>
            </a:r>
            <a:r>
              <a:rPr lang="en-US" dirty="0" smtClean="0"/>
              <a:t>(UJ44/UL44/US45/UL46/UJ46)  </a:t>
            </a:r>
            <a:endParaRPr lang="en-US" dirty="0" smtClean="0"/>
          </a:p>
          <a:p>
            <a:r>
              <a:rPr lang="en-US" sz="1200" dirty="0" smtClean="0"/>
              <a:t>	</a:t>
            </a:r>
          </a:p>
          <a:p>
            <a:r>
              <a:rPr lang="en-US" dirty="0" smtClean="0"/>
              <a:t>Point 1</a:t>
            </a:r>
          </a:p>
          <a:p>
            <a:pPr>
              <a:buFontTx/>
              <a:buChar char="-"/>
            </a:pPr>
            <a:r>
              <a:rPr lang="en-US" dirty="0" smtClean="0"/>
              <a:t> cable displacement in view of RB shielding installation</a:t>
            </a:r>
          </a:p>
          <a:p>
            <a:pPr>
              <a:buFontTx/>
              <a:buChar char="-"/>
            </a:pPr>
            <a:r>
              <a:rPr lang="en-US" dirty="0" smtClean="0"/>
              <a:t> reinforce the floor in the RB (civil engineering team)</a:t>
            </a:r>
          </a:p>
          <a:p>
            <a:pPr>
              <a:buFontTx/>
              <a:buChar char="-"/>
            </a:pPr>
            <a:endParaRPr lang="en-US" sz="1200" dirty="0" smtClean="0"/>
          </a:p>
          <a:p>
            <a:r>
              <a:rPr lang="en-US" dirty="0" smtClean="0"/>
              <a:t>Points 5/7</a:t>
            </a:r>
          </a:p>
          <a:p>
            <a:r>
              <a:rPr lang="en-US" dirty="0" smtClean="0"/>
              <a:t>CE visits with firm to prepare future activities (wall dismantling in TZ76, drilling activities in UJ56, bypass)</a:t>
            </a:r>
          </a:p>
          <a:p>
            <a:endParaRPr lang="en-US" sz="1200" dirty="0" smtClean="0"/>
          </a:p>
          <a:p>
            <a:r>
              <a:rPr lang="en-US" dirty="0" smtClean="0"/>
              <a:t>Point 8</a:t>
            </a:r>
          </a:p>
          <a:p>
            <a:pPr>
              <a:buFontTx/>
              <a:buChar char="-"/>
            </a:pPr>
            <a:r>
              <a:rPr lang="en-US" dirty="0" smtClean="0"/>
              <a:t> pipes installation in view of fibers installation</a:t>
            </a:r>
          </a:p>
          <a:p>
            <a:pPr>
              <a:buFontTx/>
              <a:buChar char="-"/>
            </a:pPr>
            <a:r>
              <a:rPr lang="en-US" dirty="0" smtClean="0"/>
              <a:t> ventilation control cabinet relocation from UJ87 to UA87? to be discussed with CV</a:t>
            </a:r>
          </a:p>
          <a:p>
            <a:pPr>
              <a:buFontTx/>
              <a:buChar char="-"/>
            </a:pPr>
            <a:r>
              <a:rPr lang="en-US" dirty="0" smtClean="0"/>
              <a:t> functionality </a:t>
            </a:r>
            <a:r>
              <a:rPr lang="en-US" dirty="0" smtClean="0"/>
              <a:t>test of new cables for QURCB by </a:t>
            </a:r>
            <a:r>
              <a:rPr lang="en-US" dirty="0" err="1" smtClean="0"/>
              <a:t>cryo</a:t>
            </a:r>
            <a:r>
              <a:rPr lang="en-US" dirty="0" smtClean="0"/>
              <a:t> </a:t>
            </a:r>
            <a:r>
              <a:rPr lang="en-US" dirty="0" smtClean="0"/>
              <a:t>team (under progress)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Activities foreseen for the Christmas break 2011-2012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85800"/>
            <a:ext cx="88392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Point 1</a:t>
            </a:r>
          </a:p>
          <a:p>
            <a:pPr>
              <a:buFontTx/>
              <a:buChar char="-"/>
            </a:pPr>
            <a:r>
              <a:rPr lang="en-US" dirty="0" smtClean="0"/>
              <a:t> fire detection relocation to ULs 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shielding installation in RBs/UJs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preparatory work by EL (cable trays in the ULs- except those for water cooled cables)</a:t>
            </a:r>
          </a:p>
          <a:p>
            <a:endParaRPr lang="en-US" dirty="0" smtClean="0"/>
          </a:p>
          <a:p>
            <a:r>
              <a:rPr lang="en-US" sz="2000" dirty="0" smtClean="0"/>
              <a:t>Point 5</a:t>
            </a:r>
          </a:p>
          <a:p>
            <a:pPr>
              <a:buFontTx/>
              <a:buChar char="-"/>
            </a:pPr>
            <a:r>
              <a:rPr lang="en-US" dirty="0" smtClean="0"/>
              <a:t> fire detection displacement of the pipes in the by-pass, start pipes installation between RR and UJ -&gt; under consideration; discussion with GS/ASE and integration in September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GGPSO installation in bypass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Civil engineering: drilling the 5 or 7 holes in the separating wall (‘</a:t>
            </a:r>
            <a:r>
              <a:rPr lang="en-US" dirty="0" err="1" smtClean="0"/>
              <a:t>mur</a:t>
            </a:r>
            <a:r>
              <a:rPr lang="en-US" dirty="0" smtClean="0"/>
              <a:t> </a:t>
            </a:r>
            <a:r>
              <a:rPr lang="en-US" dirty="0" err="1" smtClean="0"/>
              <a:t>tympan</a:t>
            </a:r>
            <a:r>
              <a:rPr lang="en-US" dirty="0" smtClean="0"/>
              <a:t>’) 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sz="2000" dirty="0" smtClean="0"/>
              <a:t>Point 8</a:t>
            </a:r>
          </a:p>
          <a:p>
            <a:r>
              <a:rPr lang="en-US" dirty="0" smtClean="0"/>
              <a:t>Cryogenics: </a:t>
            </a:r>
          </a:p>
          <a:p>
            <a:r>
              <a:rPr lang="en-US" dirty="0" smtClean="0"/>
              <a:t>- QURCB relocation: under consideration (decision at the end of the new cables tests)</a:t>
            </a:r>
          </a:p>
          <a:p>
            <a:r>
              <a:rPr lang="en-US" dirty="0" smtClean="0"/>
              <a:t>- QURA relocation: under consideration (seems feasible; to be confirmed during Xmas break)</a:t>
            </a:r>
          </a:p>
          <a:p>
            <a:r>
              <a:rPr lang="en-US" dirty="0" smtClean="0"/>
              <a:t>- EYQ01 rack relocation (24VDC distribution rack)</a:t>
            </a:r>
          </a:p>
          <a:p>
            <a:endParaRPr lang="en-US" sz="2000" dirty="0" smtClean="0"/>
          </a:p>
          <a:p>
            <a:r>
              <a:rPr lang="en-US" sz="2000" dirty="0" smtClean="0"/>
              <a:t>All points</a:t>
            </a:r>
          </a:p>
          <a:p>
            <a:r>
              <a:rPr lang="en-US" dirty="0" smtClean="0"/>
              <a:t>Floor reference points to be installed -&gt; under consideration; discussion with integration and survey in September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190</Words>
  <Application>Microsoft Office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aperrot</dc:creator>
  <cp:lastModifiedBy>aperrot</cp:lastModifiedBy>
  <cp:revision>71</cp:revision>
  <dcterms:created xsi:type="dcterms:W3CDTF">2011-04-07T07:11:26Z</dcterms:created>
  <dcterms:modified xsi:type="dcterms:W3CDTF">2011-07-21T07:59:02Z</dcterms:modified>
</cp:coreProperties>
</file>