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4" r:id="rId6"/>
    <p:sldId id="261" r:id="rId7"/>
    <p:sldId id="260" r:id="rId8"/>
    <p:sldId id="259" r:id="rId9"/>
    <p:sldId id="262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444-8281-44A3-9969-EC73F12451D0}" type="datetimeFigureOut">
              <a:rPr lang="fr-CH" smtClean="0"/>
              <a:pPr/>
              <a:t>21.07.2011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074A-26D9-4B99-8717-93741B6AAEA2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444-8281-44A3-9969-EC73F12451D0}" type="datetimeFigureOut">
              <a:rPr lang="fr-CH" smtClean="0"/>
              <a:pPr/>
              <a:t>21.07.2011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074A-26D9-4B99-8717-93741B6AAEA2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444-8281-44A3-9969-EC73F12451D0}" type="datetimeFigureOut">
              <a:rPr lang="fr-CH" smtClean="0"/>
              <a:pPr/>
              <a:t>21.07.2011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074A-26D9-4B99-8717-93741B6AAEA2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444-8281-44A3-9969-EC73F12451D0}" type="datetimeFigureOut">
              <a:rPr lang="fr-CH" smtClean="0"/>
              <a:pPr/>
              <a:t>21.07.2011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074A-26D9-4B99-8717-93741B6AAEA2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444-8281-44A3-9969-EC73F12451D0}" type="datetimeFigureOut">
              <a:rPr lang="fr-CH" smtClean="0"/>
              <a:pPr/>
              <a:t>21.07.2011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074A-26D9-4B99-8717-93741B6AAEA2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444-8281-44A3-9969-EC73F12451D0}" type="datetimeFigureOut">
              <a:rPr lang="fr-CH" smtClean="0"/>
              <a:pPr/>
              <a:t>21.07.2011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074A-26D9-4B99-8717-93741B6AAEA2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444-8281-44A3-9969-EC73F12451D0}" type="datetimeFigureOut">
              <a:rPr lang="fr-CH" smtClean="0"/>
              <a:pPr/>
              <a:t>21.07.2011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074A-26D9-4B99-8717-93741B6AAEA2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444-8281-44A3-9969-EC73F12451D0}" type="datetimeFigureOut">
              <a:rPr lang="fr-CH" smtClean="0"/>
              <a:pPr/>
              <a:t>21.07.2011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074A-26D9-4B99-8717-93741B6AAEA2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444-8281-44A3-9969-EC73F12451D0}" type="datetimeFigureOut">
              <a:rPr lang="fr-CH" smtClean="0"/>
              <a:pPr/>
              <a:t>21.07.2011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074A-26D9-4B99-8717-93741B6AAEA2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444-8281-44A3-9969-EC73F12451D0}" type="datetimeFigureOut">
              <a:rPr lang="fr-CH" smtClean="0"/>
              <a:pPr/>
              <a:t>21.07.2011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074A-26D9-4B99-8717-93741B6AAEA2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C444-8281-44A3-9969-EC73F12451D0}" type="datetimeFigureOut">
              <a:rPr lang="fr-CH" smtClean="0"/>
              <a:pPr/>
              <a:t>21.07.2011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074A-26D9-4B99-8717-93741B6AAEA2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CC444-8281-44A3-9969-EC73F12451D0}" type="datetimeFigureOut">
              <a:rPr lang="fr-CH" smtClean="0"/>
              <a:pPr/>
              <a:t>21.07.2011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D074A-26D9-4B99-8717-93741B6AAEA2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2e.web.cern.ch/R2E/Presentations/Project/LHC-Failures-June-11-_LBOC.pptx" TargetMode="External"/><Relationship Id="rId2" Type="http://schemas.openxmlformats.org/officeDocument/2006/relationships/hyperlink" Target="https://r2e.web.cern.ch/R2E/Presentations/Project/IR7_status_and_options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dico.cern.ch/getFile.py/access?contribId=9&amp;sessionId=2&amp;resId=0&amp;materialId=slides&amp;confId=144632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R2E News &amp; Follow-Ups</a:t>
            </a:r>
            <a:br>
              <a:rPr lang="en-US" dirty="0" smtClean="0"/>
            </a:br>
            <a:r>
              <a:rPr lang="en-US" dirty="0" smtClean="0"/>
              <a:t>21.7.2011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R2E Project Meeting</a:t>
            </a:r>
            <a:endParaRPr lang="fr-CH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22114"/>
          </a:xfrm>
        </p:spPr>
        <p:txBody>
          <a:bodyPr/>
          <a:lstStyle/>
          <a:p>
            <a:r>
              <a:rPr lang="en-US" dirty="0" smtClean="0"/>
              <a:t>News</a:t>
            </a:r>
            <a:endParaRPr lang="fr-CH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836712"/>
            <a:ext cx="8496944" cy="576064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Collimation-Review (see </a:t>
            </a:r>
            <a:r>
              <a:rPr lang="en-US" dirty="0" smtClean="0">
                <a:hlinkClick r:id="rId2"/>
              </a:rPr>
              <a:t>link</a:t>
            </a:r>
            <a:r>
              <a:rPr lang="en-US" dirty="0" smtClean="0"/>
              <a:t>)</a:t>
            </a:r>
          </a:p>
          <a:p>
            <a:r>
              <a:rPr lang="en-US" dirty="0" smtClean="0"/>
              <a:t>LBOC and failures (see </a:t>
            </a:r>
            <a:r>
              <a:rPr lang="en-US" dirty="0" smtClean="0">
                <a:hlinkClick r:id="rId3"/>
              </a:rPr>
              <a:t>link</a:t>
            </a:r>
            <a:r>
              <a:rPr lang="en-US" dirty="0" smtClean="0"/>
              <a:t>)</a:t>
            </a:r>
          </a:p>
          <a:p>
            <a:r>
              <a:rPr lang="en-US" dirty="0" smtClean="0"/>
              <a:t>Mini-Chamonix (see </a:t>
            </a:r>
            <a:r>
              <a:rPr lang="en-US" dirty="0" smtClean="0">
                <a:hlinkClick r:id="rId4"/>
              </a:rPr>
              <a:t>link</a:t>
            </a:r>
            <a:r>
              <a:rPr lang="en-US" dirty="0" smtClean="0"/>
              <a:t>)</a:t>
            </a:r>
          </a:p>
          <a:p>
            <a:r>
              <a:rPr lang="en-US" dirty="0" smtClean="0"/>
              <a:t>H4IRRAD: amazing! -&gt; THANKS!</a:t>
            </a:r>
          </a:p>
          <a:p>
            <a:r>
              <a:rPr lang="en-US" dirty="0" smtClean="0"/>
              <a:t>Safe-Rooms: EN/EL commitment </a:t>
            </a:r>
          </a:p>
          <a:p>
            <a:r>
              <a:rPr lang="en-US" dirty="0" smtClean="0"/>
              <a:t>P4 PLC failure</a:t>
            </a:r>
          </a:p>
          <a:p>
            <a:pPr lvl="1"/>
            <a:r>
              <a:rPr lang="en-US" dirty="0" smtClean="0"/>
              <a:t>Unlikely that SEE</a:t>
            </a:r>
          </a:p>
          <a:p>
            <a:pPr lvl="1"/>
            <a:r>
              <a:rPr lang="en-US" dirty="0" smtClean="0"/>
              <a:t>Triggers however discussion on residual gas pressures and respective radiation levels (P4, REs)</a:t>
            </a:r>
          </a:p>
          <a:p>
            <a:pPr lvl="1"/>
            <a:r>
              <a:rPr lang="en-US" dirty="0" smtClean="0"/>
              <a:t>Mitigation request </a:t>
            </a:r>
            <a:r>
              <a:rPr lang="en-US" dirty="0" smtClean="0"/>
              <a:t>possible</a:t>
            </a:r>
          </a:p>
          <a:p>
            <a:r>
              <a:rPr lang="en-US" dirty="0" smtClean="0"/>
              <a:t>Possible i</a:t>
            </a:r>
            <a:r>
              <a:rPr lang="en-US" dirty="0" smtClean="0"/>
              <a:t>mpact of 25ns operation to be studied</a:t>
            </a:r>
          </a:p>
          <a:p>
            <a:r>
              <a:rPr lang="en-US" dirty="0" smtClean="0"/>
              <a:t>PS-</a:t>
            </a:r>
            <a:r>
              <a:rPr lang="en-US" dirty="0" err="1" smtClean="0"/>
              <a:t>EastArea</a:t>
            </a:r>
            <a:r>
              <a:rPr lang="en-US" dirty="0" smtClean="0"/>
              <a:t>: calculations (Elias) + specification draft</a:t>
            </a:r>
            <a:endParaRPr lang="en-US" dirty="0" smtClean="0"/>
          </a:p>
          <a:p>
            <a:r>
              <a:rPr lang="en-US" dirty="0" smtClean="0"/>
              <a:t>R2E Review (update)</a:t>
            </a:r>
          </a:p>
          <a:p>
            <a:endParaRPr lang="fr-CH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22114"/>
          </a:xfrm>
        </p:spPr>
        <p:txBody>
          <a:bodyPr/>
          <a:lstStyle/>
          <a:p>
            <a:r>
              <a:rPr lang="en-US" dirty="0" smtClean="0"/>
              <a:t>Integration &amp; Implementation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363272" cy="5544616"/>
          </a:xfrm>
        </p:spPr>
        <p:txBody>
          <a:bodyPr/>
          <a:lstStyle/>
          <a:p>
            <a:endParaRPr lang="en-US" dirty="0" smtClean="0"/>
          </a:p>
          <a:p>
            <a:endParaRPr lang="fr-CH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061120"/>
            <a:ext cx="8363272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xCheck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3200" dirty="0"/>
              <a:t>of equipment remaining </a:t>
            </a:r>
            <a:r>
              <a:rPr lang="en-US" sz="3200" dirty="0" smtClean="0"/>
              <a:t>in critical areas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provision of iron rods for RA/UA junctions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status of shielding storage area (GS)?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PAD/MAD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relocation -&gt; baseline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aseline="0" dirty="0" smtClean="0"/>
              <a:t>Shielding P5: not</a:t>
            </a:r>
            <a:r>
              <a:rPr lang="en-US" sz="3200" dirty="0" smtClean="0"/>
              <a:t> to be purchased (confirmation from EN/EL that other solution will be found</a:t>
            </a:r>
            <a:r>
              <a:rPr lang="en-US" sz="3200" dirty="0" smtClean="0"/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Shielding storage area -&gt; news from GS?</a:t>
            </a: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Planning: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xMasBreak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actions and LS1 draft</a:t>
            </a:r>
            <a:endParaRPr kumimoji="0" lang="fr-CH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22114"/>
          </a:xfrm>
        </p:spPr>
        <p:txBody>
          <a:bodyPr/>
          <a:lstStyle/>
          <a:p>
            <a:r>
              <a:rPr lang="en-US" dirty="0" smtClean="0"/>
              <a:t>Civil Engineering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363272" cy="5544616"/>
          </a:xfrm>
        </p:spPr>
        <p:txBody>
          <a:bodyPr/>
          <a:lstStyle/>
          <a:p>
            <a:r>
              <a:rPr lang="en-US" dirty="0" smtClean="0"/>
              <a:t>Dismantling costs of TZ76 and call for tender</a:t>
            </a:r>
          </a:p>
          <a:p>
            <a:r>
              <a:rPr lang="en-US" dirty="0" smtClean="0"/>
              <a:t>Integration drawings for ducts (P5) -&gt; urgent because of tender</a:t>
            </a:r>
            <a:r>
              <a:rPr lang="en-US" dirty="0" smtClean="0"/>
              <a:t>?</a:t>
            </a:r>
          </a:p>
          <a:p>
            <a:r>
              <a:rPr lang="en-US" dirty="0" smtClean="0"/>
              <a:t>Additional activities required for LS1?</a:t>
            </a:r>
            <a:endParaRPr lang="en-US" dirty="0" smtClean="0"/>
          </a:p>
          <a:p>
            <a:endParaRPr lang="en-US" dirty="0" smtClean="0"/>
          </a:p>
          <a:p>
            <a:endParaRPr lang="fr-CH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22114"/>
          </a:xfrm>
        </p:spPr>
        <p:txBody>
          <a:bodyPr/>
          <a:lstStyle/>
          <a:p>
            <a:r>
              <a:rPr lang="en-US" dirty="0" smtClean="0"/>
              <a:t>Operation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363272" cy="5544616"/>
          </a:xfrm>
        </p:spPr>
        <p:txBody>
          <a:bodyPr/>
          <a:lstStyle/>
          <a:p>
            <a:r>
              <a:rPr lang="en-US" dirty="0" smtClean="0"/>
              <a:t>Easier follow-up of possible SEE candidates</a:t>
            </a:r>
          </a:p>
          <a:p>
            <a:r>
              <a:rPr lang="en-US" dirty="0" smtClean="0"/>
              <a:t>Correct inclusion of failures in BE/OP statistics (and graphs)?</a:t>
            </a:r>
          </a:p>
          <a:p>
            <a:r>
              <a:rPr lang="en-US" dirty="0" smtClean="0"/>
              <a:t>25ns MD -&gt; 144bunches might not be sufficient for R2E purposes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fr-CH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22114"/>
          </a:xfrm>
        </p:spPr>
        <p:txBody>
          <a:bodyPr/>
          <a:lstStyle/>
          <a:p>
            <a:r>
              <a:rPr lang="en-US" dirty="0" smtClean="0"/>
              <a:t>Monitoring &amp; Calculations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76064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Review of radiation levels per area, evolution with time and extrapolation</a:t>
            </a:r>
            <a:endParaRPr lang="en-US" dirty="0"/>
          </a:p>
          <a:p>
            <a:r>
              <a:rPr lang="en-US" dirty="0" smtClean="0"/>
              <a:t>Vacuum pressures &amp; extrapolation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/>
              <a:t>focus on P4 ARCs and REs)</a:t>
            </a:r>
          </a:p>
          <a:p>
            <a:pPr lvl="1"/>
            <a:r>
              <a:rPr lang="en-US" dirty="0" smtClean="0"/>
              <a:t>Additional BLMs for LSS centre of P4</a:t>
            </a:r>
          </a:p>
          <a:p>
            <a:r>
              <a:rPr lang="en-US" dirty="0" smtClean="0"/>
              <a:t>FGC analysis and consequences for radiation levels in UJ56/76</a:t>
            </a:r>
          </a:p>
          <a:p>
            <a:r>
              <a:rPr lang="en-US" dirty="0" smtClean="0"/>
              <a:t>Next MCWG to be scheduled</a:t>
            </a:r>
          </a:p>
          <a:p>
            <a:r>
              <a:rPr lang="en-US" dirty="0" smtClean="0"/>
              <a:t>PAT benchmarks and </a:t>
            </a:r>
            <a:r>
              <a:rPr lang="en-US" dirty="0" smtClean="0"/>
              <a:t>analysis</a:t>
            </a:r>
          </a:p>
          <a:p>
            <a:r>
              <a:rPr lang="en-US" dirty="0" smtClean="0"/>
              <a:t>Additional monitoring required?</a:t>
            </a:r>
          </a:p>
          <a:p>
            <a:r>
              <a:rPr lang="en-US" dirty="0" smtClean="0"/>
              <a:t>Monitoring Tool – Future?</a:t>
            </a:r>
          </a:p>
          <a:p>
            <a:r>
              <a:rPr lang="en-US" dirty="0" smtClean="0"/>
              <a:t>Weekly reports -&gt; update of losses, additional areas</a:t>
            </a:r>
          </a:p>
          <a:p>
            <a:r>
              <a:rPr lang="en-US" dirty="0" smtClean="0"/>
              <a:t>Update of technical drawings: including history of monitor changes</a:t>
            </a:r>
            <a:endParaRPr lang="en-US" dirty="0" smtClean="0"/>
          </a:p>
          <a:p>
            <a:r>
              <a:rPr lang="fr-CH" dirty="0" err="1" smtClean="0"/>
              <a:t>Purchase</a:t>
            </a:r>
            <a:r>
              <a:rPr lang="fr-CH" dirty="0" smtClean="0"/>
              <a:t> of R2E Bat/</a:t>
            </a:r>
            <a:r>
              <a:rPr lang="fr-CH" dirty="0" err="1" smtClean="0"/>
              <a:t>RadMon</a:t>
            </a:r>
            <a:r>
              <a:rPr lang="fr-CH" dirty="0" smtClean="0"/>
              <a:t> stock</a:t>
            </a:r>
          </a:p>
          <a:p>
            <a:r>
              <a:rPr lang="fr-CH" dirty="0" err="1" smtClean="0"/>
              <a:t>Calculations</a:t>
            </a:r>
            <a:r>
              <a:rPr lang="fr-CH" dirty="0" smtClean="0"/>
              <a:t>: </a:t>
            </a:r>
            <a:r>
              <a:rPr lang="fr-CH" dirty="0" err="1" smtClean="0"/>
              <a:t>BeamGas</a:t>
            </a:r>
            <a:r>
              <a:rPr lang="fr-CH" dirty="0" smtClean="0"/>
              <a:t> (Roberto), </a:t>
            </a:r>
            <a:r>
              <a:rPr lang="fr-CH" dirty="0" err="1" smtClean="0"/>
              <a:t>PATls</a:t>
            </a:r>
            <a:r>
              <a:rPr lang="fr-CH" dirty="0" smtClean="0"/>
              <a:t> (Cristina), </a:t>
            </a:r>
            <a:r>
              <a:rPr lang="fr-CH" dirty="0" err="1" smtClean="0"/>
              <a:t>LHCb</a:t>
            </a:r>
            <a:r>
              <a:rPr lang="fr-CH" dirty="0" smtClean="0"/>
              <a:t> (Mathias?), East-Area (Elias), MD-benchmark?, </a:t>
            </a:r>
            <a:r>
              <a:rPr lang="fr-CH" dirty="0" err="1" smtClean="0"/>
              <a:t>themal</a:t>
            </a:r>
            <a:r>
              <a:rPr lang="fr-CH" dirty="0" smtClean="0"/>
              <a:t>-neutrons (Regina), IR1/5 </a:t>
            </a:r>
            <a:r>
              <a:rPr lang="fr-CH" dirty="0" err="1" smtClean="0"/>
              <a:t>advanced</a:t>
            </a:r>
            <a:r>
              <a:rPr lang="fr-CH" dirty="0" smtClean="0"/>
              <a:t> </a:t>
            </a:r>
            <a:r>
              <a:rPr lang="fr-CH" dirty="0" err="1" smtClean="0"/>
              <a:t>shielding</a:t>
            </a:r>
            <a:r>
              <a:rPr lang="fr-CH" dirty="0" smtClean="0"/>
              <a:t>?</a:t>
            </a:r>
          </a:p>
          <a:p>
            <a:r>
              <a:rPr lang="fr-CH" dirty="0" smtClean="0"/>
              <a:t>Documentation: CNRAD/CERF (Ketil), </a:t>
            </a:r>
            <a:r>
              <a:rPr lang="fr-CH" dirty="0" err="1" smtClean="0"/>
              <a:t>PMIs</a:t>
            </a:r>
            <a:r>
              <a:rPr lang="fr-CH" dirty="0" smtClean="0"/>
              <a:t>-P1?, </a:t>
            </a:r>
            <a:r>
              <a:rPr lang="fr-CH" dirty="0" err="1" smtClean="0"/>
              <a:t>EastArea</a:t>
            </a:r>
            <a:r>
              <a:rPr lang="fr-CH" dirty="0" smtClean="0"/>
              <a:t> (Elias), Injection (Vittorio), H4IRRAD (Bart)</a:t>
            </a:r>
            <a:endParaRPr lang="fr-CH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22114"/>
          </a:xfrm>
        </p:spPr>
        <p:txBody>
          <a:bodyPr/>
          <a:lstStyle/>
          <a:p>
            <a:r>
              <a:rPr lang="en-US" smtClean="0"/>
              <a:t>Radiation Working Group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363272" cy="554461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Follow-up of equipment failures</a:t>
            </a:r>
          </a:p>
          <a:p>
            <a:r>
              <a:rPr lang="en-US" dirty="0" smtClean="0"/>
              <a:t>Update of failure rate tables</a:t>
            </a:r>
          </a:p>
          <a:p>
            <a:r>
              <a:rPr lang="en-US" dirty="0" smtClean="0"/>
              <a:t>H4IRRAD radiation test results (further EPC requirements)?</a:t>
            </a:r>
          </a:p>
          <a:p>
            <a:r>
              <a:rPr lang="en-US" dirty="0" err="1" smtClean="0"/>
              <a:t>Cryo</a:t>
            </a:r>
            <a:r>
              <a:rPr lang="en-US" dirty="0" smtClean="0"/>
              <a:t> PLC tests at CNRAD (last slot?) or H4IRRAD</a:t>
            </a:r>
          </a:p>
          <a:p>
            <a:r>
              <a:rPr lang="en-US" dirty="0" smtClean="0"/>
              <a:t>H4IRRAD EN/EL radiation tests to be prepared</a:t>
            </a:r>
            <a:br>
              <a:rPr lang="en-US" dirty="0" smtClean="0"/>
            </a:br>
            <a:r>
              <a:rPr lang="en-US" dirty="0" smtClean="0"/>
              <a:t>(additional GTO tests in the shadow)</a:t>
            </a:r>
          </a:p>
          <a:p>
            <a:r>
              <a:rPr lang="en-US" dirty="0" err="1" smtClean="0"/>
              <a:t>nanoFIP</a:t>
            </a:r>
            <a:r>
              <a:rPr lang="en-US" dirty="0" smtClean="0"/>
              <a:t> follow-up &amp; tests</a:t>
            </a:r>
          </a:p>
          <a:p>
            <a:r>
              <a:rPr lang="en-US" dirty="0" smtClean="0"/>
              <a:t>Valve controller analysis/tests</a:t>
            </a:r>
          </a:p>
          <a:p>
            <a:r>
              <a:rPr lang="en-US" dirty="0" smtClean="0"/>
              <a:t>UPS failure and possible test of control part</a:t>
            </a:r>
          </a:p>
          <a:p>
            <a:r>
              <a:rPr lang="en-US" dirty="0" smtClean="0"/>
              <a:t>PSI agreement -&gt; status/payment?</a:t>
            </a:r>
          </a:p>
          <a:p>
            <a:r>
              <a:rPr lang="en-US" dirty="0" smtClean="0"/>
              <a:t>TE/EPC status/roadmap of tests</a:t>
            </a:r>
            <a:endParaRPr lang="en-US" dirty="0" smtClean="0"/>
          </a:p>
          <a:p>
            <a:endParaRPr lang="fr-CH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22114"/>
          </a:xfrm>
        </p:spPr>
        <p:txBody>
          <a:bodyPr/>
          <a:lstStyle/>
          <a:p>
            <a:r>
              <a:rPr lang="en-US" dirty="0" smtClean="0"/>
              <a:t>Power-Converters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363272" cy="5544616"/>
          </a:xfrm>
        </p:spPr>
        <p:txBody>
          <a:bodyPr/>
          <a:lstStyle/>
          <a:p>
            <a:r>
              <a:rPr lang="en-US" dirty="0" smtClean="0"/>
              <a:t>120A failures as observed in H4IRRAD -&gt; conclusion on 2</a:t>
            </a:r>
            <a:r>
              <a:rPr lang="en-US" baseline="30000" dirty="0" smtClean="0"/>
              <a:t>nd</a:t>
            </a:r>
            <a:r>
              <a:rPr lang="en-US" dirty="0" smtClean="0"/>
              <a:t> failure mode</a:t>
            </a:r>
          </a:p>
          <a:p>
            <a:r>
              <a:rPr lang="en-US" dirty="0" smtClean="0"/>
              <a:t>Analysis of H4IRRAD tests</a:t>
            </a:r>
          </a:p>
          <a:p>
            <a:r>
              <a:rPr lang="en-US" dirty="0" smtClean="0"/>
              <a:t>TRAD follow-up </a:t>
            </a:r>
          </a:p>
          <a:p>
            <a:r>
              <a:rPr lang="en-US" dirty="0" smtClean="0"/>
              <a:t>CNRAD last slot </a:t>
            </a:r>
            <a:r>
              <a:rPr lang="en-US" dirty="0" smtClean="0"/>
              <a:t>preparations</a:t>
            </a:r>
          </a:p>
          <a:p>
            <a:r>
              <a:rPr lang="en-US" dirty="0" smtClean="0"/>
              <a:t>status/roadmap of </a:t>
            </a:r>
            <a:r>
              <a:rPr lang="en-US" dirty="0" smtClean="0"/>
              <a:t>radiation tests </a:t>
            </a:r>
            <a:endParaRPr lang="en-US" dirty="0" smtClean="0"/>
          </a:p>
          <a:p>
            <a:endParaRPr lang="fr-CH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22114"/>
          </a:xfrm>
        </p:spPr>
        <p:txBody>
          <a:bodyPr/>
          <a:lstStyle/>
          <a:p>
            <a:r>
              <a:rPr lang="en-US" dirty="0" smtClean="0"/>
              <a:t>Safety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363272" cy="5544616"/>
          </a:xfrm>
        </p:spPr>
        <p:txBody>
          <a:bodyPr/>
          <a:lstStyle/>
          <a:p>
            <a:r>
              <a:rPr lang="en-US" dirty="0" smtClean="0"/>
              <a:t>Safe-Room Issue (not only R2E) – ok for everybody?</a:t>
            </a:r>
          </a:p>
          <a:p>
            <a:r>
              <a:rPr lang="en-US" dirty="0" smtClean="0"/>
              <a:t>RP considerations on </a:t>
            </a:r>
            <a:r>
              <a:rPr lang="en-US" dirty="0" err="1" smtClean="0"/>
              <a:t>xMasBreak</a:t>
            </a:r>
            <a:r>
              <a:rPr lang="en-US" dirty="0" smtClean="0"/>
              <a:t> and LS1 activities</a:t>
            </a:r>
          </a:p>
          <a:p>
            <a:r>
              <a:rPr lang="en-US" dirty="0" smtClean="0"/>
              <a:t>Fire-Extraction </a:t>
            </a:r>
            <a:r>
              <a:rPr lang="en-US" dirty="0" smtClean="0"/>
              <a:t>in P1 – status?</a:t>
            </a:r>
          </a:p>
          <a:p>
            <a:r>
              <a:rPr lang="en-US" dirty="0" smtClean="0"/>
              <a:t>Handling/Repair procedures and status of common workshop</a:t>
            </a:r>
          </a:p>
          <a:p>
            <a:r>
              <a:rPr lang="en-US" dirty="0" smtClean="0"/>
              <a:t>Equipment to be recuperated from the LHC -&gt; update on procedure (e.g., RR equipment)?</a:t>
            </a:r>
            <a:endParaRPr lang="en-US" dirty="0" smtClean="0"/>
          </a:p>
          <a:p>
            <a:endParaRPr lang="fr-CH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338</Words>
  <Application>Microsoft Office PowerPoint</Application>
  <PresentationFormat>On-screen Show (4:3)</PresentationFormat>
  <Paragraphs>69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R2E News &amp; Follow-Ups 21.7.2011</vt:lpstr>
      <vt:lpstr>News</vt:lpstr>
      <vt:lpstr>Integration &amp; Implementation</vt:lpstr>
      <vt:lpstr>Civil Engineering</vt:lpstr>
      <vt:lpstr>Operation</vt:lpstr>
      <vt:lpstr>Monitoring &amp; Calculations</vt:lpstr>
      <vt:lpstr>Radiation Working Group</vt:lpstr>
      <vt:lpstr>Power-Converters</vt:lpstr>
      <vt:lpstr>Safety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R2E Follow-Ups 21.7.2011</dc:title>
  <dc:creator>Markus Brugger</dc:creator>
  <cp:lastModifiedBy>Markus Brugger</cp:lastModifiedBy>
  <cp:revision>8</cp:revision>
  <dcterms:created xsi:type="dcterms:W3CDTF">2011-07-20T20:44:33Z</dcterms:created>
  <dcterms:modified xsi:type="dcterms:W3CDTF">2011-07-21T08:18:43Z</dcterms:modified>
</cp:coreProperties>
</file>