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5" r:id="rId1"/>
    <p:sldMasterId id="2147483648" r:id="rId2"/>
    <p:sldMasterId id="2147483650" r:id="rId3"/>
  </p:sldMasterIdLst>
  <p:notesMasterIdLst>
    <p:notesMasterId r:id="rId10"/>
  </p:notesMasterIdLst>
  <p:handoutMasterIdLst>
    <p:handoutMasterId r:id="rId11"/>
  </p:handoutMasterIdLst>
  <p:sldIdLst>
    <p:sldId id="276" r:id="rId4"/>
    <p:sldId id="661" r:id="rId5"/>
    <p:sldId id="694" r:id="rId6"/>
    <p:sldId id="695" r:id="rId7"/>
    <p:sldId id="696" r:id="rId8"/>
    <p:sldId id="697" r:id="rId9"/>
  </p:sldIdLst>
  <p:sldSz cx="24384000" cy="13716000"/>
  <p:notesSz cx="6858000" cy="9144000"/>
  <p:defaultTextStyle>
    <a:defPPr>
      <a:defRPr lang="de-DE"/>
    </a:defPPr>
    <a:lvl1pPr marL="0" algn="l" defTabSz="1828606" rtl="0" eaLnBrk="1" latinLnBrk="0" hangingPunct="1">
      <a:defRPr sz="3600" kern="1200">
        <a:solidFill>
          <a:schemeClr val="tx1"/>
        </a:solidFill>
        <a:latin typeface="+mn-lt"/>
        <a:ea typeface="+mn-ea"/>
        <a:cs typeface="+mn-cs"/>
      </a:defRPr>
    </a:lvl1pPr>
    <a:lvl2pPr marL="914302" algn="l" defTabSz="1828606" rtl="0" eaLnBrk="1" latinLnBrk="0" hangingPunct="1">
      <a:defRPr sz="3600" kern="1200">
        <a:solidFill>
          <a:schemeClr val="tx1"/>
        </a:solidFill>
        <a:latin typeface="+mn-lt"/>
        <a:ea typeface="+mn-ea"/>
        <a:cs typeface="+mn-cs"/>
      </a:defRPr>
    </a:lvl2pPr>
    <a:lvl3pPr marL="1828606" algn="l" defTabSz="1828606" rtl="0" eaLnBrk="1" latinLnBrk="0" hangingPunct="1">
      <a:defRPr sz="3600" kern="1200">
        <a:solidFill>
          <a:schemeClr val="tx1"/>
        </a:solidFill>
        <a:latin typeface="+mn-lt"/>
        <a:ea typeface="+mn-ea"/>
        <a:cs typeface="+mn-cs"/>
      </a:defRPr>
    </a:lvl3pPr>
    <a:lvl4pPr marL="2742908" algn="l" defTabSz="1828606" rtl="0" eaLnBrk="1" latinLnBrk="0" hangingPunct="1">
      <a:defRPr sz="3600" kern="1200">
        <a:solidFill>
          <a:schemeClr val="tx1"/>
        </a:solidFill>
        <a:latin typeface="+mn-lt"/>
        <a:ea typeface="+mn-ea"/>
        <a:cs typeface="+mn-cs"/>
      </a:defRPr>
    </a:lvl4pPr>
    <a:lvl5pPr marL="3657210" algn="l" defTabSz="1828606" rtl="0" eaLnBrk="1" latinLnBrk="0" hangingPunct="1">
      <a:defRPr sz="3600" kern="1200">
        <a:solidFill>
          <a:schemeClr val="tx1"/>
        </a:solidFill>
        <a:latin typeface="+mn-lt"/>
        <a:ea typeface="+mn-ea"/>
        <a:cs typeface="+mn-cs"/>
      </a:defRPr>
    </a:lvl5pPr>
    <a:lvl6pPr marL="4571514" algn="l" defTabSz="1828606" rtl="0" eaLnBrk="1" latinLnBrk="0" hangingPunct="1">
      <a:defRPr sz="3600" kern="1200">
        <a:solidFill>
          <a:schemeClr val="tx1"/>
        </a:solidFill>
        <a:latin typeface="+mn-lt"/>
        <a:ea typeface="+mn-ea"/>
        <a:cs typeface="+mn-cs"/>
      </a:defRPr>
    </a:lvl6pPr>
    <a:lvl7pPr marL="5485816" algn="l" defTabSz="1828606" rtl="0" eaLnBrk="1" latinLnBrk="0" hangingPunct="1">
      <a:defRPr sz="3600" kern="1200">
        <a:solidFill>
          <a:schemeClr val="tx1"/>
        </a:solidFill>
        <a:latin typeface="+mn-lt"/>
        <a:ea typeface="+mn-ea"/>
        <a:cs typeface="+mn-cs"/>
      </a:defRPr>
    </a:lvl7pPr>
    <a:lvl8pPr marL="6400120" algn="l" defTabSz="1828606" rtl="0" eaLnBrk="1" latinLnBrk="0" hangingPunct="1">
      <a:defRPr sz="3600" kern="1200">
        <a:solidFill>
          <a:schemeClr val="tx1"/>
        </a:solidFill>
        <a:latin typeface="+mn-lt"/>
        <a:ea typeface="+mn-ea"/>
        <a:cs typeface="+mn-cs"/>
      </a:defRPr>
    </a:lvl8pPr>
    <a:lvl9pPr marL="7314422" algn="l" defTabSz="1828606" rtl="0" eaLnBrk="1" latinLnBrk="0" hangingPunct="1">
      <a:defRPr sz="36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3B035FEC-B7DB-45A1-9532-D96C8BE340EC}">
          <p14:sldIdLst>
            <p14:sldId id="276"/>
            <p14:sldId id="661"/>
            <p14:sldId id="694"/>
            <p14:sldId id="695"/>
            <p14:sldId id="696"/>
            <p14:sldId id="697"/>
          </p14:sldIdLst>
        </p14:section>
        <p14:section name="Toolbox Slides" id="{878827CB-F001-431E-8642-0DF02B629B7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7F00"/>
    <a:srgbClr val="0F124A"/>
    <a:srgbClr val="008080"/>
    <a:srgbClr val="B0AFE6"/>
    <a:srgbClr val="F40101"/>
    <a:srgbClr val="9966FF"/>
    <a:srgbClr val="0000FF"/>
    <a:srgbClr val="000000"/>
    <a:srgbClr val="7B7B7B"/>
    <a:srgbClr val="B3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2286" autoAdjust="0"/>
  </p:normalViewPr>
  <p:slideViewPr>
    <p:cSldViewPr>
      <p:cViewPr varScale="1">
        <p:scale>
          <a:sx n="51" d="100"/>
          <a:sy n="51" d="100"/>
        </p:scale>
        <p:origin x="912" y="114"/>
      </p:cViewPr>
      <p:guideLst/>
    </p:cSldViewPr>
  </p:slideViewPr>
  <p:outlineViewPr>
    <p:cViewPr>
      <p:scale>
        <a:sx n="33" d="100"/>
        <a:sy n="33" d="100"/>
      </p:scale>
      <p:origin x="0" y="-9414"/>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B46B287-F171-4931-BE86-DD982D9409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3DCA00DA-D613-4F19-9027-7896851864F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9B04CF8-15A1-4728-9240-389A47AFFCEA}" type="datetimeFigureOut">
              <a:rPr lang="en-GB" smtClean="0"/>
              <a:t>18/11/2024</a:t>
            </a:fld>
            <a:endParaRPr lang="en-GB"/>
          </a:p>
        </p:txBody>
      </p:sp>
      <p:sp>
        <p:nvSpPr>
          <p:cNvPr id="4" name="Footer Placeholder 3">
            <a:extLst>
              <a:ext uri="{FF2B5EF4-FFF2-40B4-BE49-F238E27FC236}">
                <a16:creationId xmlns:a16="http://schemas.microsoft.com/office/drawing/2014/main" id="{265491E0-71C9-4700-95C5-6164841DDE6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925B78E0-27B0-4509-AD5F-740D7354F6B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6F9BADB-2E43-4186-9B9C-2B17548EE2D0}" type="slidenum">
              <a:rPr lang="en-GB" smtClean="0"/>
              <a:t>‹#›</a:t>
            </a:fld>
            <a:endParaRPr lang="en-GB"/>
          </a:p>
        </p:txBody>
      </p:sp>
    </p:spTree>
    <p:extLst>
      <p:ext uri="{BB962C8B-B14F-4D97-AF65-F5344CB8AC3E}">
        <p14:creationId xmlns:p14="http://schemas.microsoft.com/office/powerpoint/2010/main" val="2549854462"/>
      </p:ext>
    </p:extLst>
  </p:cSld>
  <p:clrMap bg1="lt1" tx1="dk1" bg2="lt2" tx2="dk2" accent1="accent1" accent2="accent2" accent3="accent3" accent4="accent4" accent5="accent5" accent6="accent6" hlink="hlink" folHlink="folHlink"/>
  <p:hf sldNum="0"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05DC35-68C2-4BDA-9BF4-910782E0ECF3}" type="datetimeFigureOut">
              <a:rPr lang="de-AT" smtClean="0"/>
              <a:t>18.11.2024</a:t>
            </a:fld>
            <a:endParaRPr lang="de-AT"/>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7EBA44-2749-4505-B776-1307762B45EE}" type="slidenum">
              <a:rPr lang="de-AT" smtClean="0"/>
              <a:t>‹#›</a:t>
            </a:fld>
            <a:endParaRPr lang="de-AT"/>
          </a:p>
        </p:txBody>
      </p:sp>
    </p:spTree>
    <p:extLst>
      <p:ext uri="{BB962C8B-B14F-4D97-AF65-F5344CB8AC3E}">
        <p14:creationId xmlns:p14="http://schemas.microsoft.com/office/powerpoint/2010/main" val="1618437064"/>
      </p:ext>
    </p:extLst>
  </p:cSld>
  <p:clrMap bg1="lt1" tx1="dk1" bg2="lt2" tx2="dk2" accent1="accent1" accent2="accent2" accent3="accent3" accent4="accent4" accent5="accent5" accent6="accent6" hlink="hlink" folHlink="folHlink"/>
  <p:hf sldNum="0"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endParaRPr lang="de-AT"/>
          </a:p>
        </p:txBody>
      </p:sp>
    </p:spTree>
    <p:extLst>
      <p:ext uri="{BB962C8B-B14F-4D97-AF65-F5344CB8AC3E}">
        <p14:creationId xmlns:p14="http://schemas.microsoft.com/office/powerpoint/2010/main" val="3625048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a16="http://schemas.microsoft.com/office/drawing/2014/main" id="{35791F61-4EBB-4F31-815E-D8EAD2B04A66}"/>
              </a:ext>
            </a:extLst>
          </p:cNvPr>
          <p:cNvSpPr>
            <a:spLocks noGrp="1"/>
          </p:cNvSpPr>
          <p:nvPr>
            <p:ph type="media" sz="quarter" idx="10" hasCustomPrompt="1"/>
          </p:nvPr>
        </p:nvSpPr>
        <p:spPr>
          <a:xfrm>
            <a:off x="0" y="0"/>
            <a:ext cx="24384000" cy="13716000"/>
          </a:xfrm>
        </p:spPr>
        <p:txBody>
          <a:bodyPr/>
          <a:lstStyle>
            <a:lvl1pPr algn="ctr">
              <a:lnSpc>
                <a:spcPct val="200000"/>
              </a:lnSpc>
              <a:defRPr sz="8000">
                <a:solidFill>
                  <a:schemeClr val="bg1"/>
                </a:solidFill>
              </a:defRPr>
            </a:lvl1pPr>
          </a:lstStyle>
          <a:p>
            <a:r>
              <a:rPr lang="en-US" noProof="0" dirty="0"/>
              <a:t>Add Movie</a:t>
            </a:r>
          </a:p>
        </p:txBody>
      </p:sp>
    </p:spTree>
    <p:extLst>
      <p:ext uri="{BB962C8B-B14F-4D97-AF65-F5344CB8AC3E}">
        <p14:creationId xmlns:p14="http://schemas.microsoft.com/office/powerpoint/2010/main" val="2594789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1246187" y="3808798"/>
            <a:ext cx="10544400" cy="8686800"/>
          </a:xfrm>
        </p:spPr>
        <p:txBody>
          <a:bodyPr/>
          <a:lstStyle/>
          <a:p>
            <a:r>
              <a:rPr lang="en-US" noProof="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12574800" y="3808798"/>
            <a:ext cx="10544400" cy="86868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4223207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12574800" y="3808798"/>
            <a:ext cx="10544400" cy="7621710"/>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1180799" y="3745593"/>
            <a:ext cx="1072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1180799" y="4654799"/>
            <a:ext cx="10728000" cy="7326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12480032" y="11646532"/>
            <a:ext cx="1072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1181100" y="12330000"/>
            <a:ext cx="10728325"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36488688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1245600" y="3808798"/>
            <a:ext cx="10544400" cy="7621710"/>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12499200" y="3745593"/>
            <a:ext cx="1072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12499200" y="4654799"/>
            <a:ext cx="10728000" cy="732600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1181100" y="12330000"/>
            <a:ext cx="10728325"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40949997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8809200" y="3808800"/>
            <a:ext cx="6769100" cy="4017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1180799" y="3745593"/>
            <a:ext cx="694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1180799" y="4654799"/>
            <a:ext cx="6948000" cy="7326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16254000" y="4654799"/>
            <a:ext cx="6948000" cy="7326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8809200" y="8330400"/>
            <a:ext cx="6769100" cy="4017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1181100" y="12330000"/>
            <a:ext cx="6947699"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15053897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863999"/>
            <a:ext cx="24384000" cy="12852000"/>
          </a:xfrm>
          <a:solidFill>
            <a:schemeClr val="bg1">
              <a:lumMod val="50000"/>
              <a:alpha val="50000"/>
            </a:schemeClr>
          </a:solidFill>
        </p:spPr>
        <p:txBody>
          <a:bodyPr anchor="t" anchorCtr="0"/>
          <a:lstStyle>
            <a:lvl1pPr algn="ctr">
              <a:lnSpc>
                <a:spcPct val="150000"/>
              </a:lnSpc>
              <a:spcBef>
                <a:spcPts val="0"/>
              </a:spcBef>
              <a:defRPr sz="8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10249200"/>
            <a:ext cx="24384000" cy="34668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1180800" y="12186592"/>
            <a:ext cx="6930000" cy="756682"/>
          </a:xfrm>
        </p:spPr>
        <p:txBody>
          <a:bodyPr wrap="none">
            <a:noAutofit/>
          </a:bodyPr>
          <a:lstStyle>
            <a:lvl1pPr>
              <a:lnSpc>
                <a:spcPts val="2700"/>
              </a:lnSpc>
              <a:defRPr sz="2000" b="1">
                <a:solidFill>
                  <a:schemeClr val="bg1"/>
                </a:solidFill>
              </a:defRPr>
            </a:lvl1pPr>
            <a:lvl2pPr marL="0" indent="0">
              <a:lnSpc>
                <a:spcPts val="2700"/>
              </a:lnSpc>
              <a:buFontTx/>
              <a:buNone/>
              <a:defRPr sz="2000" b="0">
                <a:solidFill>
                  <a:schemeClr val="bg1"/>
                </a:solidFill>
              </a:defRPr>
            </a:lvl2pPr>
            <a:lvl3pPr marL="0" indent="0">
              <a:lnSpc>
                <a:spcPts val="2700"/>
              </a:lnSpc>
              <a:buFontTx/>
              <a:buNone/>
              <a:defRPr sz="2000" b="0">
                <a:solidFill>
                  <a:schemeClr val="bg1"/>
                </a:solidFill>
              </a:defRPr>
            </a:lvl3pPr>
            <a:lvl4pPr marL="0" indent="0">
              <a:lnSpc>
                <a:spcPts val="2700"/>
              </a:lnSpc>
              <a:buFontTx/>
              <a:buNone/>
              <a:defRPr sz="2000" b="0">
                <a:solidFill>
                  <a:schemeClr val="bg1"/>
                </a:solidFill>
              </a:defRPr>
            </a:lvl4pPr>
            <a:lvl5pPr marL="0" indent="0">
              <a:lnSpc>
                <a:spcPts val="2700"/>
              </a:lnSpc>
              <a:buFontTx/>
              <a:buNone/>
              <a:defRPr sz="2000" b="0">
                <a:solidFill>
                  <a:schemeClr val="bg1"/>
                </a:solidFill>
              </a:defRPr>
            </a:lvl5pPr>
            <a:lvl6pPr marL="45720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6571053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1356280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24384000" cy="13716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3185592"/>
            <a:ext cx="22035600" cy="4775200"/>
          </a:xfrm>
        </p:spPr>
        <p:txBody>
          <a:bodyPr anchor="b"/>
          <a:lstStyle>
            <a:lvl1pPr algn="ctr">
              <a:lnSpc>
                <a:spcPts val="9500"/>
              </a:lnSpc>
              <a:defRPr sz="90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1180800" y="8551032"/>
            <a:ext cx="22035600" cy="3311524"/>
          </a:xfrm>
        </p:spPr>
        <p:txBody>
          <a:bodyPr>
            <a:noAutofit/>
          </a:bodyPr>
          <a:lstStyle>
            <a:lvl1pPr marL="0" indent="0" algn="ctr">
              <a:buNone/>
              <a:defRPr sz="3000">
                <a:solidFill>
                  <a:schemeClr val="bg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bg1"/>
                </a:solidFill>
              </a:defRPr>
            </a:lvl1pPr>
          </a:lstStyle>
          <a:p>
            <a:endParaRPr lang="en-US" noProof="0" dirty="0"/>
          </a:p>
        </p:txBody>
      </p:sp>
      <p:pic>
        <p:nvPicPr>
          <p:cNvPr id="5" name="Picture 4" descr="A picture containing icon&#10;&#10;Description automatically generated">
            <a:extLst>
              <a:ext uri="{FF2B5EF4-FFF2-40B4-BE49-F238E27FC236}">
                <a16:creationId xmlns:a16="http://schemas.microsoft.com/office/drawing/2014/main" id="{F1753F32-2A11-45B7-9EB2-900F2EE22855}"/>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533403" y="366543"/>
            <a:ext cx="1490841" cy="504000"/>
          </a:xfrm>
          <a:prstGeom prst="rect">
            <a:avLst/>
          </a:prstGeom>
        </p:spPr>
      </p:pic>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7511480" y="2214680"/>
            <a:ext cx="9433048" cy="9440262"/>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3185592"/>
            <a:ext cx="22035600" cy="4775200"/>
          </a:xfrm>
        </p:spPr>
        <p:txBody>
          <a:bodyPr anchor="b"/>
          <a:lstStyle>
            <a:lvl1pPr algn="ctr">
              <a:lnSpc>
                <a:spcPts val="9500"/>
              </a:lnSpc>
              <a:defRPr sz="90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1180800" y="8551032"/>
            <a:ext cx="22035600" cy="3311524"/>
          </a:xfrm>
        </p:spPr>
        <p:txBody>
          <a:bodyPr>
            <a:noAutofit/>
          </a:bodyPr>
          <a:lstStyle>
            <a:lvl1pPr marL="0" indent="0" algn="ctr">
              <a:buNone/>
              <a:defRPr sz="3000">
                <a:solidFill>
                  <a:schemeClr val="tx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7" name="Picture 6" descr="A picture containing text&#10;&#10;Description automatically generated">
            <a:extLst>
              <a:ext uri="{FF2B5EF4-FFF2-40B4-BE49-F238E27FC236}">
                <a16:creationId xmlns:a16="http://schemas.microsoft.com/office/drawing/2014/main" id="{2E5526D2-1562-4114-9CDF-5C84474A312B}"/>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435379" y="403757"/>
            <a:ext cx="1490841" cy="504000"/>
          </a:xfrm>
          <a:prstGeom prst="rect">
            <a:avLst/>
          </a:prstGeom>
        </p:spPr>
      </p:pic>
    </p:spTree>
    <p:extLst>
      <p:ext uri="{BB962C8B-B14F-4D97-AF65-F5344CB8AC3E}">
        <p14:creationId xmlns:p14="http://schemas.microsoft.com/office/powerpoint/2010/main" val="1299973895"/>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24384000" cy="137160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a:alphaModFix amt="40000"/>
            <a:extLst>
              <a:ext uri="{28A0092B-C50C-407E-A947-70E740481C1C}">
                <a14:useLocalDpi xmlns:a14="http://schemas.microsoft.com/office/drawing/2010/main" val="0"/>
              </a:ext>
            </a:extLst>
          </a:blip>
          <a:stretch>
            <a:fillRect/>
          </a:stretch>
        </p:blipFill>
        <p:spPr>
          <a:xfrm>
            <a:off x="7012800" y="2264400"/>
            <a:ext cx="10931951" cy="95976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2789548"/>
            <a:ext cx="22035600" cy="4775200"/>
          </a:xfrm>
        </p:spPr>
        <p:txBody>
          <a:bodyPr anchor="b"/>
          <a:lstStyle>
            <a:lvl1pPr algn="ctr">
              <a:lnSpc>
                <a:spcPts val="9500"/>
              </a:lnSpc>
              <a:defRPr sz="90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1180800" y="7722096"/>
            <a:ext cx="22035600" cy="3311524"/>
          </a:xfrm>
        </p:spPr>
        <p:txBody>
          <a:bodyPr>
            <a:noAutofit/>
          </a:bodyPr>
          <a:lstStyle>
            <a:lvl1pPr marL="0" indent="0" algn="ctr">
              <a:buNone/>
              <a:defRPr sz="3000">
                <a:solidFill>
                  <a:schemeClr val="bg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7" name="Picture 6" descr="A picture containing icon&#10;&#10;Description automatically generated">
            <a:extLst>
              <a:ext uri="{FF2B5EF4-FFF2-40B4-BE49-F238E27FC236}">
                <a16:creationId xmlns:a16="http://schemas.microsoft.com/office/drawing/2014/main" id="{0FD4728F-1AB0-4854-8081-1D17B7697864}"/>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435379" y="389580"/>
            <a:ext cx="1490841" cy="504000"/>
          </a:xfrm>
          <a:prstGeom prst="rect">
            <a:avLst/>
          </a:prstGeom>
        </p:spPr>
      </p:pic>
    </p:spTree>
    <p:extLst>
      <p:ext uri="{BB962C8B-B14F-4D97-AF65-F5344CB8AC3E}">
        <p14:creationId xmlns:p14="http://schemas.microsoft.com/office/powerpoint/2010/main" val="1437966118"/>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24384000" cy="13716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4769768"/>
            <a:ext cx="22035600" cy="4775200"/>
          </a:xfrm>
        </p:spPr>
        <p:txBody>
          <a:bodyPr anchor="ctr" anchorCtr="0"/>
          <a:lstStyle>
            <a:lvl1pPr algn="ctr">
              <a:lnSpc>
                <a:spcPts val="9500"/>
              </a:lnSpc>
              <a:defRPr sz="9000"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5" name="Picture 4" descr="A picture containing icon&#10;&#10;Description automatically generated">
            <a:extLst>
              <a:ext uri="{FF2B5EF4-FFF2-40B4-BE49-F238E27FC236}">
                <a16:creationId xmlns:a16="http://schemas.microsoft.com/office/drawing/2014/main" id="{F911D07C-5460-4638-872E-E3ABFE1303D7}"/>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609600" y="370087"/>
            <a:ext cx="1490841" cy="504000"/>
          </a:xfrm>
          <a:prstGeom prst="rect">
            <a:avLst/>
          </a:prstGeom>
        </p:spPr>
      </p:pic>
    </p:spTree>
    <p:extLst>
      <p:ext uri="{BB962C8B-B14F-4D97-AF65-F5344CB8AC3E}">
        <p14:creationId xmlns:p14="http://schemas.microsoft.com/office/powerpoint/2010/main" val="1240709275"/>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1180799" y="3743999"/>
            <a:ext cx="10728000" cy="8236800"/>
          </a:xfrm>
        </p:spPr>
        <p:txBody>
          <a:bodyPr/>
          <a:lstStyle>
            <a:lvl1pPr>
              <a:spcBef>
                <a:spcPts val="3700"/>
              </a:spcBef>
              <a:defRPr sz="3600" b="1"/>
            </a:lvl1pPr>
            <a:lvl2pPr marL="1260000" indent="0">
              <a:buNone/>
              <a:tabLst>
                <a:tab pos="10548000" algn="r"/>
              </a:tabLst>
              <a:defRPr/>
            </a:lvl2pPr>
            <a:lvl3pPr marL="2988000" indent="0">
              <a:buFont typeface="Arial" panose="020B0604020202020204" pitchFamily="34" charset="0"/>
              <a:buNone/>
              <a:tabLst>
                <a:tab pos="10548000" algn="r"/>
              </a:tabLst>
              <a:defRPr/>
            </a:lvl3pPr>
            <a:lvl4pPr marL="2988000" indent="0">
              <a:buFont typeface="Arial" panose="020B0604020202020204" pitchFamily="34" charset="0"/>
              <a:buNone/>
              <a:tabLst>
                <a:tab pos="10548000" algn="r"/>
              </a:tabLst>
              <a:defRPr/>
            </a:lvl4pPr>
            <a:lvl5pPr marL="2988000" indent="0">
              <a:buFont typeface="Arial" panose="020B0604020202020204" pitchFamily="34" charset="0"/>
              <a:buNone/>
              <a:tabLst>
                <a:tab pos="10548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12499200" y="3743999"/>
            <a:ext cx="10728000" cy="8236800"/>
          </a:xfrm>
        </p:spPr>
        <p:txBody>
          <a:bodyPr/>
          <a:lstStyle>
            <a:lvl1pPr>
              <a:spcBef>
                <a:spcPts val="3700"/>
              </a:spcBef>
              <a:defRPr sz="3600" b="1"/>
            </a:lvl1pPr>
            <a:lvl2pPr marL="1260000" indent="0">
              <a:buNone/>
              <a:tabLst>
                <a:tab pos="10548000" algn="r"/>
              </a:tabLst>
              <a:defRPr/>
            </a:lvl2pPr>
            <a:lvl3pPr marL="2988000" indent="0">
              <a:buFont typeface="Arial" panose="020B0604020202020204" pitchFamily="34" charset="0"/>
              <a:buNone/>
              <a:tabLst>
                <a:tab pos="10548000" algn="r"/>
              </a:tabLst>
              <a:defRPr/>
            </a:lvl3pPr>
            <a:lvl4pPr marL="2988000" indent="0">
              <a:buFont typeface="Arial" panose="020B0604020202020204" pitchFamily="34" charset="0"/>
              <a:buNone/>
              <a:tabLst>
                <a:tab pos="10548000" algn="r"/>
              </a:tabLst>
              <a:defRPr/>
            </a:lvl4pPr>
            <a:lvl5pPr marL="2988000" indent="0">
              <a:buFont typeface="Arial" panose="020B0604020202020204" pitchFamily="34" charset="0"/>
              <a:buNone/>
              <a:tabLst>
                <a:tab pos="10548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1180800" y="1540800"/>
            <a:ext cx="22035600" cy="2144177"/>
          </a:xfrm>
          <a:prstGeom prst="rect">
            <a:avLst/>
          </a:prstGeom>
        </p:spPr>
        <p:txBody>
          <a:bodyPr/>
          <a:lstStyle>
            <a:lvl1pPr>
              <a:defRPr/>
            </a:lvl1pPr>
          </a:lstStyle>
          <a:p>
            <a:r>
              <a:rPr lang="en-US" noProof="0" dirty="0"/>
              <a:t>Add Title</a:t>
            </a:r>
          </a:p>
        </p:txBody>
      </p:sp>
      <p:sp>
        <p:nvSpPr>
          <p:cNvPr id="2" name="TextBox 1">
            <a:extLst>
              <a:ext uri="{FF2B5EF4-FFF2-40B4-BE49-F238E27FC236}">
                <a16:creationId xmlns:a16="http://schemas.microsoft.com/office/drawing/2014/main" id="{F49D6F3C-90D5-4293-88A0-063788A8C864}"/>
              </a:ext>
            </a:extLst>
          </p:cNvPr>
          <p:cNvSpPr txBox="1"/>
          <p:nvPr userDrawn="1"/>
        </p:nvSpPr>
        <p:spPr>
          <a:xfrm>
            <a:off x="3276600" y="11901839"/>
            <a:ext cx="18867437" cy="1432252"/>
          </a:xfrm>
          <a:prstGeom prst="rect">
            <a:avLst/>
          </a:prstGeom>
          <a:noFill/>
        </p:spPr>
        <p:txBody>
          <a:bodyPr wrap="square" rtlCol="0">
            <a:spAutoFit/>
          </a:bodyPr>
          <a:lstStyle/>
          <a:p>
            <a:pPr marL="0" marR="0" lvl="0" indent="0" algn="l" defTabSz="1828606" rtl="0" eaLnBrk="1" fontAlgn="auto" latinLnBrk="0" hangingPunct="1">
              <a:lnSpc>
                <a:spcPts val="3700"/>
              </a:lnSpc>
              <a:spcBef>
                <a:spcPts val="0"/>
              </a:spcBef>
              <a:spcAft>
                <a:spcPts val="0"/>
              </a:spcAft>
              <a:buClrTx/>
              <a:buSzTx/>
              <a:buFontTx/>
              <a:buNone/>
              <a:tabLst/>
              <a:defRPr/>
            </a:pPr>
            <a:r>
              <a:rPr lang="en-GB" sz="1200" i="1" dirty="0">
                <a:solidFill>
                  <a:srgbClr val="0F124A"/>
                </a:solidFill>
              </a:rPr>
              <a:t>​</a:t>
            </a:r>
            <a:r>
              <a:rPr lang="en-GB" sz="1600" i="1" dirty="0">
                <a:solidFill>
                  <a:srgbClr val="0F124A"/>
                </a:solidFill>
              </a:rPr>
              <a:t>The Future Circular Collider Innovation Study (FCCIS) project has received funding from the European Union's Horizon 2020 research and innovation programme under grant No 951754.The information herein only reflects the views of its authors and the European Commission is not responsible for any use that may be made of the information.</a:t>
            </a:r>
            <a:endParaRPr lang="en-US" sz="1600" i="1" dirty="0">
              <a:solidFill>
                <a:srgbClr val="0F124A"/>
              </a:solidFill>
            </a:endParaRPr>
          </a:p>
          <a:p>
            <a:pPr algn="l">
              <a:lnSpc>
                <a:spcPts val="3700"/>
              </a:lnSpc>
            </a:pPr>
            <a:endParaRPr lang="en-GB" sz="1200" dirty="0">
              <a:solidFill>
                <a:srgbClr val="0F124A"/>
              </a:solidFill>
            </a:endParaRPr>
          </a:p>
        </p:txBody>
      </p:sp>
      <p:pic>
        <p:nvPicPr>
          <p:cNvPr id="1028" name="Picture 4">
            <a:extLst>
              <a:ext uri="{FF2B5EF4-FFF2-40B4-BE49-F238E27FC236}">
                <a16:creationId xmlns:a16="http://schemas.microsoft.com/office/drawing/2014/main" id="{FAFD836F-B865-4668-9CB3-6E7381D6E882}"/>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219200" y="11807950"/>
            <a:ext cx="1828800" cy="1222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08342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1180800" y="2789548"/>
            <a:ext cx="22035600" cy="4775200"/>
          </a:xfrm>
          <a:prstGeom prst="rect">
            <a:avLst/>
          </a:prstGeom>
        </p:spPr>
        <p:txBody>
          <a:bodyPr anchor="b"/>
          <a:lstStyle>
            <a:lvl1pPr algn="ctr">
              <a:lnSpc>
                <a:spcPts val="9500"/>
              </a:lnSpc>
              <a:defRPr sz="90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1180800" y="7686092"/>
            <a:ext cx="22035600" cy="3311524"/>
          </a:xfrm>
        </p:spPr>
        <p:txBody>
          <a:bodyPr>
            <a:noAutofit/>
          </a:bodyPr>
          <a:lstStyle>
            <a:lvl1pPr marL="0" indent="0" algn="ctr">
              <a:buNone/>
              <a:defRPr sz="3000">
                <a:solidFill>
                  <a:schemeClr val="bg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863999"/>
            <a:ext cx="24384000" cy="12852000"/>
          </a:xfrm>
          <a:solidFill>
            <a:schemeClr val="bg1">
              <a:lumMod val="50000"/>
              <a:alpha val="50000"/>
            </a:schemeClr>
          </a:solidFill>
        </p:spPr>
        <p:txBody>
          <a:bodyPr anchor="t" anchorCtr="0"/>
          <a:lstStyle>
            <a:lvl1pPr algn="ctr">
              <a:lnSpc>
                <a:spcPct val="150000"/>
              </a:lnSpc>
              <a:spcBef>
                <a:spcPts val="0"/>
              </a:spcBef>
              <a:defRPr sz="800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3655124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1180799" y="3745593"/>
            <a:ext cx="1072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1180799" y="4654799"/>
            <a:ext cx="10728000" cy="7326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12499200" y="4654655"/>
            <a:ext cx="10728000" cy="7326000"/>
          </a:xfrm>
        </p:spPr>
        <p:txBody>
          <a:bodyPr/>
          <a:lstStyle>
            <a:lvl1pPr>
              <a:defRPr/>
            </a:lvl1pPr>
            <a:lvl3pPr>
              <a:defRPr/>
            </a:lvl3pPr>
            <a:lvl5pPr>
              <a:defRPr/>
            </a:lvl5pPr>
          </a:lstStyle>
          <a:p>
            <a:pPr marL="0" marR="0" lvl="0" indent="0" algn="l" defTabSz="1828800" rtl="0" eaLnBrk="1" fontAlgn="auto" latinLnBrk="0" hangingPunct="1">
              <a:lnSpc>
                <a:spcPts val="3700"/>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1181100" y="12330000"/>
            <a:ext cx="10728325"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13080099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1180800" y="12474624"/>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1246188" y="2221200"/>
            <a:ext cx="6769100" cy="4626000"/>
          </a:xfrm>
        </p:spPr>
        <p:txBody>
          <a:bodyPr/>
          <a:lstStyle>
            <a:lvl1pPr>
              <a:defRPr/>
            </a:lvl1pPr>
          </a:lstStyle>
          <a:p>
            <a:r>
              <a:rPr lang="en-US" noProof="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8807450" y="2221200"/>
            <a:ext cx="6769100" cy="4626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16368713" y="2221200"/>
            <a:ext cx="6769100" cy="4626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1246188" y="7722000"/>
            <a:ext cx="6769100" cy="4626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8807450" y="7722000"/>
            <a:ext cx="6769100" cy="4626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16368713" y="7722000"/>
            <a:ext cx="6769100" cy="4626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1180800" y="7002016"/>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8718000" y="7002016"/>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16255200" y="7002016"/>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8718000" y="12474624"/>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16255200" y="12474624"/>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a:t>Caption</a:t>
            </a:r>
          </a:p>
        </p:txBody>
      </p:sp>
    </p:spTree>
    <p:extLst>
      <p:ext uri="{BB962C8B-B14F-4D97-AF65-F5344CB8AC3E}">
        <p14:creationId xmlns:p14="http://schemas.microsoft.com/office/powerpoint/2010/main" val="153615554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image" Target="../media/image1.png"/><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theme" Target="../theme/theme3.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1180800" y="1540800"/>
            <a:ext cx="22035600" cy="2144177"/>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1180800" y="4654498"/>
            <a:ext cx="22035600" cy="7326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Tree>
    <p:extLst>
      <p:ext uri="{BB962C8B-B14F-4D97-AF65-F5344CB8AC3E}">
        <p14:creationId xmlns:p14="http://schemas.microsoft.com/office/powerpoint/2010/main" val="2137442623"/>
      </p:ext>
    </p:extLst>
  </p:cSld>
  <p:clrMap bg1="lt1" tx1="dk1" bg2="lt2" tx2="dk2" accent1="accent1" accent2="accent2" accent3="accent3" accent4="accent4" accent5="accent5" accent6="accent6" hlink="hlink" folHlink="folHlink"/>
  <p:sldLayoutIdLst>
    <p:sldLayoutId id="2147483666" r:id="rId1"/>
  </p:sldLayoutIdLst>
  <p:hf hdr="0" dt="0"/>
  <p:txStyles>
    <p:titleStyle>
      <a:lvl1pPr algn="l" defTabSz="1828800" rtl="0" eaLnBrk="1" latinLnBrk="0" hangingPunct="1">
        <a:lnSpc>
          <a:spcPts val="8000"/>
        </a:lnSpc>
        <a:spcBef>
          <a:spcPct val="0"/>
        </a:spcBef>
        <a:buNone/>
        <a:defRPr sz="8000" kern="1200">
          <a:solidFill>
            <a:schemeClr val="tx1"/>
          </a:solidFill>
          <a:latin typeface="+mj-lt"/>
          <a:ea typeface="+mj-ea"/>
          <a:cs typeface="+mj-cs"/>
        </a:defRPr>
      </a:lvl1pPr>
    </p:titleStyle>
    <p:body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de-DE"/>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1180800" y="1545471"/>
            <a:ext cx="22035600" cy="2144177"/>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1180800" y="4654498"/>
            <a:ext cx="22035600" cy="7326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23320800" y="139782"/>
            <a:ext cx="771943" cy="453522"/>
          </a:xfrm>
          <a:prstGeom prst="rect">
            <a:avLst/>
          </a:prstGeom>
        </p:spPr>
        <p:txBody>
          <a:bodyPr vert="horz" wrap="none" lIns="91440" tIns="45720" rIns="91440" bIns="45720" rtlCol="0" anchor="ctr">
            <a:noAutofit/>
          </a:bodyPr>
          <a:lstStyle>
            <a:lvl1pPr algn="r">
              <a:lnSpc>
                <a:spcPts val="3300"/>
              </a:lnSpc>
              <a:defRPr sz="1500">
                <a:solidFill>
                  <a:schemeClr val="tx2"/>
                </a:solidFill>
              </a:defRPr>
            </a:lvl1pPr>
          </a:lstStyle>
          <a:p>
            <a:r>
              <a:rPr lang="de-AT" dirty="0"/>
              <a:t> </a:t>
            </a:r>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319903011"/>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9" r:id="rId3"/>
    <p:sldLayoutId id="2147483663" r:id="rId4"/>
  </p:sldLayoutIdLst>
  <p:hf hdr="0" dt="0"/>
  <p:txStyles>
    <p:titleStyle>
      <a:lvl1pPr algn="l" defTabSz="1828800" rtl="0" eaLnBrk="1" latinLnBrk="0" hangingPunct="1">
        <a:lnSpc>
          <a:spcPts val="8000"/>
        </a:lnSpc>
        <a:spcBef>
          <a:spcPct val="0"/>
        </a:spcBef>
        <a:buNone/>
        <a:defRPr sz="8000" kern="1200">
          <a:solidFill>
            <a:schemeClr val="tx1"/>
          </a:solidFill>
          <a:latin typeface="+mj-lt"/>
          <a:ea typeface="+mj-ea"/>
          <a:cs typeface="+mj-cs"/>
        </a:defRPr>
      </a:lvl1pPr>
    </p:titleStyle>
    <p:body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6"/>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6"/>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6"/>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de-DE"/>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userDrawn="1">
          <p15:clr>
            <a:srgbClr val="F26B43"/>
          </p15:clr>
        </p15:guide>
        <p15:guide id="3" pos="241" userDrawn="1">
          <p15:clr>
            <a:srgbClr val="F26B43"/>
          </p15:clr>
        </p15:guide>
        <p15:guide id="4" pos="785" userDrawn="1">
          <p15:clr>
            <a:srgbClr val="F26B43"/>
          </p15:clr>
        </p15:guide>
        <p15:guide id="5" pos="2690" userDrawn="1">
          <p15:clr>
            <a:srgbClr val="F26B43"/>
          </p15:clr>
        </p15:guide>
        <p15:guide id="6" pos="3189" userDrawn="1">
          <p15:clr>
            <a:srgbClr val="F26B43"/>
          </p15:clr>
        </p15:guide>
        <p15:guide id="7" pos="15119" userDrawn="1">
          <p15:clr>
            <a:srgbClr val="F26B43"/>
          </p15:clr>
        </p15:guide>
        <p15:guide id="8" pos="14575" userDrawn="1">
          <p15:clr>
            <a:srgbClr val="F26B43"/>
          </p15:clr>
        </p15:guide>
        <p15:guide id="9" pos="5548" userDrawn="1">
          <p15:clr>
            <a:srgbClr val="F26B43"/>
          </p15:clr>
        </p15:guide>
        <p15:guide id="10" pos="5049" userDrawn="1">
          <p15:clr>
            <a:srgbClr val="F26B43"/>
          </p15:clr>
        </p15:guide>
        <p15:guide id="12" pos="7929" userDrawn="1">
          <p15:clr>
            <a:srgbClr val="F26B43"/>
          </p15:clr>
        </p15:guide>
        <p15:guide id="13" pos="7431" userDrawn="1">
          <p15:clr>
            <a:srgbClr val="F26B43"/>
          </p15:clr>
        </p15:guide>
        <p15:guide id="14" pos="12670" userDrawn="1">
          <p15:clr>
            <a:srgbClr val="F26B43"/>
          </p15:clr>
        </p15:guide>
        <p15:guide id="15" pos="12171" userDrawn="1">
          <p15:clr>
            <a:srgbClr val="F26B43"/>
          </p15:clr>
        </p15:guide>
        <p15:guide id="16" pos="10311" userDrawn="1">
          <p15:clr>
            <a:srgbClr val="F26B43"/>
          </p15:clr>
        </p15:guide>
        <p15:guide id="17" pos="9812" userDrawn="1">
          <p15:clr>
            <a:srgbClr val="F26B43"/>
          </p15:clr>
        </p15:guide>
        <p15:guide id="19" orient="horz" pos="328" userDrawn="1">
          <p15:clr>
            <a:srgbClr val="F26B43"/>
          </p15:clr>
        </p15:guide>
        <p15:guide id="21" orient="horz" pos="532" userDrawn="1">
          <p15:clr>
            <a:srgbClr val="F26B43"/>
          </p15:clr>
        </p15:guide>
        <p15:guide id="23" orient="horz" pos="1031" userDrawn="1">
          <p15:clr>
            <a:srgbClr val="F26B43"/>
          </p15:clr>
        </p15:guide>
        <p15:guide id="24" orient="horz" pos="7518" userDrawn="1">
          <p15:clr>
            <a:srgbClr val="F26B43"/>
          </p15:clr>
        </p15:guide>
        <p15:guide id="25" orient="horz" pos="7835"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1180800" y="1540800"/>
            <a:ext cx="22035600" cy="2144177"/>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1180800" y="4654498"/>
            <a:ext cx="22035600" cy="7326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24382800" cy="8640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23333938" y="233167"/>
            <a:ext cx="771943" cy="453522"/>
          </a:xfrm>
          <a:prstGeom prst="rect">
            <a:avLst/>
          </a:prstGeom>
        </p:spPr>
        <p:txBody>
          <a:bodyPr vert="horz" wrap="none" lIns="91440" tIns="45720" rIns="91440" bIns="45720" rtlCol="0" anchor="ctr">
            <a:noAutofit/>
          </a:bodyPr>
          <a:lstStyle>
            <a:lvl1pPr algn="r">
              <a:lnSpc>
                <a:spcPts val="3300"/>
              </a:lnSpc>
              <a:defRPr lang="en-US" sz="2000" kern="1200" noProof="0" smtClean="0">
                <a:solidFill>
                  <a:schemeClr val="bg1"/>
                </a:solidFill>
                <a:latin typeface="+mn-lt"/>
                <a:ea typeface="+mn-ea"/>
                <a:cs typeface="+mn-cs"/>
              </a:defRPr>
            </a:lvl1pPr>
          </a:lstStyle>
          <a:p>
            <a:fld id="{88A1DFE4-5FC5-43BD-BB7E-75EAD82B965F}" type="slidenum">
              <a:rPr lang="en-GB" smtClean="0"/>
              <a:pPr/>
              <a:t>‹#›</a:t>
            </a:fld>
            <a:endParaRPr lang="en-GB" dirty="0"/>
          </a:p>
        </p:txBody>
      </p:sp>
      <p:pic>
        <p:nvPicPr>
          <p:cNvPr id="8" name="Picture 7" descr="A picture containing icon&#10;&#10;Description automatically generated">
            <a:extLst>
              <a:ext uri="{FF2B5EF4-FFF2-40B4-BE49-F238E27FC236}">
                <a16:creationId xmlns:a16="http://schemas.microsoft.com/office/drawing/2014/main" id="{4B373741-07FC-4471-877C-C8CBE6CCEBA1}"/>
              </a:ext>
            </a:extLst>
          </p:cNvPr>
          <p:cNvPicPr>
            <a:picLocks noChangeAspect="1"/>
          </p:cNvPicPr>
          <p:nvPr userDrawn="1"/>
        </p:nvPicPr>
        <p:blipFill>
          <a:blip r:embed="rId12" cstate="hqprint">
            <a:extLst>
              <a:ext uri="{28A0092B-C50C-407E-A947-70E740481C1C}">
                <a14:useLocalDpi xmlns:a14="http://schemas.microsoft.com/office/drawing/2010/main" val="0"/>
              </a:ext>
            </a:extLst>
          </a:blip>
          <a:stretch>
            <a:fillRect/>
          </a:stretch>
        </p:blipFill>
        <p:spPr>
          <a:xfrm>
            <a:off x="296576" y="181800"/>
            <a:ext cx="1490841" cy="504000"/>
          </a:xfrm>
          <a:prstGeom prst="rect">
            <a:avLst/>
          </a:prstGeom>
        </p:spPr>
      </p:pic>
      <p:sp>
        <p:nvSpPr>
          <p:cNvPr id="5" name="TextBox 4">
            <a:extLst>
              <a:ext uri="{FF2B5EF4-FFF2-40B4-BE49-F238E27FC236}">
                <a16:creationId xmlns:a16="http://schemas.microsoft.com/office/drawing/2014/main" id="{6470BCC1-F8FB-AF23-FA4B-A448F2D475F6}"/>
              </a:ext>
            </a:extLst>
          </p:cNvPr>
          <p:cNvSpPr txBox="1"/>
          <p:nvPr userDrawn="1"/>
        </p:nvSpPr>
        <p:spPr>
          <a:xfrm>
            <a:off x="1981199" y="167925"/>
            <a:ext cx="6015801" cy="506614"/>
          </a:xfrm>
          <a:prstGeom prst="rect">
            <a:avLst/>
          </a:prstGeom>
          <a:noFill/>
        </p:spPr>
        <p:txBody>
          <a:bodyPr wrap="square" rtlCol="0" anchor="ctr">
            <a:spAutoFit/>
          </a:bodyPr>
          <a:lstStyle/>
          <a:p>
            <a:pPr algn="l">
              <a:lnSpc>
                <a:spcPts val="3700"/>
              </a:lnSpc>
            </a:pPr>
            <a:r>
              <a:rPr lang="en-US" sz="2000" dirty="0">
                <a:solidFill>
                  <a:schemeClr val="bg1"/>
                </a:solidFill>
              </a:rPr>
              <a:t>19</a:t>
            </a:r>
            <a:r>
              <a:rPr lang="en-US" sz="2000" baseline="30000" dirty="0">
                <a:solidFill>
                  <a:schemeClr val="bg1"/>
                </a:solidFill>
              </a:rPr>
              <a:t>th</a:t>
            </a:r>
            <a:r>
              <a:rPr lang="en-US" sz="2000" dirty="0">
                <a:solidFill>
                  <a:schemeClr val="bg1"/>
                </a:solidFill>
              </a:rPr>
              <a:t> November 2024</a:t>
            </a:r>
            <a:endParaRPr lang="en-GB" sz="2000" dirty="0">
              <a:solidFill>
                <a:schemeClr val="bg1"/>
              </a:solidFill>
            </a:endParaRPr>
          </a:p>
        </p:txBody>
      </p:sp>
      <p:sp>
        <p:nvSpPr>
          <p:cNvPr id="7" name="TextBox 6">
            <a:extLst>
              <a:ext uri="{FF2B5EF4-FFF2-40B4-BE49-F238E27FC236}">
                <a16:creationId xmlns:a16="http://schemas.microsoft.com/office/drawing/2014/main" id="{C53A9BB3-A4D2-EC7E-2263-8A0302E5F19C}"/>
              </a:ext>
            </a:extLst>
          </p:cNvPr>
          <p:cNvSpPr txBox="1"/>
          <p:nvPr userDrawn="1"/>
        </p:nvSpPr>
        <p:spPr>
          <a:xfrm>
            <a:off x="8273920" y="191622"/>
            <a:ext cx="7849360" cy="512384"/>
          </a:xfrm>
          <a:prstGeom prst="rect">
            <a:avLst/>
          </a:prstGeom>
          <a:noFill/>
        </p:spPr>
        <p:txBody>
          <a:bodyPr wrap="square" rtlCol="0" anchor="ctr">
            <a:spAutoFit/>
          </a:bodyPr>
          <a:lstStyle/>
          <a:p>
            <a:pPr algn="ctr">
              <a:lnSpc>
                <a:spcPts val="3700"/>
              </a:lnSpc>
            </a:pPr>
            <a:r>
              <a:rPr lang="en-GB" sz="2200" dirty="0">
                <a:solidFill>
                  <a:schemeClr val="bg1"/>
                </a:solidFill>
              </a:rPr>
              <a:t>Arc Half-Cell 1:1 Mock-up project status</a:t>
            </a:r>
          </a:p>
        </p:txBody>
      </p:sp>
      <p:sp>
        <p:nvSpPr>
          <p:cNvPr id="9" name="TextBox 8">
            <a:extLst>
              <a:ext uri="{FF2B5EF4-FFF2-40B4-BE49-F238E27FC236}">
                <a16:creationId xmlns:a16="http://schemas.microsoft.com/office/drawing/2014/main" id="{FC9860AF-8519-FD5C-202A-6F1C50D2C27F}"/>
              </a:ext>
            </a:extLst>
          </p:cNvPr>
          <p:cNvSpPr txBox="1"/>
          <p:nvPr userDrawn="1"/>
        </p:nvSpPr>
        <p:spPr>
          <a:xfrm>
            <a:off x="18890367" y="190521"/>
            <a:ext cx="4140376" cy="500778"/>
          </a:xfrm>
          <a:prstGeom prst="rect">
            <a:avLst/>
          </a:prstGeom>
          <a:noFill/>
        </p:spPr>
        <p:txBody>
          <a:bodyPr wrap="square" rtlCol="0" anchor="ctr">
            <a:spAutoFit/>
          </a:bodyPr>
          <a:lstStyle/>
          <a:p>
            <a:pPr algn="r">
              <a:lnSpc>
                <a:spcPts val="3700"/>
              </a:lnSpc>
            </a:pPr>
            <a:r>
              <a:rPr lang="en-US" sz="1800" dirty="0">
                <a:solidFill>
                  <a:schemeClr val="bg1"/>
                </a:solidFill>
              </a:rPr>
              <a:t>A. Piccini       EN/MME CERN</a:t>
            </a:r>
            <a:endParaRPr lang="en-GB" sz="1800" dirty="0">
              <a:solidFill>
                <a:schemeClr val="bg1"/>
              </a:solidFill>
            </a:endParaRPr>
          </a:p>
        </p:txBody>
      </p:sp>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53" r:id="rId3"/>
    <p:sldLayoutId id="2147483655" r:id="rId4"/>
    <p:sldLayoutId id="2147483656" r:id="rId5"/>
    <p:sldLayoutId id="2147483657" r:id="rId6"/>
    <p:sldLayoutId id="2147483658" r:id="rId7"/>
    <p:sldLayoutId id="2147483661" r:id="rId8"/>
    <p:sldLayoutId id="2147483662" r:id="rId9"/>
    <p:sldLayoutId id="2147483667" r:id="rId10"/>
  </p:sldLayoutIdLst>
  <p:hf hdr="0" dt="0"/>
  <p:txStyles>
    <p:titleStyle>
      <a:lvl1pPr algn="l" defTabSz="1828800" rtl="0" eaLnBrk="1" latinLnBrk="0" hangingPunct="1">
        <a:lnSpc>
          <a:spcPts val="8000"/>
        </a:lnSpc>
        <a:spcBef>
          <a:spcPct val="0"/>
        </a:spcBef>
        <a:buNone/>
        <a:defRPr sz="8000" kern="1200">
          <a:solidFill>
            <a:schemeClr val="tx1"/>
          </a:solidFill>
          <a:latin typeface="+mj-lt"/>
          <a:ea typeface="+mj-ea"/>
          <a:cs typeface="+mj-cs"/>
        </a:defRPr>
      </a:lvl1pPr>
    </p:titleStyle>
    <p:body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13"/>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13"/>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13"/>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de-DE"/>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userDrawn="1">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guide id="26" pos="768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5.xml"/><Relationship Id="rId5" Type="http://schemas.openxmlformats.org/officeDocument/2006/relationships/hyperlink" Target="https://edms.cern.ch/ui/#!master/navigator/document?D:101584779:101641967:subDocs" TargetMode="External"/><Relationship Id="rId4" Type="http://schemas.openxmlformats.org/officeDocument/2006/relationships/hyperlink" Target="https://edms.cern.ch/ui/#!master/navigator/document?D:101584779:101641959:subDocs"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png"/><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15.xml"/><Relationship Id="rId5" Type="http://schemas.openxmlformats.org/officeDocument/2006/relationships/image" Target="../media/image17.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png"/><Relationship Id="rId1" Type="http://schemas.openxmlformats.org/officeDocument/2006/relationships/slideLayout" Target="../slideLayouts/slideLayout15.xml"/><Relationship Id="rId6" Type="http://schemas.openxmlformats.org/officeDocument/2006/relationships/image" Target="../media/image22.png"/><Relationship Id="rId5" Type="http://schemas.openxmlformats.org/officeDocument/2006/relationships/image" Target="../media/image21.jpeg"/><Relationship Id="rId4" Type="http://schemas.openxmlformats.org/officeDocument/2006/relationships/image" Target="../media/image20.jpg"/><Relationship Id="rId9"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rgbClr val="0F124A"/>
        </a:solid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D4D1F73-5E29-4D63-A3FB-B9F62B964C78}"/>
              </a:ext>
            </a:extLst>
          </p:cNvPr>
          <p:cNvSpPr>
            <a:spLocks noGrp="1"/>
          </p:cNvSpPr>
          <p:nvPr>
            <p:ph type="sldNum" sz="quarter" idx="10"/>
          </p:nvPr>
        </p:nvSpPr>
        <p:spPr/>
        <p:txBody>
          <a:bodyPr/>
          <a:lstStyle/>
          <a:p>
            <a:fld id="{88A1DFE4-5FC5-43BD-BB7E-75EAD82B965F}" type="slidenum">
              <a:rPr lang="en-US" noProof="0" smtClean="0"/>
              <a:pPr/>
              <a:t>1</a:t>
            </a:fld>
            <a:endParaRPr lang="en-US" noProof="0" dirty="0"/>
          </a:p>
        </p:txBody>
      </p:sp>
      <p:pic>
        <p:nvPicPr>
          <p:cNvPr id="10" name="Picture 9" descr="A picture containing icon&#10;&#10;Description automatically generated">
            <a:extLst>
              <a:ext uri="{FF2B5EF4-FFF2-40B4-BE49-F238E27FC236}">
                <a16:creationId xmlns:a16="http://schemas.microsoft.com/office/drawing/2014/main" id="{3274A5D4-EB16-4DD9-BD31-20790CDEC8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76800" y="1236000"/>
            <a:ext cx="14375801" cy="4860000"/>
          </a:xfrm>
          <a:prstGeom prst="rect">
            <a:avLst/>
          </a:prstGeom>
        </p:spPr>
      </p:pic>
      <p:sp>
        <p:nvSpPr>
          <p:cNvPr id="3" name="TextBox 2">
            <a:extLst>
              <a:ext uri="{FF2B5EF4-FFF2-40B4-BE49-F238E27FC236}">
                <a16:creationId xmlns:a16="http://schemas.microsoft.com/office/drawing/2014/main" id="{DEFEA43C-CC25-5B17-8B37-294BF30D3E42}"/>
              </a:ext>
            </a:extLst>
          </p:cNvPr>
          <p:cNvSpPr txBox="1"/>
          <p:nvPr/>
        </p:nvSpPr>
        <p:spPr>
          <a:xfrm>
            <a:off x="1731169" y="6753761"/>
            <a:ext cx="20921662" cy="1323439"/>
          </a:xfrm>
          <a:prstGeom prst="rect">
            <a:avLst/>
          </a:prstGeom>
          <a:noFill/>
        </p:spPr>
        <p:txBody>
          <a:bodyPr wrap="square" rtlCol="0">
            <a:spAutoFit/>
          </a:bodyPr>
          <a:lstStyle/>
          <a:p>
            <a:pPr algn="ctr"/>
            <a:r>
              <a:rPr lang="en-US" sz="8000" b="1" kern="800" dirty="0">
                <a:solidFill>
                  <a:schemeClr val="bg1"/>
                </a:solidFill>
              </a:rPr>
              <a:t>FCC-</a:t>
            </a:r>
            <a:r>
              <a:rPr lang="en-US" sz="8000" b="1" kern="800" dirty="0" err="1">
                <a:solidFill>
                  <a:schemeClr val="bg1"/>
                </a:solidFill>
              </a:rPr>
              <a:t>ee</a:t>
            </a:r>
            <a:r>
              <a:rPr lang="en-US" sz="8000" b="1" kern="800" dirty="0">
                <a:solidFill>
                  <a:schemeClr val="bg1"/>
                </a:solidFill>
              </a:rPr>
              <a:t> Arc Half-Cell 1:1 Mock-up status</a:t>
            </a:r>
            <a:endParaRPr lang="en-GB" sz="8000" b="1" i="1" kern="800" dirty="0">
              <a:solidFill>
                <a:schemeClr val="bg1"/>
              </a:solidFill>
            </a:endParaRPr>
          </a:p>
        </p:txBody>
      </p:sp>
      <p:sp>
        <p:nvSpPr>
          <p:cNvPr id="4" name="TextBox 3">
            <a:extLst>
              <a:ext uri="{FF2B5EF4-FFF2-40B4-BE49-F238E27FC236}">
                <a16:creationId xmlns:a16="http://schemas.microsoft.com/office/drawing/2014/main" id="{4107DBA8-5A07-C9DD-DAE2-F59035330C7A}"/>
              </a:ext>
            </a:extLst>
          </p:cNvPr>
          <p:cNvSpPr txBox="1"/>
          <p:nvPr/>
        </p:nvSpPr>
        <p:spPr>
          <a:xfrm>
            <a:off x="3586162" y="8649736"/>
            <a:ext cx="17449800" cy="3313664"/>
          </a:xfrm>
          <a:prstGeom prst="rect">
            <a:avLst/>
          </a:prstGeom>
          <a:noFill/>
        </p:spPr>
        <p:txBody>
          <a:bodyPr wrap="square" rtlCol="0">
            <a:spAutoFit/>
          </a:bodyPr>
          <a:lstStyle/>
          <a:p>
            <a:pPr algn="ctr">
              <a:lnSpc>
                <a:spcPct val="150000"/>
              </a:lnSpc>
            </a:pPr>
            <a:r>
              <a:rPr lang="en-GB" dirty="0">
                <a:solidFill>
                  <a:schemeClr val="bg1"/>
                </a:solidFill>
              </a:rPr>
              <a:t>FCC-</a:t>
            </a:r>
            <a:r>
              <a:rPr lang="en-GB" dirty="0" err="1">
                <a:solidFill>
                  <a:schemeClr val="bg1"/>
                </a:solidFill>
              </a:rPr>
              <a:t>ee</a:t>
            </a:r>
            <a:r>
              <a:rPr lang="en-GB" dirty="0">
                <a:solidFill>
                  <a:schemeClr val="bg1"/>
                </a:solidFill>
              </a:rPr>
              <a:t> Arc Half Cell 1:1 Mock-up team</a:t>
            </a:r>
          </a:p>
          <a:p>
            <a:pPr algn="ctr">
              <a:lnSpc>
                <a:spcPct val="150000"/>
              </a:lnSpc>
            </a:pPr>
            <a:r>
              <a:rPr lang="en-GB" b="1" i="1" dirty="0">
                <a:solidFill>
                  <a:schemeClr val="bg1"/>
                </a:solidFill>
              </a:rPr>
              <a:t>A. Piccini, </a:t>
            </a:r>
            <a:r>
              <a:rPr lang="en-GB" i="1" dirty="0">
                <a:solidFill>
                  <a:schemeClr val="bg1"/>
                </a:solidFill>
              </a:rPr>
              <a:t>F. Carra, M. Timmins, M. Rouchouse, P. Catherine, J. Coupard, J. Bossy, E. Bernard, Y. Grislain, A. Manios with many contributions from Equipment Groups, HSE, SCE, Senior Advisors</a:t>
            </a:r>
          </a:p>
        </p:txBody>
      </p:sp>
      <p:sp>
        <p:nvSpPr>
          <p:cNvPr id="5" name="TextBox 4">
            <a:extLst>
              <a:ext uri="{FF2B5EF4-FFF2-40B4-BE49-F238E27FC236}">
                <a16:creationId xmlns:a16="http://schemas.microsoft.com/office/drawing/2014/main" id="{5601C3FD-63F5-02E5-ECF5-EFD38575C2B1}"/>
              </a:ext>
            </a:extLst>
          </p:cNvPr>
          <p:cNvSpPr txBox="1"/>
          <p:nvPr/>
        </p:nvSpPr>
        <p:spPr>
          <a:xfrm>
            <a:off x="5181600" y="12615778"/>
            <a:ext cx="14258925" cy="566822"/>
          </a:xfrm>
          <a:prstGeom prst="rect">
            <a:avLst/>
          </a:prstGeom>
          <a:noFill/>
        </p:spPr>
        <p:txBody>
          <a:bodyPr wrap="square" rtlCol="0">
            <a:spAutoFit/>
          </a:bodyPr>
          <a:lstStyle/>
          <a:p>
            <a:pPr algn="ctr">
              <a:lnSpc>
                <a:spcPts val="3700"/>
              </a:lnSpc>
            </a:pPr>
            <a:r>
              <a:rPr lang="en-GB" dirty="0">
                <a:solidFill>
                  <a:schemeClr val="bg1"/>
                </a:solidFill>
              </a:rPr>
              <a:t>Tuesday 19</a:t>
            </a:r>
            <a:r>
              <a:rPr lang="en-GB" baseline="30000" dirty="0">
                <a:solidFill>
                  <a:schemeClr val="bg1"/>
                </a:solidFill>
              </a:rPr>
              <a:t>th</a:t>
            </a:r>
            <a:r>
              <a:rPr lang="en-GB" dirty="0">
                <a:solidFill>
                  <a:schemeClr val="bg1"/>
                </a:solidFill>
              </a:rPr>
              <a:t> November 2024</a:t>
            </a:r>
          </a:p>
        </p:txBody>
      </p:sp>
    </p:spTree>
    <p:extLst>
      <p:ext uri="{BB962C8B-B14F-4D97-AF65-F5344CB8AC3E}">
        <p14:creationId xmlns:p14="http://schemas.microsoft.com/office/powerpoint/2010/main" val="28703228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87B145C-02C7-DEAF-92B9-3EA37580B5BF}"/>
              </a:ext>
            </a:extLst>
          </p:cNvPr>
          <p:cNvSpPr>
            <a:spLocks noGrp="1"/>
          </p:cNvSpPr>
          <p:nvPr>
            <p:ph type="sldNum" sz="quarter" idx="10"/>
          </p:nvPr>
        </p:nvSpPr>
        <p:spPr/>
        <p:txBody>
          <a:bodyPr/>
          <a:lstStyle/>
          <a:p>
            <a:fld id="{88A1DFE4-5FC5-43BD-BB7E-75EAD82B965F}" type="slidenum">
              <a:rPr lang="en-US" noProof="0" smtClean="0"/>
              <a:pPr/>
              <a:t>2</a:t>
            </a:fld>
            <a:endParaRPr lang="en-US" noProof="0" dirty="0"/>
          </a:p>
        </p:txBody>
      </p:sp>
      <p:sp>
        <p:nvSpPr>
          <p:cNvPr id="9" name="Title 4">
            <a:extLst>
              <a:ext uri="{FF2B5EF4-FFF2-40B4-BE49-F238E27FC236}">
                <a16:creationId xmlns:a16="http://schemas.microsoft.com/office/drawing/2014/main" id="{6649A813-38A6-5B4A-DBAD-80F1A8D60118}"/>
              </a:ext>
            </a:extLst>
          </p:cNvPr>
          <p:cNvSpPr txBox="1">
            <a:spLocks/>
          </p:cNvSpPr>
          <p:nvPr/>
        </p:nvSpPr>
        <p:spPr>
          <a:xfrm>
            <a:off x="1180800" y="1199209"/>
            <a:ext cx="22035600" cy="1126199"/>
          </a:xfrm>
          <a:prstGeom prst="rect">
            <a:avLst/>
          </a:prstGeom>
        </p:spPr>
        <p:txBody>
          <a:bodyPr/>
          <a:lstStyle>
            <a:lvl1pPr algn="l" defTabSz="1828800" rtl="0" eaLnBrk="1" latinLnBrk="0" hangingPunct="1">
              <a:lnSpc>
                <a:spcPts val="8000"/>
              </a:lnSpc>
              <a:spcBef>
                <a:spcPct val="0"/>
              </a:spcBef>
              <a:buNone/>
              <a:defRPr sz="8000" kern="1200">
                <a:solidFill>
                  <a:schemeClr val="tx1"/>
                </a:solidFill>
                <a:latin typeface="+mj-lt"/>
                <a:ea typeface="+mj-ea"/>
                <a:cs typeface="+mj-cs"/>
              </a:defRPr>
            </a:lvl1pPr>
          </a:lstStyle>
          <a:p>
            <a:r>
              <a:rPr lang="en-US" sz="7200" dirty="0"/>
              <a:t>Points presented during the ADTC meeting 10/1024</a:t>
            </a:r>
            <a:endParaRPr lang="en-GB" sz="7200" dirty="0"/>
          </a:p>
        </p:txBody>
      </p:sp>
      <p:sp>
        <p:nvSpPr>
          <p:cNvPr id="4" name="TextBox 3">
            <a:extLst>
              <a:ext uri="{FF2B5EF4-FFF2-40B4-BE49-F238E27FC236}">
                <a16:creationId xmlns:a16="http://schemas.microsoft.com/office/drawing/2014/main" id="{246F96E9-6A76-7016-76D1-D60142145F2B}"/>
              </a:ext>
            </a:extLst>
          </p:cNvPr>
          <p:cNvSpPr txBox="1"/>
          <p:nvPr/>
        </p:nvSpPr>
        <p:spPr>
          <a:xfrm>
            <a:off x="762000" y="2813447"/>
            <a:ext cx="22898100" cy="7294305"/>
          </a:xfrm>
          <a:prstGeom prst="rect">
            <a:avLst/>
          </a:prstGeom>
          <a:noFill/>
        </p:spPr>
        <p:txBody>
          <a:bodyPr wrap="square" rtlCol="0">
            <a:spAutoFit/>
          </a:bodyPr>
          <a:lstStyle/>
          <a:p>
            <a:pPr marL="457200" indent="-457200">
              <a:buFont typeface="Wingdings" panose="05000000000000000000" pitchFamily="2" charset="2"/>
              <a:buChar char="à"/>
            </a:pPr>
            <a:r>
              <a:rPr lang="en-GB" dirty="0">
                <a:sym typeface="Wingdings" panose="05000000000000000000" pitchFamily="2" charset="2"/>
              </a:rPr>
              <a:t>T</a:t>
            </a:r>
            <a:r>
              <a:rPr lang="en-GB" b="0" dirty="0">
                <a:sym typeface="Wingdings" panose="05000000000000000000" pitchFamily="2" charset="2"/>
              </a:rPr>
              <a:t>he aim was to validate and </a:t>
            </a:r>
            <a:r>
              <a:rPr lang="en-GB" dirty="0">
                <a:sym typeface="Wingdings" panose="05000000000000000000" pitchFamily="2" charset="2"/>
              </a:rPr>
              <a:t>agree with FCC management on</a:t>
            </a:r>
            <a:r>
              <a:rPr lang="en-GB" b="0" dirty="0">
                <a:sym typeface="Wingdings" panose="05000000000000000000" pitchFamily="2" charset="2"/>
              </a:rPr>
              <a:t> the following decisions:</a:t>
            </a:r>
          </a:p>
          <a:p>
            <a:endParaRPr lang="en-GB" b="0" dirty="0">
              <a:sym typeface="Wingdings" panose="05000000000000000000" pitchFamily="2" charset="2"/>
            </a:endParaRPr>
          </a:p>
          <a:p>
            <a:pPr marL="1428652" lvl="1" indent="-514350">
              <a:buFont typeface="+mj-lt"/>
              <a:buAutoNum type="arabicPeriod"/>
            </a:pPr>
            <a:r>
              <a:rPr lang="en-GB" b="1" u="sng" dirty="0">
                <a:sym typeface="Wingdings" panose="05000000000000000000" pitchFamily="2" charset="2"/>
              </a:rPr>
              <a:t>Dimensions of the mock-up</a:t>
            </a:r>
          </a:p>
          <a:p>
            <a:pPr lvl="1"/>
            <a:r>
              <a:rPr lang="en-GB" i="1" dirty="0">
                <a:sym typeface="Wingdings" panose="05000000000000000000" pitchFamily="2" charset="2"/>
              </a:rPr>
              <a:t>Envelope dimensions and detailed dimensions: cross-section and longitudinal drawings</a:t>
            </a:r>
          </a:p>
          <a:p>
            <a:pPr marL="1428652" lvl="1" indent="-514350">
              <a:buFont typeface="+mj-lt"/>
              <a:buAutoNum type="arabicPeriod"/>
            </a:pPr>
            <a:endParaRPr lang="en-GB" b="1" u="sng" dirty="0">
              <a:sym typeface="Wingdings" panose="05000000000000000000" pitchFamily="2" charset="2"/>
            </a:endParaRPr>
          </a:p>
          <a:p>
            <a:pPr marL="1428652" lvl="1" indent="-514350">
              <a:buFont typeface="+mj-lt"/>
              <a:buAutoNum type="arabicPeriod" startAt="2"/>
            </a:pPr>
            <a:r>
              <a:rPr lang="en-GB" b="1" u="sng" dirty="0">
                <a:sym typeface="Wingdings" panose="05000000000000000000" pitchFamily="2" charset="2"/>
              </a:rPr>
              <a:t>Installation site</a:t>
            </a:r>
          </a:p>
          <a:p>
            <a:pPr lvl="1"/>
            <a:r>
              <a:rPr lang="en-GB" i="1" dirty="0">
                <a:sym typeface="Wingdings" panose="05000000000000000000" pitchFamily="2" charset="2"/>
              </a:rPr>
              <a:t>Analysis of building 355-358, integration into this building, IRP due diligence</a:t>
            </a:r>
          </a:p>
          <a:p>
            <a:pPr marL="1428652" lvl="1" indent="-514350">
              <a:buFont typeface="+mj-lt"/>
              <a:buAutoNum type="arabicPeriod"/>
            </a:pPr>
            <a:endParaRPr lang="en-GB" b="1" u="sng" dirty="0">
              <a:sym typeface="Wingdings" panose="05000000000000000000" pitchFamily="2" charset="2"/>
            </a:endParaRPr>
          </a:p>
          <a:p>
            <a:pPr marL="1428652" lvl="1" indent="-514350">
              <a:buFont typeface="+mj-lt"/>
              <a:buAutoNum type="arabicPeriod" startAt="3"/>
            </a:pPr>
            <a:r>
              <a:rPr lang="en-GB" b="1" u="sng" dirty="0">
                <a:sym typeface="Wingdings" panose="05000000000000000000" pitchFamily="2" charset="2"/>
              </a:rPr>
              <a:t>Type of envelope for the mock-up</a:t>
            </a:r>
          </a:p>
          <a:p>
            <a:pPr lvl="1"/>
            <a:r>
              <a:rPr lang="en-GB" i="1" dirty="0">
                <a:sym typeface="Wingdings" panose="05000000000000000000" pitchFamily="2" charset="2"/>
              </a:rPr>
              <a:t>Steel vs concrete structure</a:t>
            </a:r>
          </a:p>
          <a:p>
            <a:pPr marL="1428652" lvl="1" indent="-514350">
              <a:buFont typeface="+mj-lt"/>
              <a:buAutoNum type="arabicPeriod"/>
            </a:pPr>
            <a:endParaRPr lang="en-GB" b="1" u="sng" dirty="0">
              <a:sym typeface="Wingdings" panose="05000000000000000000" pitchFamily="2" charset="2"/>
            </a:endParaRPr>
          </a:p>
          <a:p>
            <a:pPr marL="1428652" lvl="1" indent="-514350">
              <a:buFont typeface="+mj-lt"/>
              <a:buAutoNum type="arabicPeriod" startAt="4"/>
            </a:pPr>
            <a:r>
              <a:rPr lang="en-GB" b="1" u="sng" dirty="0">
                <a:sym typeface="Wingdings" panose="05000000000000000000" pitchFamily="2" charset="2"/>
              </a:rPr>
              <a:t>What will be installed inside the mock-up</a:t>
            </a:r>
          </a:p>
          <a:p>
            <a:pPr lvl="1"/>
            <a:r>
              <a:rPr lang="en-GB" i="1" dirty="0">
                <a:sym typeface="Wingdings" panose="05000000000000000000" pitchFamily="2" charset="2"/>
              </a:rPr>
              <a:t>Mixed of dummy and real elements: decisions with equipment groups also discussed at an internal review</a:t>
            </a:r>
          </a:p>
        </p:txBody>
      </p:sp>
    </p:spTree>
    <p:extLst>
      <p:ext uri="{BB962C8B-B14F-4D97-AF65-F5344CB8AC3E}">
        <p14:creationId xmlns:p14="http://schemas.microsoft.com/office/powerpoint/2010/main" val="8427248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87B145C-02C7-DEAF-92B9-3EA37580B5BF}"/>
              </a:ext>
            </a:extLst>
          </p:cNvPr>
          <p:cNvSpPr>
            <a:spLocks noGrp="1"/>
          </p:cNvSpPr>
          <p:nvPr>
            <p:ph type="sldNum" sz="quarter" idx="10"/>
          </p:nvPr>
        </p:nvSpPr>
        <p:spPr/>
        <p:txBody>
          <a:bodyPr/>
          <a:lstStyle/>
          <a:p>
            <a:fld id="{88A1DFE4-5FC5-43BD-BB7E-75EAD82B965F}" type="slidenum">
              <a:rPr lang="en-US" noProof="0" smtClean="0"/>
              <a:pPr/>
              <a:t>3</a:t>
            </a:fld>
            <a:endParaRPr lang="en-US" noProof="0" dirty="0"/>
          </a:p>
        </p:txBody>
      </p:sp>
      <p:sp>
        <p:nvSpPr>
          <p:cNvPr id="9" name="Title 4">
            <a:extLst>
              <a:ext uri="{FF2B5EF4-FFF2-40B4-BE49-F238E27FC236}">
                <a16:creationId xmlns:a16="http://schemas.microsoft.com/office/drawing/2014/main" id="{6649A813-38A6-5B4A-DBAD-80F1A8D60118}"/>
              </a:ext>
            </a:extLst>
          </p:cNvPr>
          <p:cNvSpPr txBox="1">
            <a:spLocks/>
          </p:cNvSpPr>
          <p:nvPr/>
        </p:nvSpPr>
        <p:spPr>
          <a:xfrm>
            <a:off x="1180800" y="1199209"/>
            <a:ext cx="22035600" cy="1126199"/>
          </a:xfrm>
          <a:prstGeom prst="rect">
            <a:avLst/>
          </a:prstGeom>
        </p:spPr>
        <p:txBody>
          <a:bodyPr/>
          <a:lstStyle>
            <a:lvl1pPr algn="l" defTabSz="1828800" rtl="0" eaLnBrk="1" latinLnBrk="0" hangingPunct="1">
              <a:lnSpc>
                <a:spcPts val="8000"/>
              </a:lnSpc>
              <a:spcBef>
                <a:spcPct val="0"/>
              </a:spcBef>
              <a:buNone/>
              <a:defRPr sz="8000" kern="1200">
                <a:solidFill>
                  <a:schemeClr val="tx1"/>
                </a:solidFill>
                <a:latin typeface="+mj-lt"/>
                <a:ea typeface="+mj-ea"/>
                <a:cs typeface="+mj-cs"/>
              </a:defRPr>
            </a:lvl1pPr>
          </a:lstStyle>
          <a:p>
            <a:r>
              <a:rPr lang="en-US" sz="7200" dirty="0"/>
              <a:t>1. Dimensions of the mock-up</a:t>
            </a:r>
            <a:endParaRPr lang="en-GB" sz="7200" dirty="0"/>
          </a:p>
        </p:txBody>
      </p:sp>
      <p:pic>
        <p:nvPicPr>
          <p:cNvPr id="10" name="Picture 9">
            <a:extLst>
              <a:ext uri="{FF2B5EF4-FFF2-40B4-BE49-F238E27FC236}">
                <a16:creationId xmlns:a16="http://schemas.microsoft.com/office/drawing/2014/main" id="{979119B3-C836-E5AB-A01C-0A53BFAB4316}"/>
              </a:ext>
            </a:extLst>
          </p:cNvPr>
          <p:cNvPicPr>
            <a:picLocks noChangeAspect="1"/>
          </p:cNvPicPr>
          <p:nvPr/>
        </p:nvPicPr>
        <p:blipFill>
          <a:blip r:embed="rId2"/>
          <a:stretch>
            <a:fillRect/>
          </a:stretch>
        </p:blipFill>
        <p:spPr>
          <a:xfrm>
            <a:off x="19050" y="3733800"/>
            <a:ext cx="12118134" cy="8558833"/>
          </a:xfrm>
          <a:prstGeom prst="rect">
            <a:avLst/>
          </a:prstGeom>
        </p:spPr>
      </p:pic>
      <p:pic>
        <p:nvPicPr>
          <p:cNvPr id="12" name="Picture 11">
            <a:extLst>
              <a:ext uri="{FF2B5EF4-FFF2-40B4-BE49-F238E27FC236}">
                <a16:creationId xmlns:a16="http://schemas.microsoft.com/office/drawing/2014/main" id="{A34F8CDC-7700-0FE7-18F9-B928761217C1}"/>
              </a:ext>
            </a:extLst>
          </p:cNvPr>
          <p:cNvPicPr>
            <a:picLocks noChangeAspect="1"/>
          </p:cNvPicPr>
          <p:nvPr/>
        </p:nvPicPr>
        <p:blipFill>
          <a:blip r:embed="rId3"/>
          <a:stretch>
            <a:fillRect/>
          </a:stretch>
        </p:blipFill>
        <p:spPr>
          <a:xfrm>
            <a:off x="12259699" y="3733800"/>
            <a:ext cx="12124300" cy="8558833"/>
          </a:xfrm>
          <a:prstGeom prst="rect">
            <a:avLst/>
          </a:prstGeom>
        </p:spPr>
      </p:pic>
      <p:sp>
        <p:nvSpPr>
          <p:cNvPr id="15" name="TextBox 14">
            <a:extLst>
              <a:ext uri="{FF2B5EF4-FFF2-40B4-BE49-F238E27FC236}">
                <a16:creationId xmlns:a16="http://schemas.microsoft.com/office/drawing/2014/main" id="{2C18BD8C-7A15-DBB6-354E-96EC44AAB0D2}"/>
              </a:ext>
            </a:extLst>
          </p:cNvPr>
          <p:cNvSpPr txBox="1"/>
          <p:nvPr/>
        </p:nvSpPr>
        <p:spPr>
          <a:xfrm>
            <a:off x="247650" y="12553284"/>
            <a:ext cx="11908584" cy="954107"/>
          </a:xfrm>
          <a:prstGeom prst="rect">
            <a:avLst/>
          </a:prstGeom>
          <a:noFill/>
        </p:spPr>
        <p:txBody>
          <a:bodyPr wrap="square">
            <a:spAutoFit/>
          </a:bodyPr>
          <a:lstStyle/>
          <a:p>
            <a:r>
              <a:rPr lang="en-GB" sz="2800">
                <a:hlinkClick r:id="rId4"/>
              </a:rPr>
              <a:t>FCC-ee GHC Arc Half-Cell Sectional Drawing | Document FCCLJGU_0001 (v.0) (cern.ch)</a:t>
            </a:r>
            <a:endParaRPr lang="en-GB" sz="2800" dirty="0"/>
          </a:p>
        </p:txBody>
      </p:sp>
      <p:sp>
        <p:nvSpPr>
          <p:cNvPr id="21" name="TextBox 20">
            <a:extLst>
              <a:ext uri="{FF2B5EF4-FFF2-40B4-BE49-F238E27FC236}">
                <a16:creationId xmlns:a16="http://schemas.microsoft.com/office/drawing/2014/main" id="{E3996309-FC3A-DA78-99F9-EDBF1A500736}"/>
              </a:ext>
            </a:extLst>
          </p:cNvPr>
          <p:cNvSpPr txBox="1"/>
          <p:nvPr/>
        </p:nvSpPr>
        <p:spPr>
          <a:xfrm>
            <a:off x="12259699" y="12553283"/>
            <a:ext cx="12124300" cy="954107"/>
          </a:xfrm>
          <a:prstGeom prst="rect">
            <a:avLst/>
          </a:prstGeom>
          <a:noFill/>
        </p:spPr>
        <p:txBody>
          <a:bodyPr wrap="square">
            <a:spAutoFit/>
          </a:bodyPr>
          <a:lstStyle/>
          <a:p>
            <a:r>
              <a:rPr lang="en-GB" sz="2800" dirty="0">
                <a:hlinkClick r:id="rId5"/>
              </a:rPr>
              <a:t>FCC-</a:t>
            </a:r>
            <a:r>
              <a:rPr lang="en-GB" sz="2800" dirty="0" err="1">
                <a:hlinkClick r:id="rId5"/>
              </a:rPr>
              <a:t>ee</a:t>
            </a:r>
            <a:r>
              <a:rPr lang="en-GB" sz="2800" dirty="0">
                <a:hlinkClick r:id="rId5"/>
              </a:rPr>
              <a:t> Conceptual Layout - V24.3_GHC Arc Half-Cell | Document FCCLSCG_0001 (v.0) (cern.ch)</a:t>
            </a:r>
            <a:endParaRPr lang="en-GB" sz="2800" dirty="0"/>
          </a:p>
        </p:txBody>
      </p:sp>
      <p:sp>
        <p:nvSpPr>
          <p:cNvPr id="25" name="TextBox 24">
            <a:extLst>
              <a:ext uri="{FF2B5EF4-FFF2-40B4-BE49-F238E27FC236}">
                <a16:creationId xmlns:a16="http://schemas.microsoft.com/office/drawing/2014/main" id="{80B09331-B13A-491A-6BE3-C2D0C5683F72}"/>
              </a:ext>
            </a:extLst>
          </p:cNvPr>
          <p:cNvSpPr txBox="1"/>
          <p:nvPr/>
        </p:nvSpPr>
        <p:spPr>
          <a:xfrm>
            <a:off x="1180800" y="2362200"/>
            <a:ext cx="21298200" cy="1354217"/>
          </a:xfrm>
          <a:prstGeom prst="rect">
            <a:avLst/>
          </a:prstGeom>
          <a:noFill/>
        </p:spPr>
        <p:txBody>
          <a:bodyPr wrap="square" rtlCol="0">
            <a:spAutoFit/>
          </a:bodyPr>
          <a:lstStyle/>
          <a:p>
            <a:pPr marL="571500" indent="-571500" algn="l">
              <a:spcAft>
                <a:spcPts val="1200"/>
              </a:spcAft>
              <a:buFont typeface="Wingdings" panose="05000000000000000000" pitchFamily="2" charset="2"/>
              <a:buChar char="à"/>
            </a:pPr>
            <a:r>
              <a:rPr lang="en-US" dirty="0">
                <a:sym typeface="Wingdings" panose="05000000000000000000" pitchFamily="2" charset="2"/>
              </a:rPr>
              <a:t>Release of the two drawings: </a:t>
            </a:r>
            <a:r>
              <a:rPr lang="en-US" b="1" dirty="0">
                <a:sym typeface="Wingdings" panose="05000000000000000000" pitchFamily="2" charset="2"/>
              </a:rPr>
              <a:t>b</a:t>
            </a:r>
            <a:r>
              <a:rPr lang="en-US" b="1" dirty="0"/>
              <a:t>aseline definition for the arc</a:t>
            </a:r>
            <a:r>
              <a:rPr lang="en-US" dirty="0"/>
              <a:t>, approved by ATDC management</a:t>
            </a:r>
          </a:p>
          <a:p>
            <a:pPr marL="571500" indent="-571500" algn="l">
              <a:spcAft>
                <a:spcPts val="1200"/>
              </a:spcAft>
              <a:buFont typeface="Wingdings" panose="05000000000000000000" pitchFamily="2" charset="2"/>
              <a:buChar char="à"/>
            </a:pPr>
            <a:r>
              <a:rPr lang="en-US" dirty="0"/>
              <a:t>Iterations will </a:t>
            </a:r>
            <a:r>
              <a:rPr lang="en-GB" dirty="0"/>
              <a:t>be carried out during the Pre-TDR phase</a:t>
            </a:r>
            <a:endParaRPr lang="en-US" dirty="0"/>
          </a:p>
        </p:txBody>
      </p:sp>
    </p:spTree>
    <p:extLst>
      <p:ext uri="{BB962C8B-B14F-4D97-AF65-F5344CB8AC3E}">
        <p14:creationId xmlns:p14="http://schemas.microsoft.com/office/powerpoint/2010/main" val="24705738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87B145C-02C7-DEAF-92B9-3EA37580B5BF}"/>
              </a:ext>
            </a:extLst>
          </p:cNvPr>
          <p:cNvSpPr>
            <a:spLocks noGrp="1"/>
          </p:cNvSpPr>
          <p:nvPr>
            <p:ph type="sldNum" sz="quarter" idx="10"/>
          </p:nvPr>
        </p:nvSpPr>
        <p:spPr/>
        <p:txBody>
          <a:bodyPr/>
          <a:lstStyle/>
          <a:p>
            <a:fld id="{88A1DFE4-5FC5-43BD-BB7E-75EAD82B965F}" type="slidenum">
              <a:rPr lang="en-US" noProof="0" smtClean="0"/>
              <a:pPr/>
              <a:t>4</a:t>
            </a:fld>
            <a:endParaRPr lang="en-US" noProof="0" dirty="0"/>
          </a:p>
        </p:txBody>
      </p:sp>
      <p:sp>
        <p:nvSpPr>
          <p:cNvPr id="9" name="Title 4">
            <a:extLst>
              <a:ext uri="{FF2B5EF4-FFF2-40B4-BE49-F238E27FC236}">
                <a16:creationId xmlns:a16="http://schemas.microsoft.com/office/drawing/2014/main" id="{6649A813-38A6-5B4A-DBAD-80F1A8D60118}"/>
              </a:ext>
            </a:extLst>
          </p:cNvPr>
          <p:cNvSpPr txBox="1">
            <a:spLocks/>
          </p:cNvSpPr>
          <p:nvPr/>
        </p:nvSpPr>
        <p:spPr>
          <a:xfrm>
            <a:off x="1180800" y="1199209"/>
            <a:ext cx="22035600" cy="1126199"/>
          </a:xfrm>
          <a:prstGeom prst="rect">
            <a:avLst/>
          </a:prstGeom>
        </p:spPr>
        <p:txBody>
          <a:bodyPr/>
          <a:lstStyle>
            <a:lvl1pPr algn="l" defTabSz="1828800" rtl="0" eaLnBrk="1" latinLnBrk="0" hangingPunct="1">
              <a:lnSpc>
                <a:spcPts val="8000"/>
              </a:lnSpc>
              <a:spcBef>
                <a:spcPct val="0"/>
              </a:spcBef>
              <a:buNone/>
              <a:defRPr sz="8000" kern="1200">
                <a:solidFill>
                  <a:schemeClr val="tx1"/>
                </a:solidFill>
                <a:latin typeface="+mj-lt"/>
                <a:ea typeface="+mj-ea"/>
                <a:cs typeface="+mj-cs"/>
              </a:defRPr>
            </a:lvl1pPr>
          </a:lstStyle>
          <a:p>
            <a:r>
              <a:rPr lang="en-US" sz="7200" dirty="0"/>
              <a:t>2. Installation site</a:t>
            </a:r>
            <a:endParaRPr lang="en-GB" sz="7200" dirty="0"/>
          </a:p>
        </p:txBody>
      </p:sp>
      <p:sp>
        <p:nvSpPr>
          <p:cNvPr id="3" name="TextBox 2">
            <a:extLst>
              <a:ext uri="{FF2B5EF4-FFF2-40B4-BE49-F238E27FC236}">
                <a16:creationId xmlns:a16="http://schemas.microsoft.com/office/drawing/2014/main" id="{DCFFDE68-0AB5-7011-3321-F0A039B7CC58}"/>
              </a:ext>
            </a:extLst>
          </p:cNvPr>
          <p:cNvSpPr txBox="1"/>
          <p:nvPr/>
        </p:nvSpPr>
        <p:spPr>
          <a:xfrm>
            <a:off x="1180800" y="2597289"/>
            <a:ext cx="22441200" cy="5632311"/>
          </a:xfrm>
          <a:prstGeom prst="rect">
            <a:avLst/>
          </a:prstGeom>
          <a:noFill/>
        </p:spPr>
        <p:txBody>
          <a:bodyPr wrap="square" rtlCol="0">
            <a:spAutoFit/>
          </a:bodyPr>
          <a:lstStyle/>
          <a:p>
            <a:pPr marL="457200" indent="-457200">
              <a:buFont typeface="Wingdings" panose="05000000000000000000" pitchFamily="2" charset="2"/>
              <a:buChar char="à"/>
            </a:pPr>
            <a:r>
              <a:rPr lang="en-GB" b="0" dirty="0">
                <a:sym typeface="Wingdings" panose="05000000000000000000" pitchFamily="2" charset="2"/>
              </a:rPr>
              <a:t> Integration work in building 355-358 is still ongoing. Discussion with the EN-HE team.</a:t>
            </a:r>
          </a:p>
          <a:p>
            <a:pPr marL="457200" indent="-457200">
              <a:buFont typeface="Wingdings" panose="05000000000000000000" pitchFamily="2" charset="2"/>
              <a:buChar char="à"/>
            </a:pPr>
            <a:endParaRPr lang="en-GB" dirty="0">
              <a:sym typeface="Wingdings" panose="05000000000000000000" pitchFamily="2" charset="2"/>
            </a:endParaRPr>
          </a:p>
          <a:p>
            <a:pPr marL="457200" indent="-457200">
              <a:buFont typeface="Wingdings" panose="05000000000000000000" pitchFamily="2" charset="2"/>
              <a:buChar char="à"/>
            </a:pPr>
            <a:r>
              <a:rPr lang="en-GB" b="0" dirty="0">
                <a:sym typeface="Wingdings" panose="05000000000000000000" pitchFamily="2" charset="2"/>
              </a:rPr>
              <a:t> The IRP due diligence has been submitted and will be reviewed during the next SCE internal regular IRP follow-up meeting.</a:t>
            </a:r>
          </a:p>
          <a:p>
            <a:pPr marL="457200" indent="-457200">
              <a:buFont typeface="Wingdings" panose="05000000000000000000" pitchFamily="2" charset="2"/>
              <a:buChar char="à"/>
            </a:pPr>
            <a:endParaRPr lang="en-GB" dirty="0">
              <a:sym typeface="Wingdings" panose="05000000000000000000" pitchFamily="2" charset="2"/>
            </a:endParaRPr>
          </a:p>
          <a:p>
            <a:pPr marL="457200" indent="-457200">
              <a:buFont typeface="Wingdings" panose="05000000000000000000" pitchFamily="2" charset="2"/>
              <a:buChar char="à"/>
            </a:pPr>
            <a:r>
              <a:rPr lang="en-GB" b="0" dirty="0">
                <a:sym typeface="Wingdings" panose="05000000000000000000" pitchFamily="2" charset="2"/>
              </a:rPr>
              <a:t>Once it is done, the preparation work on building may be launched.</a:t>
            </a:r>
          </a:p>
          <a:p>
            <a:pPr marL="457200" indent="-457200">
              <a:buFont typeface="Wingdings" panose="05000000000000000000" pitchFamily="2" charset="2"/>
              <a:buChar char="à"/>
            </a:pPr>
            <a:endParaRPr lang="en-GB" i="1" dirty="0">
              <a:sym typeface="Wingdings" panose="05000000000000000000" pitchFamily="2" charset="2"/>
            </a:endParaRPr>
          </a:p>
          <a:p>
            <a:pPr marL="457200" indent="-457200">
              <a:buFont typeface="Wingdings" panose="05000000000000000000" pitchFamily="2" charset="2"/>
              <a:buChar char="à"/>
            </a:pPr>
            <a:r>
              <a:rPr lang="en-GB" dirty="0">
                <a:sym typeface="Wingdings" panose="05000000000000000000" pitchFamily="2" charset="2"/>
              </a:rPr>
              <a:t>A memo about the transfer of part of building 355/358 from SY to FCC management has been prepared and is circulating on EDMS</a:t>
            </a:r>
          </a:p>
          <a:p>
            <a:pPr marL="457200" indent="-457200">
              <a:buFont typeface="Wingdings" panose="05000000000000000000" pitchFamily="2" charset="2"/>
              <a:buChar char="à"/>
            </a:pPr>
            <a:endParaRPr lang="en-GB" i="1" dirty="0">
              <a:sym typeface="Wingdings" panose="05000000000000000000" pitchFamily="2" charset="2"/>
            </a:endParaRPr>
          </a:p>
        </p:txBody>
      </p:sp>
      <p:pic>
        <p:nvPicPr>
          <p:cNvPr id="6" name="Picture 5">
            <a:extLst>
              <a:ext uri="{FF2B5EF4-FFF2-40B4-BE49-F238E27FC236}">
                <a16:creationId xmlns:a16="http://schemas.microsoft.com/office/drawing/2014/main" id="{F24AD2D9-9F2C-84E6-47AB-70DA13CC2666}"/>
              </a:ext>
            </a:extLst>
          </p:cNvPr>
          <p:cNvPicPr>
            <a:picLocks noChangeAspect="1"/>
          </p:cNvPicPr>
          <p:nvPr/>
        </p:nvPicPr>
        <p:blipFill>
          <a:blip r:embed="rId2"/>
          <a:stretch>
            <a:fillRect/>
          </a:stretch>
        </p:blipFill>
        <p:spPr>
          <a:xfrm>
            <a:off x="38100" y="7788935"/>
            <a:ext cx="16535400" cy="5622265"/>
          </a:xfrm>
          <a:prstGeom prst="rect">
            <a:avLst/>
          </a:prstGeom>
        </p:spPr>
      </p:pic>
      <p:pic>
        <p:nvPicPr>
          <p:cNvPr id="7" name="Picture 6" descr="A large room with metal containers&#10;&#10;Description automatically generated">
            <a:extLst>
              <a:ext uri="{FF2B5EF4-FFF2-40B4-BE49-F238E27FC236}">
                <a16:creationId xmlns:a16="http://schemas.microsoft.com/office/drawing/2014/main" id="{5DA196AA-8C10-9F56-D19F-3CD2A3F8E19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619534" y="7788935"/>
            <a:ext cx="7631118" cy="5622265"/>
          </a:xfrm>
          <a:prstGeom prst="rect">
            <a:avLst/>
          </a:prstGeom>
        </p:spPr>
      </p:pic>
    </p:spTree>
    <p:extLst>
      <p:ext uri="{BB962C8B-B14F-4D97-AF65-F5344CB8AC3E}">
        <p14:creationId xmlns:p14="http://schemas.microsoft.com/office/powerpoint/2010/main" val="30960641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87B145C-02C7-DEAF-92B9-3EA37580B5BF}"/>
              </a:ext>
            </a:extLst>
          </p:cNvPr>
          <p:cNvSpPr>
            <a:spLocks noGrp="1"/>
          </p:cNvSpPr>
          <p:nvPr>
            <p:ph type="sldNum" sz="quarter" idx="10"/>
          </p:nvPr>
        </p:nvSpPr>
        <p:spPr/>
        <p:txBody>
          <a:bodyPr/>
          <a:lstStyle/>
          <a:p>
            <a:fld id="{88A1DFE4-5FC5-43BD-BB7E-75EAD82B965F}" type="slidenum">
              <a:rPr lang="en-US" noProof="0" smtClean="0"/>
              <a:pPr/>
              <a:t>5</a:t>
            </a:fld>
            <a:endParaRPr lang="en-US" noProof="0" dirty="0"/>
          </a:p>
        </p:txBody>
      </p:sp>
      <p:sp>
        <p:nvSpPr>
          <p:cNvPr id="9" name="Title 4">
            <a:extLst>
              <a:ext uri="{FF2B5EF4-FFF2-40B4-BE49-F238E27FC236}">
                <a16:creationId xmlns:a16="http://schemas.microsoft.com/office/drawing/2014/main" id="{6649A813-38A6-5B4A-DBAD-80F1A8D60118}"/>
              </a:ext>
            </a:extLst>
          </p:cNvPr>
          <p:cNvSpPr txBox="1">
            <a:spLocks/>
          </p:cNvSpPr>
          <p:nvPr/>
        </p:nvSpPr>
        <p:spPr>
          <a:xfrm>
            <a:off x="1180800" y="1199209"/>
            <a:ext cx="22035600" cy="1126199"/>
          </a:xfrm>
          <a:prstGeom prst="rect">
            <a:avLst/>
          </a:prstGeom>
        </p:spPr>
        <p:txBody>
          <a:bodyPr/>
          <a:lstStyle>
            <a:lvl1pPr algn="l" defTabSz="1828800" rtl="0" eaLnBrk="1" latinLnBrk="0" hangingPunct="1">
              <a:lnSpc>
                <a:spcPts val="8000"/>
              </a:lnSpc>
              <a:spcBef>
                <a:spcPct val="0"/>
              </a:spcBef>
              <a:buNone/>
              <a:defRPr sz="8000" kern="1200">
                <a:solidFill>
                  <a:schemeClr val="tx1"/>
                </a:solidFill>
                <a:latin typeface="+mj-lt"/>
                <a:ea typeface="+mj-ea"/>
                <a:cs typeface="+mj-cs"/>
              </a:defRPr>
            </a:lvl1pPr>
          </a:lstStyle>
          <a:p>
            <a:r>
              <a:rPr lang="en-US" sz="7200"/>
              <a:t>3. Type of envelope</a:t>
            </a:r>
            <a:endParaRPr lang="en-GB" sz="7200" dirty="0"/>
          </a:p>
        </p:txBody>
      </p:sp>
      <p:pic>
        <p:nvPicPr>
          <p:cNvPr id="4" name="Picture 3">
            <a:extLst>
              <a:ext uri="{FF2B5EF4-FFF2-40B4-BE49-F238E27FC236}">
                <a16:creationId xmlns:a16="http://schemas.microsoft.com/office/drawing/2014/main" id="{484BD877-1EC8-0C8A-008C-D41CEED7B1E4}"/>
              </a:ext>
            </a:extLst>
          </p:cNvPr>
          <p:cNvPicPr>
            <a:picLocks noChangeAspect="1"/>
          </p:cNvPicPr>
          <p:nvPr/>
        </p:nvPicPr>
        <p:blipFill>
          <a:blip r:embed="rId3">
            <a:extLst>
              <a:ext uri="{28A0092B-C50C-407E-A947-70E740481C1C}">
                <a14:useLocalDpi xmlns:a14="http://schemas.microsoft.com/office/drawing/2010/main" val="0"/>
              </a:ext>
            </a:extLst>
          </a:blip>
          <a:srcRect l="12499" t="21333" b="20833"/>
          <a:stretch/>
        </p:blipFill>
        <p:spPr>
          <a:xfrm>
            <a:off x="8382000" y="7105650"/>
            <a:ext cx="16002000" cy="6610350"/>
          </a:xfrm>
          <a:prstGeom prst="rect">
            <a:avLst/>
          </a:prstGeom>
        </p:spPr>
      </p:pic>
      <p:pic>
        <p:nvPicPr>
          <p:cNvPr id="8" name="Picture 7" descr="A video game screen with a circular object&#10;&#10;Description automatically generated">
            <a:extLst>
              <a:ext uri="{FF2B5EF4-FFF2-40B4-BE49-F238E27FC236}">
                <a16:creationId xmlns:a16="http://schemas.microsoft.com/office/drawing/2014/main" id="{902AE5BA-BEB6-7702-2EBB-CAD7BC422591}"/>
              </a:ext>
            </a:extLst>
          </p:cNvPr>
          <p:cNvPicPr>
            <a:picLocks noChangeAspect="1"/>
          </p:cNvPicPr>
          <p:nvPr/>
        </p:nvPicPr>
        <p:blipFill>
          <a:blip r:embed="rId4">
            <a:extLst>
              <a:ext uri="{28A0092B-C50C-407E-A947-70E740481C1C}">
                <a14:useLocalDpi xmlns:a14="http://schemas.microsoft.com/office/drawing/2010/main" val="0"/>
              </a:ext>
            </a:extLst>
          </a:blip>
          <a:srcRect l="36250" t="14001" r="32084" b="13999"/>
          <a:stretch/>
        </p:blipFill>
        <p:spPr>
          <a:xfrm rot="5400000">
            <a:off x="1371600" y="6507635"/>
            <a:ext cx="5791200" cy="8229600"/>
          </a:xfrm>
          <a:prstGeom prst="rect">
            <a:avLst/>
          </a:prstGeom>
        </p:spPr>
      </p:pic>
      <p:sp>
        <p:nvSpPr>
          <p:cNvPr id="10" name="TextBox 9">
            <a:extLst>
              <a:ext uri="{FF2B5EF4-FFF2-40B4-BE49-F238E27FC236}">
                <a16:creationId xmlns:a16="http://schemas.microsoft.com/office/drawing/2014/main" id="{ECD69188-66CB-07A1-BD2D-8DBE1A3C8B5B}"/>
              </a:ext>
            </a:extLst>
          </p:cNvPr>
          <p:cNvSpPr txBox="1"/>
          <p:nvPr/>
        </p:nvSpPr>
        <p:spPr>
          <a:xfrm>
            <a:off x="685800" y="2743200"/>
            <a:ext cx="14593713" cy="4524315"/>
          </a:xfrm>
          <a:prstGeom prst="rect">
            <a:avLst/>
          </a:prstGeom>
          <a:noFill/>
        </p:spPr>
        <p:txBody>
          <a:bodyPr wrap="square" rtlCol="0">
            <a:spAutoFit/>
          </a:bodyPr>
          <a:lstStyle/>
          <a:p>
            <a:pPr marL="457200" indent="-457200">
              <a:buFont typeface="Wingdings" panose="05000000000000000000" pitchFamily="2" charset="2"/>
              <a:buChar char="à"/>
            </a:pPr>
            <a:r>
              <a:rPr lang="en-GB" b="1" dirty="0">
                <a:sym typeface="Wingdings" panose="05000000000000000000" pitchFamily="2" charset="2"/>
              </a:rPr>
              <a:t>The steel structure has been validated</a:t>
            </a:r>
          </a:p>
          <a:p>
            <a:pPr marL="457200" indent="-457200">
              <a:buFont typeface="Wingdings" panose="05000000000000000000" pitchFamily="2" charset="2"/>
              <a:buChar char="à"/>
            </a:pPr>
            <a:endParaRPr lang="en-GB" i="1" dirty="0">
              <a:sym typeface="Wingdings" panose="05000000000000000000" pitchFamily="2" charset="2"/>
            </a:endParaRPr>
          </a:p>
          <a:p>
            <a:pPr marL="457200" indent="-457200">
              <a:buFont typeface="Wingdings" panose="05000000000000000000" pitchFamily="2" charset="2"/>
              <a:buChar char="à"/>
            </a:pPr>
            <a:r>
              <a:rPr lang="en-GB" dirty="0">
                <a:sym typeface="Wingdings" panose="05000000000000000000" pitchFamily="2" charset="2"/>
              </a:rPr>
              <a:t>Completion of calculations and preparation of a calculation file to be reviewed by HSE</a:t>
            </a:r>
            <a:r>
              <a:rPr lang="en-GB" i="1" dirty="0">
                <a:sym typeface="Wingdings" panose="05000000000000000000" pitchFamily="2" charset="2"/>
              </a:rPr>
              <a:t>.</a:t>
            </a:r>
          </a:p>
          <a:p>
            <a:pPr marL="457200" indent="-457200">
              <a:buFont typeface="Wingdings" panose="05000000000000000000" pitchFamily="2" charset="2"/>
              <a:buChar char="à"/>
            </a:pPr>
            <a:endParaRPr lang="en-GB" i="1" dirty="0">
              <a:sym typeface="Wingdings" panose="05000000000000000000" pitchFamily="2" charset="2"/>
            </a:endParaRPr>
          </a:p>
          <a:p>
            <a:pPr marL="457200" indent="-457200">
              <a:buFont typeface="Wingdings" panose="05000000000000000000" pitchFamily="2" charset="2"/>
              <a:buChar char="à"/>
            </a:pPr>
            <a:r>
              <a:rPr lang="en-GB" dirty="0">
                <a:sym typeface="Wingdings" panose="05000000000000000000" pitchFamily="2" charset="2"/>
              </a:rPr>
              <a:t>Ground anchoring assessment with the help of the SCE team.</a:t>
            </a:r>
          </a:p>
          <a:p>
            <a:pPr marL="457200" indent="-457200">
              <a:buFont typeface="Wingdings" panose="05000000000000000000" pitchFamily="2" charset="2"/>
              <a:buChar char="à"/>
            </a:pPr>
            <a:endParaRPr lang="en-GB" i="1" dirty="0">
              <a:sym typeface="Wingdings" panose="05000000000000000000" pitchFamily="2" charset="2"/>
            </a:endParaRPr>
          </a:p>
          <a:p>
            <a:pPr marL="457200" indent="-457200">
              <a:buFont typeface="Wingdings" panose="05000000000000000000" pitchFamily="2" charset="2"/>
              <a:buChar char="à"/>
            </a:pPr>
            <a:r>
              <a:rPr lang="en-GB" dirty="0">
                <a:sym typeface="Wingdings" panose="05000000000000000000" pitchFamily="2" charset="2"/>
              </a:rPr>
              <a:t>Finalise and refine drawings in preparation for manufacturing launch.</a:t>
            </a:r>
          </a:p>
        </p:txBody>
      </p:sp>
      <p:pic>
        <p:nvPicPr>
          <p:cNvPr id="12" name="Picture 11">
            <a:extLst>
              <a:ext uri="{FF2B5EF4-FFF2-40B4-BE49-F238E27FC236}">
                <a16:creationId xmlns:a16="http://schemas.microsoft.com/office/drawing/2014/main" id="{0014DB8D-9252-5E51-6158-ADD0553B4DA2}"/>
              </a:ext>
            </a:extLst>
          </p:cNvPr>
          <p:cNvPicPr>
            <a:picLocks noChangeAspect="1"/>
          </p:cNvPicPr>
          <p:nvPr/>
        </p:nvPicPr>
        <p:blipFill>
          <a:blip r:embed="rId5"/>
          <a:stretch>
            <a:fillRect/>
          </a:stretch>
        </p:blipFill>
        <p:spPr>
          <a:xfrm>
            <a:off x="15596443" y="998718"/>
            <a:ext cx="8534400" cy="6030732"/>
          </a:xfrm>
          <a:prstGeom prst="rect">
            <a:avLst/>
          </a:prstGeom>
        </p:spPr>
      </p:pic>
    </p:spTree>
    <p:extLst>
      <p:ext uri="{BB962C8B-B14F-4D97-AF65-F5344CB8AC3E}">
        <p14:creationId xmlns:p14="http://schemas.microsoft.com/office/powerpoint/2010/main" val="16836733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87B145C-02C7-DEAF-92B9-3EA37580B5BF}"/>
              </a:ext>
            </a:extLst>
          </p:cNvPr>
          <p:cNvSpPr>
            <a:spLocks noGrp="1"/>
          </p:cNvSpPr>
          <p:nvPr>
            <p:ph type="sldNum" sz="quarter" idx="10"/>
          </p:nvPr>
        </p:nvSpPr>
        <p:spPr/>
        <p:txBody>
          <a:bodyPr/>
          <a:lstStyle/>
          <a:p>
            <a:fld id="{88A1DFE4-5FC5-43BD-BB7E-75EAD82B965F}" type="slidenum">
              <a:rPr lang="en-US" noProof="0" smtClean="0"/>
              <a:pPr/>
              <a:t>6</a:t>
            </a:fld>
            <a:endParaRPr lang="en-US" noProof="0" dirty="0"/>
          </a:p>
        </p:txBody>
      </p:sp>
      <p:sp>
        <p:nvSpPr>
          <p:cNvPr id="9" name="Title 4">
            <a:extLst>
              <a:ext uri="{FF2B5EF4-FFF2-40B4-BE49-F238E27FC236}">
                <a16:creationId xmlns:a16="http://schemas.microsoft.com/office/drawing/2014/main" id="{6649A813-38A6-5B4A-DBAD-80F1A8D60118}"/>
              </a:ext>
            </a:extLst>
          </p:cNvPr>
          <p:cNvSpPr txBox="1">
            <a:spLocks/>
          </p:cNvSpPr>
          <p:nvPr/>
        </p:nvSpPr>
        <p:spPr>
          <a:xfrm>
            <a:off x="1180800" y="1199209"/>
            <a:ext cx="22035600" cy="1126199"/>
          </a:xfrm>
          <a:prstGeom prst="rect">
            <a:avLst/>
          </a:prstGeom>
        </p:spPr>
        <p:txBody>
          <a:bodyPr/>
          <a:lstStyle>
            <a:lvl1pPr algn="l" defTabSz="1828800" rtl="0" eaLnBrk="1" latinLnBrk="0" hangingPunct="1">
              <a:lnSpc>
                <a:spcPts val="8000"/>
              </a:lnSpc>
              <a:spcBef>
                <a:spcPct val="0"/>
              </a:spcBef>
              <a:buNone/>
              <a:defRPr sz="8000" kern="1200">
                <a:solidFill>
                  <a:schemeClr val="tx1"/>
                </a:solidFill>
                <a:latin typeface="+mj-lt"/>
                <a:ea typeface="+mj-ea"/>
                <a:cs typeface="+mj-cs"/>
              </a:defRPr>
            </a:lvl1pPr>
          </a:lstStyle>
          <a:p>
            <a:r>
              <a:rPr lang="en-US" sz="7200" dirty="0"/>
              <a:t>4. What will be installed?</a:t>
            </a:r>
            <a:endParaRPr lang="en-GB" sz="7200" dirty="0"/>
          </a:p>
        </p:txBody>
      </p:sp>
      <p:pic>
        <p:nvPicPr>
          <p:cNvPr id="3" name="Picture 2">
            <a:extLst>
              <a:ext uri="{FF2B5EF4-FFF2-40B4-BE49-F238E27FC236}">
                <a16:creationId xmlns:a16="http://schemas.microsoft.com/office/drawing/2014/main" id="{232E6ADF-8005-2988-18E6-BBC8B74C88D2}"/>
              </a:ext>
            </a:extLst>
          </p:cNvPr>
          <p:cNvPicPr>
            <a:picLocks noChangeAspect="1"/>
          </p:cNvPicPr>
          <p:nvPr/>
        </p:nvPicPr>
        <p:blipFill rotWithShape="1">
          <a:blip r:embed="rId2">
            <a:clrChange>
              <a:clrFrom>
                <a:srgbClr val="FFFFFF"/>
              </a:clrFrom>
              <a:clrTo>
                <a:srgbClr val="FFFFFF">
                  <a:alpha val="0"/>
                </a:srgbClr>
              </a:clrTo>
            </a:clrChange>
          </a:blip>
          <a:srcRect l="5609"/>
          <a:stretch/>
        </p:blipFill>
        <p:spPr>
          <a:xfrm>
            <a:off x="618372" y="5235391"/>
            <a:ext cx="8786349" cy="2388016"/>
          </a:xfrm>
          <a:prstGeom prst="rect">
            <a:avLst/>
          </a:prstGeom>
        </p:spPr>
      </p:pic>
      <p:pic>
        <p:nvPicPr>
          <p:cNvPr id="4" name="Picture 2">
            <a:extLst>
              <a:ext uri="{FF2B5EF4-FFF2-40B4-BE49-F238E27FC236}">
                <a16:creationId xmlns:a16="http://schemas.microsoft.com/office/drawing/2014/main" id="{C6A77C79-84E5-D331-24C1-16F5001366E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41199" y="6858000"/>
            <a:ext cx="3981232" cy="3392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a:extLst>
              <a:ext uri="{FF2B5EF4-FFF2-40B4-BE49-F238E27FC236}">
                <a16:creationId xmlns:a16="http://schemas.microsoft.com/office/drawing/2014/main" id="{3300860C-BB90-3F6E-355D-F8DD5132D98C}"/>
              </a:ext>
            </a:extLst>
          </p:cNvPr>
          <p:cNvSpPr txBox="1"/>
          <p:nvPr/>
        </p:nvSpPr>
        <p:spPr>
          <a:xfrm>
            <a:off x="1180800" y="2908149"/>
            <a:ext cx="14593713" cy="2308324"/>
          </a:xfrm>
          <a:prstGeom prst="rect">
            <a:avLst/>
          </a:prstGeom>
          <a:noFill/>
        </p:spPr>
        <p:txBody>
          <a:bodyPr wrap="square" rtlCol="0">
            <a:spAutoFit/>
          </a:bodyPr>
          <a:lstStyle/>
          <a:p>
            <a:pPr marL="457200" indent="-457200">
              <a:buFont typeface="Wingdings" panose="05000000000000000000" pitchFamily="2" charset="2"/>
              <a:buChar char="à"/>
            </a:pPr>
            <a:r>
              <a:rPr lang="en-US" sz="3600" dirty="0">
                <a:sym typeface="Wingdings" panose="05000000000000000000" pitchFamily="2" charset="2"/>
              </a:rPr>
              <a:t> Procurement process launched (DAIs, tenders, etc</a:t>
            </a:r>
            <a:r>
              <a:rPr lang="en-US" dirty="0">
                <a:sym typeface="Wingdings" panose="05000000000000000000" pitchFamily="2" charset="2"/>
              </a:rPr>
              <a:t>.)</a:t>
            </a:r>
          </a:p>
          <a:p>
            <a:pPr marL="457200" indent="-457200">
              <a:buFont typeface="Wingdings" panose="05000000000000000000" pitchFamily="2" charset="2"/>
              <a:buChar char="à"/>
            </a:pPr>
            <a:endParaRPr lang="en-US" sz="3600" dirty="0">
              <a:sym typeface="Wingdings" panose="05000000000000000000" pitchFamily="2" charset="2"/>
            </a:endParaRPr>
          </a:p>
          <a:p>
            <a:pPr marL="457200" indent="-457200">
              <a:buFont typeface="Wingdings" panose="05000000000000000000" pitchFamily="2" charset="2"/>
              <a:buChar char="à"/>
            </a:pPr>
            <a:r>
              <a:rPr lang="en-US" dirty="0">
                <a:sym typeface="Wingdings" panose="05000000000000000000" pitchFamily="2" charset="2"/>
              </a:rPr>
              <a:t> Discussion with groups ongoing to define orders to be placed</a:t>
            </a:r>
            <a:r>
              <a:rPr lang="en-US" sz="3600" dirty="0">
                <a:sym typeface="Wingdings" panose="05000000000000000000" pitchFamily="2" charset="2"/>
              </a:rPr>
              <a:t> </a:t>
            </a:r>
            <a:endParaRPr lang="en-GB" dirty="0">
              <a:sym typeface="Wingdings" panose="05000000000000000000" pitchFamily="2" charset="2"/>
            </a:endParaRPr>
          </a:p>
          <a:p>
            <a:endParaRPr lang="en-GB" i="1" dirty="0">
              <a:sym typeface="Wingdings" panose="05000000000000000000" pitchFamily="2" charset="2"/>
            </a:endParaRPr>
          </a:p>
        </p:txBody>
      </p:sp>
      <p:pic>
        <p:nvPicPr>
          <p:cNvPr id="6" name="Picture 5" descr="A blue box on a red platform&#10;&#10;Description automatically generated">
            <a:extLst>
              <a:ext uri="{FF2B5EF4-FFF2-40B4-BE49-F238E27FC236}">
                <a16:creationId xmlns:a16="http://schemas.microsoft.com/office/drawing/2014/main" id="{B830353E-CB2B-765F-E1C5-DE0C7CF91273}"/>
              </a:ext>
            </a:extLst>
          </p:cNvPr>
          <p:cNvPicPr>
            <a:picLocks noChangeAspect="1"/>
          </p:cNvPicPr>
          <p:nvPr/>
        </p:nvPicPr>
        <p:blipFill rotWithShape="1">
          <a:blip r:embed="rId4">
            <a:extLst>
              <a:ext uri="{28A0092B-C50C-407E-A947-70E740481C1C}">
                <a14:useLocalDpi xmlns:a14="http://schemas.microsoft.com/office/drawing/2010/main" val="0"/>
              </a:ext>
            </a:extLst>
          </a:blip>
          <a:srcRect l="20937" t="22780" r="25937"/>
          <a:stretch/>
        </p:blipFill>
        <p:spPr>
          <a:xfrm>
            <a:off x="12779075" y="5022189"/>
            <a:ext cx="6393460" cy="4339970"/>
          </a:xfrm>
          <a:prstGeom prst="rect">
            <a:avLst/>
          </a:prstGeom>
        </p:spPr>
      </p:pic>
      <p:pic>
        <p:nvPicPr>
          <p:cNvPr id="7" name="Picture 6" descr="A blue and brown metal object&#10;&#10;Description automatically generated with medium confidence">
            <a:extLst>
              <a:ext uri="{FF2B5EF4-FFF2-40B4-BE49-F238E27FC236}">
                <a16:creationId xmlns:a16="http://schemas.microsoft.com/office/drawing/2014/main" id="{94EF3B72-25D1-4102-4C6E-10FB423522B5}"/>
              </a:ext>
            </a:extLst>
          </p:cNvPr>
          <p:cNvPicPr>
            <a:picLocks noChangeAspect="1"/>
          </p:cNvPicPr>
          <p:nvPr/>
        </p:nvPicPr>
        <p:blipFill rotWithShape="1">
          <a:blip r:embed="rId5">
            <a:extLst>
              <a:ext uri="{28A0092B-C50C-407E-A947-70E740481C1C}">
                <a14:useLocalDpi xmlns:a14="http://schemas.microsoft.com/office/drawing/2010/main" val="0"/>
              </a:ext>
            </a:extLst>
          </a:blip>
          <a:srcRect l="6143" b="7037"/>
          <a:stretch/>
        </p:blipFill>
        <p:spPr>
          <a:xfrm rot="5400000">
            <a:off x="16364648" y="8292311"/>
            <a:ext cx="3556985" cy="2642326"/>
          </a:xfrm>
          <a:prstGeom prst="rect">
            <a:avLst/>
          </a:prstGeom>
        </p:spPr>
      </p:pic>
      <p:pic>
        <p:nvPicPr>
          <p:cNvPr id="10" name="Picture 9">
            <a:extLst>
              <a:ext uri="{FF2B5EF4-FFF2-40B4-BE49-F238E27FC236}">
                <a16:creationId xmlns:a16="http://schemas.microsoft.com/office/drawing/2014/main" id="{166F0722-AB40-0020-056D-1D4BB8983EF5}"/>
              </a:ext>
            </a:extLst>
          </p:cNvPr>
          <p:cNvPicPr>
            <a:picLocks noChangeAspect="1"/>
          </p:cNvPicPr>
          <p:nvPr/>
        </p:nvPicPr>
        <p:blipFill rotWithShape="1">
          <a:blip r:embed="rId6"/>
          <a:srcRect r="68326" b="-52"/>
          <a:stretch/>
        </p:blipFill>
        <p:spPr>
          <a:xfrm>
            <a:off x="9593169" y="4987317"/>
            <a:ext cx="2767612" cy="5785662"/>
          </a:xfrm>
          <a:prstGeom prst="rect">
            <a:avLst/>
          </a:prstGeom>
        </p:spPr>
      </p:pic>
      <p:pic>
        <p:nvPicPr>
          <p:cNvPr id="12" name="Picture 11">
            <a:extLst>
              <a:ext uri="{FF2B5EF4-FFF2-40B4-BE49-F238E27FC236}">
                <a16:creationId xmlns:a16="http://schemas.microsoft.com/office/drawing/2014/main" id="{B2D5AF27-5E0F-40D5-4B24-144661BA8D0A}"/>
              </a:ext>
            </a:extLst>
          </p:cNvPr>
          <p:cNvPicPr>
            <a:picLocks noChangeAspect="1"/>
          </p:cNvPicPr>
          <p:nvPr/>
        </p:nvPicPr>
        <p:blipFill>
          <a:blip r:embed="rId7"/>
          <a:stretch>
            <a:fillRect/>
          </a:stretch>
        </p:blipFill>
        <p:spPr>
          <a:xfrm>
            <a:off x="19609879" y="1489938"/>
            <a:ext cx="4212552" cy="4525224"/>
          </a:xfrm>
          <a:prstGeom prst="rect">
            <a:avLst/>
          </a:prstGeom>
        </p:spPr>
      </p:pic>
      <p:pic>
        <p:nvPicPr>
          <p:cNvPr id="14" name="Picture 13">
            <a:extLst>
              <a:ext uri="{FF2B5EF4-FFF2-40B4-BE49-F238E27FC236}">
                <a16:creationId xmlns:a16="http://schemas.microsoft.com/office/drawing/2014/main" id="{9766C159-DBAA-DA4D-3464-3D58567C7E14}"/>
              </a:ext>
            </a:extLst>
          </p:cNvPr>
          <p:cNvPicPr>
            <a:picLocks noChangeAspect="1"/>
          </p:cNvPicPr>
          <p:nvPr/>
        </p:nvPicPr>
        <p:blipFill>
          <a:blip r:embed="rId8">
            <a:clrChange>
              <a:clrFrom>
                <a:srgbClr val="FFFFFF"/>
              </a:clrFrom>
              <a:clrTo>
                <a:srgbClr val="FFFFFF">
                  <a:alpha val="0"/>
                </a:srgbClr>
              </a:clrTo>
            </a:clrChange>
          </a:blip>
          <a:stretch>
            <a:fillRect/>
          </a:stretch>
        </p:blipFill>
        <p:spPr>
          <a:xfrm>
            <a:off x="3728572" y="7468173"/>
            <a:ext cx="5275562" cy="3304806"/>
          </a:xfrm>
          <a:prstGeom prst="rect">
            <a:avLst/>
          </a:prstGeom>
        </p:spPr>
      </p:pic>
      <p:pic>
        <p:nvPicPr>
          <p:cNvPr id="15" name="Picture 14">
            <a:extLst>
              <a:ext uri="{FF2B5EF4-FFF2-40B4-BE49-F238E27FC236}">
                <a16:creationId xmlns:a16="http://schemas.microsoft.com/office/drawing/2014/main" id="{30FB4AC2-66C3-A306-243A-A27C42E23F76}"/>
              </a:ext>
            </a:extLst>
          </p:cNvPr>
          <p:cNvPicPr>
            <a:picLocks noChangeAspect="1"/>
          </p:cNvPicPr>
          <p:nvPr/>
        </p:nvPicPr>
        <p:blipFill>
          <a:blip r:embed="rId9"/>
          <a:stretch>
            <a:fillRect/>
          </a:stretch>
        </p:blipFill>
        <p:spPr>
          <a:xfrm>
            <a:off x="14789105" y="1409998"/>
            <a:ext cx="4065743" cy="2448349"/>
          </a:xfrm>
          <a:prstGeom prst="rect">
            <a:avLst/>
          </a:prstGeom>
        </p:spPr>
      </p:pic>
      <p:sp>
        <p:nvSpPr>
          <p:cNvPr id="11" name="TextBox 10">
            <a:extLst>
              <a:ext uri="{FF2B5EF4-FFF2-40B4-BE49-F238E27FC236}">
                <a16:creationId xmlns:a16="http://schemas.microsoft.com/office/drawing/2014/main" id="{69287597-5B94-1D2A-EB05-4241343F89B6}"/>
              </a:ext>
            </a:extLst>
          </p:cNvPr>
          <p:cNvSpPr txBox="1"/>
          <p:nvPr/>
        </p:nvSpPr>
        <p:spPr>
          <a:xfrm>
            <a:off x="1180799" y="11026676"/>
            <a:ext cx="22365001" cy="2308324"/>
          </a:xfrm>
          <a:prstGeom prst="rect">
            <a:avLst/>
          </a:prstGeom>
          <a:noFill/>
        </p:spPr>
        <p:txBody>
          <a:bodyPr wrap="square" rtlCol="0">
            <a:spAutoFit/>
          </a:bodyPr>
          <a:lstStyle/>
          <a:p>
            <a:r>
              <a:rPr lang="en-US" sz="7200" dirty="0">
                <a:latin typeface="+mj-lt"/>
                <a:ea typeface="+mj-ea"/>
                <a:cs typeface="+mj-cs"/>
                <a:sym typeface="Wingdings" panose="05000000000000000000" pitchFamily="2" charset="2"/>
              </a:rPr>
              <a:t>5. Collaborations</a:t>
            </a:r>
          </a:p>
          <a:p>
            <a:pPr marL="457200" indent="-457200">
              <a:buFont typeface="Wingdings" panose="05000000000000000000" pitchFamily="2" charset="2"/>
              <a:buChar char="à"/>
            </a:pPr>
            <a:endParaRPr lang="en-US" sz="3600" dirty="0">
              <a:sym typeface="Wingdings" panose="05000000000000000000" pitchFamily="2" charset="2"/>
            </a:endParaRPr>
          </a:p>
          <a:p>
            <a:pPr marL="457200" indent="-457200">
              <a:buFont typeface="Wingdings" panose="05000000000000000000" pitchFamily="2" charset="2"/>
              <a:buChar char="à"/>
            </a:pPr>
            <a:r>
              <a:rPr lang="en-US" dirty="0">
                <a:sym typeface="Wingdings" panose="05000000000000000000" pitchFamily="2" charset="2"/>
              </a:rPr>
              <a:t> Digitalization of agreements with PSI and PAEC ongoing – last step!</a:t>
            </a:r>
            <a:endParaRPr lang="en-GB" dirty="0">
              <a:sym typeface="Wingdings" panose="05000000000000000000" pitchFamily="2" charset="2"/>
            </a:endParaRPr>
          </a:p>
        </p:txBody>
      </p:sp>
    </p:spTree>
    <p:extLst>
      <p:ext uri="{BB962C8B-B14F-4D97-AF65-F5344CB8AC3E}">
        <p14:creationId xmlns:p14="http://schemas.microsoft.com/office/powerpoint/2010/main" val="2474690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Introslides">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Exempel.potx" id="{5A6DE731-F62F-4393-846B-6DB5958E2F3F}" vid="{8B7EF261-BFFB-469E-86AB-02F80F19429E}"/>
    </a:ext>
  </a:extLst>
</a:theme>
</file>

<file path=ppt/theme/theme2.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Exempel.potx" id="{5A6DE731-F62F-4393-846B-6DB5958E2F3F}" vid="{17B14D3C-37D6-41F8-B27B-D435D8075930}"/>
    </a:ext>
  </a:extLst>
</a:theme>
</file>

<file path=ppt/theme/theme3.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Exempel.potx" id="{5A6DE731-F62F-4393-846B-6DB5958E2F3F}" vid="{6C6AD931-A751-4127-A0E9-78885972E943}"/>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PPT-FCC-Exempel</Template>
  <TotalTime>26701</TotalTime>
  <Words>407</Words>
  <Application>Microsoft Office PowerPoint</Application>
  <PresentationFormat>Custom</PresentationFormat>
  <Paragraphs>52</Paragraphs>
  <Slides>6</Slides>
  <Notes>1</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6</vt:i4>
      </vt:variant>
    </vt:vector>
  </HeadingPairs>
  <TitlesOfParts>
    <vt:vector size="12" baseType="lpstr">
      <vt:lpstr>Arial</vt:lpstr>
      <vt:lpstr>Calibri</vt:lpstr>
      <vt:lpstr>Wingdings</vt:lpstr>
      <vt:lpstr>Introslides</vt:lpstr>
      <vt:lpstr>Titleslides, Conclusion</vt:lpstr>
      <vt:lpstr>Content Slides - Deep Blue</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Julie Hadre</dc:creator>
  <cp:lastModifiedBy>Audrey Piccini</cp:lastModifiedBy>
  <cp:revision>966</cp:revision>
  <dcterms:created xsi:type="dcterms:W3CDTF">2020-10-29T13:06:43Z</dcterms:created>
  <dcterms:modified xsi:type="dcterms:W3CDTF">2024-11-18T07:02:00Z</dcterms:modified>
</cp:coreProperties>
</file>