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82" r:id="rId4"/>
    <p:sldId id="266" r:id="rId5"/>
    <p:sldId id="267" r:id="rId6"/>
    <p:sldId id="301" r:id="rId7"/>
    <p:sldId id="302" r:id="rId8"/>
    <p:sldId id="303" r:id="rId9"/>
    <p:sldId id="304" r:id="rId10"/>
    <p:sldId id="305" r:id="rId11"/>
    <p:sldId id="307" r:id="rId12"/>
    <p:sldId id="309" r:id="rId13"/>
    <p:sldId id="310" r:id="rId14"/>
    <p:sldId id="306" r:id="rId15"/>
    <p:sldId id="308" r:id="rId16"/>
    <p:sldId id="285" r:id="rId17"/>
    <p:sldId id="311" r:id="rId18"/>
    <p:sldId id="281" r:id="rId19"/>
  </p:sldIdLst>
  <p:sldSz cx="9144000" cy="5143500" type="screen16x9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E079E27-198E-C347-A071-418367BCC173}" v="15" dt="2025-03-19T12:17:16.848"/>
    <p1510:client id="{2FE6686E-C46C-E84E-9104-45E995BD4C74}" v="1" dt="2025-03-19T14:17:23.520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9525" cap="flat">
              <a:solidFill>
                <a:srgbClr val="9E9E9E"/>
              </a:solidFill>
              <a:prstDash val="solid"/>
              <a:round/>
            </a:ln>
          </a:left>
          <a:right>
            <a:ln w="9525" cap="flat">
              <a:solidFill>
                <a:srgbClr val="9E9E9E"/>
              </a:solidFill>
              <a:prstDash val="solid"/>
              <a:round/>
            </a:ln>
          </a:right>
          <a:top>
            <a:ln w="9525" cap="flat">
              <a:solidFill>
                <a:srgbClr val="9E9E9E"/>
              </a:solidFill>
              <a:prstDash val="solid"/>
              <a:round/>
            </a:ln>
          </a:top>
          <a:bottom>
            <a:ln w="9525" cap="flat">
              <a:solidFill>
                <a:srgbClr val="9E9E9E"/>
              </a:solidFill>
              <a:prstDash val="solid"/>
              <a:round/>
            </a:ln>
          </a:bottom>
          <a:insideH>
            <a:ln w="9525" cap="flat">
              <a:solidFill>
                <a:srgbClr val="9E9E9E"/>
              </a:solidFill>
              <a:prstDash val="solid"/>
              <a:round/>
            </a:ln>
          </a:insideH>
          <a:insideV>
            <a:ln w="9525" cap="flat">
              <a:solidFill>
                <a:srgbClr val="9E9E9E"/>
              </a:solidFill>
              <a:prstDash val="solid"/>
              <a:round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9525" cap="flat">
              <a:solidFill>
                <a:srgbClr val="9E9E9E"/>
              </a:solidFill>
              <a:prstDash val="solid"/>
              <a:round/>
            </a:ln>
          </a:left>
          <a:right>
            <a:ln w="9525" cap="flat">
              <a:solidFill>
                <a:srgbClr val="9E9E9E"/>
              </a:solidFill>
              <a:prstDash val="solid"/>
              <a:round/>
            </a:ln>
          </a:right>
          <a:top>
            <a:ln w="9525" cap="flat">
              <a:solidFill>
                <a:srgbClr val="9E9E9E"/>
              </a:solidFill>
              <a:prstDash val="solid"/>
              <a:round/>
            </a:ln>
          </a:top>
          <a:bottom>
            <a:ln w="9525" cap="flat">
              <a:solidFill>
                <a:srgbClr val="9E9E9E"/>
              </a:solidFill>
              <a:prstDash val="solid"/>
              <a:round/>
            </a:ln>
          </a:bottom>
          <a:insideH>
            <a:ln w="9525" cap="flat">
              <a:solidFill>
                <a:srgbClr val="9E9E9E"/>
              </a:solidFill>
              <a:prstDash val="solid"/>
              <a:round/>
            </a:ln>
          </a:insideH>
          <a:insideV>
            <a:ln w="9525" cap="flat">
              <a:solidFill>
                <a:srgbClr val="9E9E9E"/>
              </a:solidFill>
              <a:prstDash val="solid"/>
              <a:round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9525" cap="flat">
              <a:solidFill>
                <a:srgbClr val="9E9E9E"/>
              </a:solidFill>
              <a:prstDash val="solid"/>
              <a:round/>
            </a:ln>
          </a:left>
          <a:right>
            <a:ln w="9525" cap="flat">
              <a:solidFill>
                <a:srgbClr val="9E9E9E"/>
              </a:solidFill>
              <a:prstDash val="solid"/>
              <a:round/>
            </a:ln>
          </a:right>
          <a:top>
            <a:ln w="9525" cap="flat">
              <a:solidFill>
                <a:srgbClr val="9E9E9E"/>
              </a:solidFill>
              <a:prstDash val="solid"/>
              <a:round/>
            </a:ln>
          </a:top>
          <a:bottom>
            <a:ln w="9525" cap="flat">
              <a:solidFill>
                <a:srgbClr val="9E9E9E"/>
              </a:solidFill>
              <a:prstDash val="solid"/>
              <a:round/>
            </a:ln>
          </a:bottom>
          <a:insideH>
            <a:ln w="9525" cap="flat">
              <a:solidFill>
                <a:srgbClr val="9E9E9E"/>
              </a:solidFill>
              <a:prstDash val="solid"/>
              <a:round/>
            </a:ln>
          </a:insideH>
          <a:insideV>
            <a:ln w="9525" cap="flat">
              <a:solidFill>
                <a:srgbClr val="9E9E9E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9525" cap="flat">
              <a:solidFill>
                <a:srgbClr val="9E9E9E"/>
              </a:solidFill>
              <a:prstDash val="solid"/>
              <a:round/>
            </a:ln>
          </a:left>
          <a:right>
            <a:ln w="9525" cap="flat">
              <a:solidFill>
                <a:srgbClr val="9E9E9E"/>
              </a:solidFill>
              <a:prstDash val="solid"/>
              <a:round/>
            </a:ln>
          </a:right>
          <a:top>
            <a:ln w="9525" cap="flat">
              <a:solidFill>
                <a:srgbClr val="9E9E9E"/>
              </a:solidFill>
              <a:prstDash val="solid"/>
              <a:round/>
            </a:ln>
          </a:top>
          <a:bottom>
            <a:ln w="9525" cap="flat">
              <a:solidFill>
                <a:srgbClr val="9E9E9E"/>
              </a:solidFill>
              <a:prstDash val="solid"/>
              <a:round/>
            </a:ln>
          </a:bottom>
          <a:insideH>
            <a:ln w="9525" cap="flat">
              <a:solidFill>
                <a:srgbClr val="9E9E9E"/>
              </a:solidFill>
              <a:prstDash val="solid"/>
              <a:round/>
            </a:ln>
          </a:insideH>
          <a:insideV>
            <a:ln w="9525" cap="flat">
              <a:solidFill>
                <a:srgbClr val="9E9E9E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F5CAD3"/>
          </a:solidFill>
        </a:fill>
      </a:tcStyle>
    </a:wholeTbl>
    <a:band2H>
      <a:tcTxStyle/>
      <a:tcStyle>
        <a:tcBdr/>
        <a:fill>
          <a:solidFill>
            <a:srgbClr val="FAE6EA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381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381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381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381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381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381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000000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FFFFFF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381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381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FFFFFF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51"/>
    <p:restoredTop sz="94694"/>
  </p:normalViewPr>
  <p:slideViewPr>
    <p:cSldViewPr snapToGrid="0">
      <p:cViewPr varScale="1">
        <p:scale>
          <a:sx n="158" d="100"/>
          <a:sy n="158" d="100"/>
        </p:scale>
        <p:origin x="216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llier, Ian (STFC,RAL,SC)" userId="09a51033-127c-4fa1-ac6f-31f5c553530f" providerId="ADAL" clId="{2E079E27-198E-C347-A071-418367BCC173}"/>
    <pc:docChg chg="undo custSel addSld delSld modSld">
      <pc:chgData name="Collier, Ian (STFC,RAL,SC)" userId="09a51033-127c-4fa1-ac6f-31f5c553530f" providerId="ADAL" clId="{2E079E27-198E-C347-A071-418367BCC173}" dt="2025-03-19T12:20:50.790" v="5621" actId="20577"/>
      <pc:docMkLst>
        <pc:docMk/>
      </pc:docMkLst>
      <pc:sldChg chg="modSp mod">
        <pc:chgData name="Collier, Ian (STFC,RAL,SC)" userId="09a51033-127c-4fa1-ac6f-31f5c553530f" providerId="ADAL" clId="{2E079E27-198E-C347-A071-418367BCC173}" dt="2025-03-18T11:56:06.584" v="98" actId="20577"/>
        <pc:sldMkLst>
          <pc:docMk/>
          <pc:sldMk cId="0" sldId="256"/>
        </pc:sldMkLst>
        <pc:spChg chg="mod">
          <ac:chgData name="Collier, Ian (STFC,RAL,SC)" userId="09a51033-127c-4fa1-ac6f-31f5c553530f" providerId="ADAL" clId="{2E079E27-198E-C347-A071-418367BCC173}" dt="2025-03-18T11:55:19.495" v="47" actId="14100"/>
          <ac:spMkLst>
            <pc:docMk/>
            <pc:sldMk cId="0" sldId="256"/>
            <ac:spMk id="334" creationId="{00000000-0000-0000-0000-000000000000}"/>
          </ac:spMkLst>
        </pc:spChg>
        <pc:spChg chg="mod">
          <ac:chgData name="Collier, Ian (STFC,RAL,SC)" userId="09a51033-127c-4fa1-ac6f-31f5c553530f" providerId="ADAL" clId="{2E079E27-198E-C347-A071-418367BCC173}" dt="2025-03-18T11:56:06.584" v="98" actId="20577"/>
          <ac:spMkLst>
            <pc:docMk/>
            <pc:sldMk cId="0" sldId="256"/>
            <ac:spMk id="336" creationId="{00000000-0000-0000-0000-000000000000}"/>
          </ac:spMkLst>
        </pc:spChg>
        <pc:spChg chg="mod">
          <ac:chgData name="Collier, Ian (STFC,RAL,SC)" userId="09a51033-127c-4fa1-ac6f-31f5c553530f" providerId="ADAL" clId="{2E079E27-198E-C347-A071-418367BCC173}" dt="2025-03-18T11:55:41.885" v="57" actId="20577"/>
          <ac:spMkLst>
            <pc:docMk/>
            <pc:sldMk cId="0" sldId="256"/>
            <ac:spMk id="337" creationId="{00000000-0000-0000-0000-000000000000}"/>
          </ac:spMkLst>
        </pc:spChg>
      </pc:sldChg>
      <pc:sldChg chg="modSp mod">
        <pc:chgData name="Collier, Ian (STFC,RAL,SC)" userId="09a51033-127c-4fa1-ac6f-31f5c553530f" providerId="ADAL" clId="{2E079E27-198E-C347-A071-418367BCC173}" dt="2025-03-19T10:55:42.356" v="5227" actId="20577"/>
        <pc:sldMkLst>
          <pc:docMk/>
          <pc:sldMk cId="0" sldId="257"/>
        </pc:sldMkLst>
        <pc:spChg chg="mod">
          <ac:chgData name="Collier, Ian (STFC,RAL,SC)" userId="09a51033-127c-4fa1-ac6f-31f5c553530f" providerId="ADAL" clId="{2E079E27-198E-C347-A071-418367BCC173}" dt="2025-03-19T10:55:42.356" v="5227" actId="20577"/>
          <ac:spMkLst>
            <pc:docMk/>
            <pc:sldMk cId="0" sldId="257"/>
            <ac:spMk id="339" creationId="{00000000-0000-0000-0000-000000000000}"/>
          </ac:spMkLst>
        </pc:spChg>
        <pc:spChg chg="mod">
          <ac:chgData name="Collier, Ian (STFC,RAL,SC)" userId="09a51033-127c-4fa1-ac6f-31f5c553530f" providerId="ADAL" clId="{2E079E27-198E-C347-A071-418367BCC173}" dt="2025-03-19T10:54:47.956" v="5178" actId="20577"/>
          <ac:spMkLst>
            <pc:docMk/>
            <pc:sldMk cId="0" sldId="257"/>
            <ac:spMk id="340" creationId="{00000000-0000-0000-0000-000000000000}"/>
          </ac:spMkLst>
        </pc:spChg>
      </pc:sldChg>
      <pc:sldChg chg="del">
        <pc:chgData name="Collier, Ian (STFC,RAL,SC)" userId="09a51033-127c-4fa1-ac6f-31f5c553530f" providerId="ADAL" clId="{2E079E27-198E-C347-A071-418367BCC173}" dt="2025-03-18T11:56:44.642" v="102" actId="2696"/>
        <pc:sldMkLst>
          <pc:docMk/>
          <pc:sldMk cId="0" sldId="259"/>
        </pc:sldMkLst>
      </pc:sldChg>
      <pc:sldChg chg="del">
        <pc:chgData name="Collier, Ian (STFC,RAL,SC)" userId="09a51033-127c-4fa1-ac6f-31f5c553530f" providerId="ADAL" clId="{2E079E27-198E-C347-A071-418367BCC173}" dt="2025-03-18T11:56:44.646" v="104" actId="2696"/>
        <pc:sldMkLst>
          <pc:docMk/>
          <pc:sldMk cId="0" sldId="260"/>
        </pc:sldMkLst>
      </pc:sldChg>
      <pc:sldChg chg="del">
        <pc:chgData name="Collier, Ian (STFC,RAL,SC)" userId="09a51033-127c-4fa1-ac6f-31f5c553530f" providerId="ADAL" clId="{2E079E27-198E-C347-A071-418367BCC173}" dt="2025-03-18T11:56:44.640" v="101" actId="2696"/>
        <pc:sldMkLst>
          <pc:docMk/>
          <pc:sldMk cId="0" sldId="261"/>
        </pc:sldMkLst>
      </pc:sldChg>
      <pc:sldChg chg="del">
        <pc:chgData name="Collier, Ian (STFC,RAL,SC)" userId="09a51033-127c-4fa1-ac6f-31f5c553530f" providerId="ADAL" clId="{2E079E27-198E-C347-A071-418367BCC173}" dt="2025-03-18T11:56:44.648" v="105" actId="2696"/>
        <pc:sldMkLst>
          <pc:docMk/>
          <pc:sldMk cId="0" sldId="262"/>
        </pc:sldMkLst>
      </pc:sldChg>
      <pc:sldChg chg="del">
        <pc:chgData name="Collier, Ian (STFC,RAL,SC)" userId="09a51033-127c-4fa1-ac6f-31f5c553530f" providerId="ADAL" clId="{2E079E27-198E-C347-A071-418367BCC173}" dt="2025-03-18T11:56:44.652" v="107" actId="2696"/>
        <pc:sldMkLst>
          <pc:docMk/>
          <pc:sldMk cId="0" sldId="263"/>
        </pc:sldMkLst>
      </pc:sldChg>
      <pc:sldChg chg="del">
        <pc:chgData name="Collier, Ian (STFC,RAL,SC)" userId="09a51033-127c-4fa1-ac6f-31f5c553530f" providerId="ADAL" clId="{2E079E27-198E-C347-A071-418367BCC173}" dt="2025-03-18T11:56:44.637" v="100" actId="2696"/>
        <pc:sldMkLst>
          <pc:docMk/>
          <pc:sldMk cId="0" sldId="264"/>
        </pc:sldMkLst>
      </pc:sldChg>
      <pc:sldChg chg="del">
        <pc:chgData name="Collier, Ian (STFC,RAL,SC)" userId="09a51033-127c-4fa1-ac6f-31f5c553530f" providerId="ADAL" clId="{2E079E27-198E-C347-A071-418367BCC173}" dt="2025-03-18T11:56:44.632" v="99" actId="2696"/>
        <pc:sldMkLst>
          <pc:docMk/>
          <pc:sldMk cId="0" sldId="265"/>
        </pc:sldMkLst>
      </pc:sldChg>
      <pc:sldChg chg="modSp mod">
        <pc:chgData name="Collier, Ian (STFC,RAL,SC)" userId="09a51033-127c-4fa1-ac6f-31f5c553530f" providerId="ADAL" clId="{2E079E27-198E-C347-A071-418367BCC173}" dt="2025-03-18T11:57:16.821" v="108" actId="20577"/>
        <pc:sldMkLst>
          <pc:docMk/>
          <pc:sldMk cId="0" sldId="267"/>
        </pc:sldMkLst>
        <pc:spChg chg="mod">
          <ac:chgData name="Collier, Ian (STFC,RAL,SC)" userId="09a51033-127c-4fa1-ac6f-31f5c553530f" providerId="ADAL" clId="{2E079E27-198E-C347-A071-418367BCC173}" dt="2025-03-18T11:57:16.821" v="108" actId="20577"/>
          <ac:spMkLst>
            <pc:docMk/>
            <pc:sldMk cId="0" sldId="267"/>
            <ac:spMk id="470" creationId="{00000000-0000-0000-0000-000000000000}"/>
          </ac:spMkLst>
        </pc:spChg>
      </pc:sldChg>
      <pc:sldChg chg="del">
        <pc:chgData name="Collier, Ian (STFC,RAL,SC)" userId="09a51033-127c-4fa1-ac6f-31f5c553530f" providerId="ADAL" clId="{2E079E27-198E-C347-A071-418367BCC173}" dt="2025-03-18T11:57:21.592" v="109" actId="2696"/>
        <pc:sldMkLst>
          <pc:docMk/>
          <pc:sldMk cId="0" sldId="268"/>
        </pc:sldMkLst>
      </pc:sldChg>
      <pc:sldChg chg="del">
        <pc:chgData name="Collier, Ian (STFC,RAL,SC)" userId="09a51033-127c-4fa1-ac6f-31f5c553530f" providerId="ADAL" clId="{2E079E27-198E-C347-A071-418367BCC173}" dt="2025-03-18T11:57:25.302" v="110" actId="2696"/>
        <pc:sldMkLst>
          <pc:docMk/>
          <pc:sldMk cId="0" sldId="270"/>
        </pc:sldMkLst>
      </pc:sldChg>
      <pc:sldChg chg="del">
        <pc:chgData name="Collier, Ian (STFC,RAL,SC)" userId="09a51033-127c-4fa1-ac6f-31f5c553530f" providerId="ADAL" clId="{2E079E27-198E-C347-A071-418367BCC173}" dt="2025-03-18T14:39:38.094" v="111" actId="2696"/>
        <pc:sldMkLst>
          <pc:docMk/>
          <pc:sldMk cId="0" sldId="271"/>
        </pc:sldMkLst>
      </pc:sldChg>
      <pc:sldChg chg="del">
        <pc:chgData name="Collier, Ian (STFC,RAL,SC)" userId="09a51033-127c-4fa1-ac6f-31f5c553530f" providerId="ADAL" clId="{2E079E27-198E-C347-A071-418367BCC173}" dt="2025-03-18T14:39:38.729" v="112" actId="2696"/>
        <pc:sldMkLst>
          <pc:docMk/>
          <pc:sldMk cId="0" sldId="272"/>
        </pc:sldMkLst>
      </pc:sldChg>
      <pc:sldChg chg="del">
        <pc:chgData name="Collier, Ian (STFC,RAL,SC)" userId="09a51033-127c-4fa1-ac6f-31f5c553530f" providerId="ADAL" clId="{2E079E27-198E-C347-A071-418367BCC173}" dt="2025-03-18T14:39:39.350" v="113" actId="2696"/>
        <pc:sldMkLst>
          <pc:docMk/>
          <pc:sldMk cId="0" sldId="273"/>
        </pc:sldMkLst>
      </pc:sldChg>
      <pc:sldChg chg="del">
        <pc:chgData name="Collier, Ian (STFC,RAL,SC)" userId="09a51033-127c-4fa1-ac6f-31f5c553530f" providerId="ADAL" clId="{2E079E27-198E-C347-A071-418367BCC173}" dt="2025-03-18T14:39:39.894" v="114" actId="2696"/>
        <pc:sldMkLst>
          <pc:docMk/>
          <pc:sldMk cId="0" sldId="274"/>
        </pc:sldMkLst>
      </pc:sldChg>
      <pc:sldChg chg="del">
        <pc:chgData name="Collier, Ian (STFC,RAL,SC)" userId="09a51033-127c-4fa1-ac6f-31f5c553530f" providerId="ADAL" clId="{2E079E27-198E-C347-A071-418367BCC173}" dt="2025-03-18T14:39:40.464" v="115" actId="2696"/>
        <pc:sldMkLst>
          <pc:docMk/>
          <pc:sldMk cId="0" sldId="275"/>
        </pc:sldMkLst>
      </pc:sldChg>
      <pc:sldChg chg="del">
        <pc:chgData name="Collier, Ian (STFC,RAL,SC)" userId="09a51033-127c-4fa1-ac6f-31f5c553530f" providerId="ADAL" clId="{2E079E27-198E-C347-A071-418367BCC173}" dt="2025-03-18T14:39:40.989" v="116" actId="2696"/>
        <pc:sldMkLst>
          <pc:docMk/>
          <pc:sldMk cId="0" sldId="277"/>
        </pc:sldMkLst>
      </pc:sldChg>
      <pc:sldChg chg="del">
        <pc:chgData name="Collier, Ian (STFC,RAL,SC)" userId="09a51033-127c-4fa1-ac6f-31f5c553530f" providerId="ADAL" clId="{2E079E27-198E-C347-A071-418367BCC173}" dt="2025-03-18T14:39:41.446" v="117" actId="2696"/>
        <pc:sldMkLst>
          <pc:docMk/>
          <pc:sldMk cId="0" sldId="278"/>
        </pc:sldMkLst>
      </pc:sldChg>
      <pc:sldChg chg="del">
        <pc:chgData name="Collier, Ian (STFC,RAL,SC)" userId="09a51033-127c-4fa1-ac6f-31f5c553530f" providerId="ADAL" clId="{2E079E27-198E-C347-A071-418367BCC173}" dt="2025-03-18T14:39:41.766" v="118" actId="2696"/>
        <pc:sldMkLst>
          <pc:docMk/>
          <pc:sldMk cId="0" sldId="279"/>
        </pc:sldMkLst>
      </pc:sldChg>
      <pc:sldChg chg="del">
        <pc:chgData name="Collier, Ian (STFC,RAL,SC)" userId="09a51033-127c-4fa1-ac6f-31f5c553530f" providerId="ADAL" clId="{2E079E27-198E-C347-A071-418367BCC173}" dt="2025-03-18T14:39:42.069" v="119" actId="2696"/>
        <pc:sldMkLst>
          <pc:docMk/>
          <pc:sldMk cId="0" sldId="280"/>
        </pc:sldMkLst>
      </pc:sldChg>
      <pc:sldChg chg="del">
        <pc:chgData name="Collier, Ian (STFC,RAL,SC)" userId="09a51033-127c-4fa1-ac6f-31f5c553530f" providerId="ADAL" clId="{2E079E27-198E-C347-A071-418367BCC173}" dt="2025-03-18T11:56:44.650" v="106" actId="2696"/>
        <pc:sldMkLst>
          <pc:docMk/>
          <pc:sldMk cId="0" sldId="283"/>
        </pc:sldMkLst>
      </pc:sldChg>
      <pc:sldChg chg="del">
        <pc:chgData name="Collier, Ian (STFC,RAL,SC)" userId="09a51033-127c-4fa1-ac6f-31f5c553530f" providerId="ADAL" clId="{2E079E27-198E-C347-A071-418367BCC173}" dt="2025-03-18T11:56:44.644" v="103" actId="2696"/>
        <pc:sldMkLst>
          <pc:docMk/>
          <pc:sldMk cId="0" sldId="284"/>
        </pc:sldMkLst>
      </pc:sldChg>
      <pc:sldChg chg="modSp mod">
        <pc:chgData name="Collier, Ian (STFC,RAL,SC)" userId="09a51033-127c-4fa1-ac6f-31f5c553530f" providerId="ADAL" clId="{2E079E27-198E-C347-A071-418367BCC173}" dt="2025-03-19T10:41:00.129" v="4902" actId="20577"/>
        <pc:sldMkLst>
          <pc:docMk/>
          <pc:sldMk cId="614809708" sldId="285"/>
        </pc:sldMkLst>
        <pc:spChg chg="mod">
          <ac:chgData name="Collier, Ian (STFC,RAL,SC)" userId="09a51033-127c-4fa1-ac6f-31f5c553530f" providerId="ADAL" clId="{2E079E27-198E-C347-A071-418367BCC173}" dt="2025-03-19T10:41:00.129" v="4902" actId="20577"/>
          <ac:spMkLst>
            <pc:docMk/>
            <pc:sldMk cId="614809708" sldId="285"/>
            <ac:spMk id="687" creationId="{43CD4392-9C47-42AA-EC9E-3768725383BE}"/>
          </ac:spMkLst>
        </pc:spChg>
      </pc:sldChg>
      <pc:sldChg chg="addSp modSp add mod">
        <pc:chgData name="Collier, Ian (STFC,RAL,SC)" userId="09a51033-127c-4fa1-ac6f-31f5c553530f" providerId="ADAL" clId="{2E079E27-198E-C347-A071-418367BCC173}" dt="2025-03-18T14:42:41.039" v="275" actId="20577"/>
        <pc:sldMkLst>
          <pc:docMk/>
          <pc:sldMk cId="2215191692" sldId="302"/>
        </pc:sldMkLst>
        <pc:spChg chg="add mod">
          <ac:chgData name="Collier, Ian (STFC,RAL,SC)" userId="09a51033-127c-4fa1-ac6f-31f5c553530f" providerId="ADAL" clId="{2E079E27-198E-C347-A071-418367BCC173}" dt="2025-03-18T14:42:41.039" v="275" actId="20577"/>
          <ac:spMkLst>
            <pc:docMk/>
            <pc:sldMk cId="2215191692" sldId="302"/>
            <ac:spMk id="3" creationId="{130D9D4E-036F-69EE-58DF-108E11EA94A8}"/>
          </ac:spMkLst>
        </pc:spChg>
      </pc:sldChg>
      <pc:sldChg chg="new del">
        <pc:chgData name="Collier, Ian (STFC,RAL,SC)" userId="09a51033-127c-4fa1-ac6f-31f5c553530f" providerId="ADAL" clId="{2E079E27-198E-C347-A071-418367BCC173}" dt="2025-03-18T14:43:11.727" v="277" actId="680"/>
        <pc:sldMkLst>
          <pc:docMk/>
          <pc:sldMk cId="248913883" sldId="303"/>
        </pc:sldMkLst>
      </pc:sldChg>
      <pc:sldChg chg="addSp modSp new mod">
        <pc:chgData name="Collier, Ian (STFC,RAL,SC)" userId="09a51033-127c-4fa1-ac6f-31f5c553530f" providerId="ADAL" clId="{2E079E27-198E-C347-A071-418367BCC173}" dt="2025-03-19T10:16:11.867" v="3194" actId="20577"/>
        <pc:sldMkLst>
          <pc:docMk/>
          <pc:sldMk cId="2556954001" sldId="303"/>
        </pc:sldMkLst>
        <pc:spChg chg="mod">
          <ac:chgData name="Collier, Ian (STFC,RAL,SC)" userId="09a51033-127c-4fa1-ac6f-31f5c553530f" providerId="ADAL" clId="{2E079E27-198E-C347-A071-418367BCC173}" dt="2025-03-19T10:15:55.677" v="3170"/>
          <ac:spMkLst>
            <pc:docMk/>
            <pc:sldMk cId="2556954001" sldId="303"/>
            <ac:spMk id="2" creationId="{D5B7960F-FA75-0E91-0479-36255C0E90B6}"/>
          </ac:spMkLst>
        </pc:spChg>
        <pc:spChg chg="mod">
          <ac:chgData name="Collier, Ian (STFC,RAL,SC)" userId="09a51033-127c-4fa1-ac6f-31f5c553530f" providerId="ADAL" clId="{2E079E27-198E-C347-A071-418367BCC173}" dt="2025-03-19T10:16:11.867" v="3194" actId="20577"/>
          <ac:spMkLst>
            <pc:docMk/>
            <pc:sldMk cId="2556954001" sldId="303"/>
            <ac:spMk id="3" creationId="{C1BBCE88-ED4A-65C7-9030-EBF89C9D18D4}"/>
          </ac:spMkLst>
        </pc:spChg>
        <pc:picChg chg="add mod">
          <ac:chgData name="Collier, Ian (STFC,RAL,SC)" userId="09a51033-127c-4fa1-ac6f-31f5c553530f" providerId="ADAL" clId="{2E079E27-198E-C347-A071-418367BCC173}" dt="2025-03-18T15:53:17.617" v="585" actId="167"/>
          <ac:picMkLst>
            <pc:docMk/>
            <pc:sldMk cId="2556954001" sldId="303"/>
            <ac:picMk id="5" creationId="{780FD885-E3A2-98C2-3EA1-12D42E68306E}"/>
          </ac:picMkLst>
        </pc:picChg>
      </pc:sldChg>
      <pc:sldChg chg="new del">
        <pc:chgData name="Collier, Ian (STFC,RAL,SC)" userId="09a51033-127c-4fa1-ac6f-31f5c553530f" providerId="ADAL" clId="{2E079E27-198E-C347-A071-418367BCC173}" dt="2025-03-18T14:43:27.159" v="279" actId="680"/>
        <pc:sldMkLst>
          <pc:docMk/>
          <pc:sldMk cId="4256349162" sldId="303"/>
        </pc:sldMkLst>
      </pc:sldChg>
      <pc:sldChg chg="addSp delSp modSp add mod">
        <pc:chgData name="Collier, Ian (STFC,RAL,SC)" userId="09a51033-127c-4fa1-ac6f-31f5c553530f" providerId="ADAL" clId="{2E079E27-198E-C347-A071-418367BCC173}" dt="2025-03-19T10:15:50.781" v="3169"/>
        <pc:sldMkLst>
          <pc:docMk/>
          <pc:sldMk cId="1511488613" sldId="304"/>
        </pc:sldMkLst>
        <pc:spChg chg="mod">
          <ac:chgData name="Collier, Ian (STFC,RAL,SC)" userId="09a51033-127c-4fa1-ac6f-31f5c553530f" providerId="ADAL" clId="{2E079E27-198E-C347-A071-418367BCC173}" dt="2025-03-19T10:15:50.781" v="3169"/>
          <ac:spMkLst>
            <pc:docMk/>
            <pc:sldMk cId="1511488613" sldId="304"/>
            <ac:spMk id="2" creationId="{B04B7C48-3B6C-58E3-7985-623E6CA18F0D}"/>
          </ac:spMkLst>
        </pc:spChg>
        <pc:spChg chg="mod">
          <ac:chgData name="Collier, Ian (STFC,RAL,SC)" userId="09a51033-127c-4fa1-ac6f-31f5c553530f" providerId="ADAL" clId="{2E079E27-198E-C347-A071-418367BCC173}" dt="2025-03-18T15:58:58.740" v="990" actId="27636"/>
          <ac:spMkLst>
            <pc:docMk/>
            <pc:sldMk cId="1511488613" sldId="304"/>
            <ac:spMk id="3" creationId="{3ADB0021-BB08-95E6-83EB-AAD50CD0EF52}"/>
          </ac:spMkLst>
        </pc:spChg>
        <pc:spChg chg="add del">
          <ac:chgData name="Collier, Ian (STFC,RAL,SC)" userId="09a51033-127c-4fa1-ac6f-31f5c553530f" providerId="ADAL" clId="{2E079E27-198E-C347-A071-418367BCC173}" dt="2025-03-18T16:00:15.716" v="996" actId="478"/>
          <ac:spMkLst>
            <pc:docMk/>
            <pc:sldMk cId="1511488613" sldId="304"/>
            <ac:spMk id="6" creationId="{CFE74BFC-CFF5-7DED-258D-97508E6B9A85}"/>
          </ac:spMkLst>
        </pc:spChg>
        <pc:picChg chg="add mod">
          <ac:chgData name="Collier, Ian (STFC,RAL,SC)" userId="09a51033-127c-4fa1-ac6f-31f5c553530f" providerId="ADAL" clId="{2E079E27-198E-C347-A071-418367BCC173}" dt="2025-03-18T16:01:10.100" v="1308" actId="14861"/>
          <ac:picMkLst>
            <pc:docMk/>
            <pc:sldMk cId="1511488613" sldId="304"/>
            <ac:picMk id="8" creationId="{7EE1F22D-8287-1605-9A24-3CB01798F125}"/>
          </ac:picMkLst>
        </pc:picChg>
      </pc:sldChg>
      <pc:sldChg chg="addSp modSp add mod">
        <pc:chgData name="Collier, Ian (STFC,RAL,SC)" userId="09a51033-127c-4fa1-ac6f-31f5c553530f" providerId="ADAL" clId="{2E079E27-198E-C347-A071-418367BCC173}" dt="2025-03-19T10:15:47.809" v="3168"/>
        <pc:sldMkLst>
          <pc:docMk/>
          <pc:sldMk cId="1071697967" sldId="305"/>
        </pc:sldMkLst>
        <pc:spChg chg="mod">
          <ac:chgData name="Collier, Ian (STFC,RAL,SC)" userId="09a51033-127c-4fa1-ac6f-31f5c553530f" providerId="ADAL" clId="{2E079E27-198E-C347-A071-418367BCC173}" dt="2025-03-19T10:15:47.809" v="3168"/>
          <ac:spMkLst>
            <pc:docMk/>
            <pc:sldMk cId="1071697967" sldId="305"/>
            <ac:spMk id="2" creationId="{64A2D0F3-E894-DEDC-CC3F-B5A39F59A5C9}"/>
          </ac:spMkLst>
        </pc:spChg>
        <pc:spChg chg="mod">
          <ac:chgData name="Collier, Ian (STFC,RAL,SC)" userId="09a51033-127c-4fa1-ac6f-31f5c553530f" providerId="ADAL" clId="{2E079E27-198E-C347-A071-418367BCC173}" dt="2025-03-18T15:59:33.269" v="994" actId="27636"/>
          <ac:spMkLst>
            <pc:docMk/>
            <pc:sldMk cId="1071697967" sldId="305"/>
            <ac:spMk id="3" creationId="{B5F3057A-5BCD-85EE-FDEB-AF35C204790F}"/>
          </ac:spMkLst>
        </pc:spChg>
        <pc:picChg chg="add mod">
          <ac:chgData name="Collier, Ian (STFC,RAL,SC)" userId="09a51033-127c-4fa1-ac6f-31f5c553530f" providerId="ADAL" clId="{2E079E27-198E-C347-A071-418367BCC173}" dt="2025-03-18T16:02:18.468" v="1503" actId="14861"/>
          <ac:picMkLst>
            <pc:docMk/>
            <pc:sldMk cId="1071697967" sldId="305"/>
            <ac:picMk id="6" creationId="{D65CA343-67E3-45EB-C60C-A32E2E7EA5F8}"/>
          </ac:picMkLst>
        </pc:picChg>
      </pc:sldChg>
      <pc:sldChg chg="addSp delSp modSp new mod">
        <pc:chgData name="Collier, Ian (STFC,RAL,SC)" userId="09a51033-127c-4fa1-ac6f-31f5c553530f" providerId="ADAL" clId="{2E079E27-198E-C347-A071-418367BCC173}" dt="2025-03-18T16:14:19.832" v="2478" actId="255"/>
        <pc:sldMkLst>
          <pc:docMk/>
          <pc:sldMk cId="1446222746" sldId="306"/>
        </pc:sldMkLst>
        <pc:spChg chg="mod">
          <ac:chgData name="Collier, Ian (STFC,RAL,SC)" userId="09a51033-127c-4fa1-ac6f-31f5c553530f" providerId="ADAL" clId="{2E079E27-198E-C347-A071-418367BCC173}" dt="2025-03-18T16:04:16.679" v="1580" actId="20577"/>
          <ac:spMkLst>
            <pc:docMk/>
            <pc:sldMk cId="1446222746" sldId="306"/>
            <ac:spMk id="2" creationId="{3590772A-BFC6-7CC0-4F64-F2268954B32F}"/>
          </ac:spMkLst>
        </pc:spChg>
        <pc:spChg chg="mod">
          <ac:chgData name="Collier, Ian (STFC,RAL,SC)" userId="09a51033-127c-4fa1-ac6f-31f5c553530f" providerId="ADAL" clId="{2E079E27-198E-C347-A071-418367BCC173}" dt="2025-03-18T16:14:11.502" v="2476" actId="14100"/>
          <ac:spMkLst>
            <pc:docMk/>
            <pc:sldMk cId="1446222746" sldId="306"/>
            <ac:spMk id="3" creationId="{C84F2287-B90D-00ED-B607-D2442E335C2E}"/>
          </ac:spMkLst>
        </pc:spChg>
        <pc:spChg chg="add del mod">
          <ac:chgData name="Collier, Ian (STFC,RAL,SC)" userId="09a51033-127c-4fa1-ac6f-31f5c553530f" providerId="ADAL" clId="{2E079E27-198E-C347-A071-418367BCC173}" dt="2025-03-18T16:12:47.964" v="2453" actId="478"/>
          <ac:spMkLst>
            <pc:docMk/>
            <pc:sldMk cId="1446222746" sldId="306"/>
            <ac:spMk id="4" creationId="{7458C46F-F1FC-9027-E038-22836B02CD23}"/>
          </ac:spMkLst>
        </pc:spChg>
        <pc:spChg chg="add mod">
          <ac:chgData name="Collier, Ian (STFC,RAL,SC)" userId="09a51033-127c-4fa1-ac6f-31f5c553530f" providerId="ADAL" clId="{2E079E27-198E-C347-A071-418367BCC173}" dt="2025-03-18T16:14:19.832" v="2478" actId="255"/>
          <ac:spMkLst>
            <pc:docMk/>
            <pc:sldMk cId="1446222746" sldId="306"/>
            <ac:spMk id="5" creationId="{947DCD03-7C96-E40C-F5C0-2AE7F2FD3F2F}"/>
          </ac:spMkLst>
        </pc:spChg>
      </pc:sldChg>
      <pc:sldChg chg="addSp delSp modSp add mod">
        <pc:chgData name="Collier, Ian (STFC,RAL,SC)" userId="09a51033-127c-4fa1-ac6f-31f5c553530f" providerId="ADAL" clId="{2E079E27-198E-C347-A071-418367BCC173}" dt="2025-03-19T10:15:39.929" v="3167" actId="20577"/>
        <pc:sldMkLst>
          <pc:docMk/>
          <pc:sldMk cId="128582874" sldId="307"/>
        </pc:sldMkLst>
        <pc:spChg chg="mod">
          <ac:chgData name="Collier, Ian (STFC,RAL,SC)" userId="09a51033-127c-4fa1-ac6f-31f5c553530f" providerId="ADAL" clId="{2E079E27-198E-C347-A071-418367BCC173}" dt="2025-03-19T10:15:39.929" v="3167" actId="20577"/>
          <ac:spMkLst>
            <pc:docMk/>
            <pc:sldMk cId="128582874" sldId="307"/>
            <ac:spMk id="2" creationId="{C2141B8E-3B65-46D9-A17E-55BF3E87A517}"/>
          </ac:spMkLst>
        </pc:spChg>
        <pc:spChg chg="del">
          <ac:chgData name="Collier, Ian (STFC,RAL,SC)" userId="09a51033-127c-4fa1-ac6f-31f5c553530f" providerId="ADAL" clId="{2E079E27-198E-C347-A071-418367BCC173}" dt="2025-03-18T15:56:46.135" v="842" actId="478"/>
          <ac:spMkLst>
            <pc:docMk/>
            <pc:sldMk cId="128582874" sldId="307"/>
            <ac:spMk id="3" creationId="{C419A749-691F-E787-3E71-D985846B8616}"/>
          </ac:spMkLst>
        </pc:spChg>
        <pc:spChg chg="add del mod">
          <ac:chgData name="Collier, Ian (STFC,RAL,SC)" userId="09a51033-127c-4fa1-ac6f-31f5c553530f" providerId="ADAL" clId="{2E079E27-198E-C347-A071-418367BCC173}" dt="2025-03-18T15:56:51.629" v="843" actId="478"/>
          <ac:spMkLst>
            <pc:docMk/>
            <pc:sldMk cId="128582874" sldId="307"/>
            <ac:spMk id="8" creationId="{C797E1CC-FA4A-FA54-FEB8-53BE799D5006}"/>
          </ac:spMkLst>
        </pc:spChg>
        <pc:picChg chg="del">
          <ac:chgData name="Collier, Ian (STFC,RAL,SC)" userId="09a51033-127c-4fa1-ac6f-31f5c553530f" providerId="ADAL" clId="{2E079E27-198E-C347-A071-418367BCC173}" dt="2025-03-18T15:56:20.691" v="837" actId="478"/>
          <ac:picMkLst>
            <pc:docMk/>
            <pc:sldMk cId="128582874" sldId="307"/>
            <ac:picMk id="5" creationId="{8952E60D-B458-834D-CCEE-89876DA0B42D}"/>
          </ac:picMkLst>
        </pc:picChg>
        <pc:picChg chg="add mod">
          <ac:chgData name="Collier, Ian (STFC,RAL,SC)" userId="09a51033-127c-4fa1-ac6f-31f5c553530f" providerId="ADAL" clId="{2E079E27-198E-C347-A071-418367BCC173}" dt="2025-03-18T15:57:10.540" v="847" actId="1076"/>
          <ac:picMkLst>
            <pc:docMk/>
            <pc:sldMk cId="128582874" sldId="307"/>
            <ac:picMk id="6" creationId="{120A77A2-00A9-C7B6-DCE3-77900CB4F036}"/>
          </ac:picMkLst>
        </pc:picChg>
      </pc:sldChg>
      <pc:sldChg chg="modSp add mod">
        <pc:chgData name="Collier, Ian (STFC,RAL,SC)" userId="09a51033-127c-4fa1-ac6f-31f5c553530f" providerId="ADAL" clId="{2E079E27-198E-C347-A071-418367BCC173}" dt="2025-03-19T10:22:52.444" v="3371" actId="20577"/>
        <pc:sldMkLst>
          <pc:docMk/>
          <pc:sldMk cId="1760207263" sldId="308"/>
        </pc:sldMkLst>
        <pc:spChg chg="mod">
          <ac:chgData name="Collier, Ian (STFC,RAL,SC)" userId="09a51033-127c-4fa1-ac6f-31f5c553530f" providerId="ADAL" clId="{2E079E27-198E-C347-A071-418367BCC173}" dt="2025-03-18T16:29:16.410" v="2534" actId="20577"/>
          <ac:spMkLst>
            <pc:docMk/>
            <pc:sldMk cId="1760207263" sldId="308"/>
            <ac:spMk id="2" creationId="{463DC1C2-E7D8-E927-254C-7263849737D4}"/>
          </ac:spMkLst>
        </pc:spChg>
        <pc:spChg chg="mod">
          <ac:chgData name="Collier, Ian (STFC,RAL,SC)" userId="09a51033-127c-4fa1-ac6f-31f5c553530f" providerId="ADAL" clId="{2E079E27-198E-C347-A071-418367BCC173}" dt="2025-03-18T16:34:57.826" v="3027" actId="20577"/>
          <ac:spMkLst>
            <pc:docMk/>
            <pc:sldMk cId="1760207263" sldId="308"/>
            <ac:spMk id="3" creationId="{67E21C4F-5DA7-3C66-1641-F79D25F8C498}"/>
          </ac:spMkLst>
        </pc:spChg>
        <pc:spChg chg="mod">
          <ac:chgData name="Collier, Ian (STFC,RAL,SC)" userId="09a51033-127c-4fa1-ac6f-31f5c553530f" providerId="ADAL" clId="{2E079E27-198E-C347-A071-418367BCC173}" dt="2025-03-19T10:22:52.444" v="3371" actId="20577"/>
          <ac:spMkLst>
            <pc:docMk/>
            <pc:sldMk cId="1760207263" sldId="308"/>
            <ac:spMk id="5" creationId="{2CE5E3EB-4544-8A52-D52F-CC01C876B70A}"/>
          </ac:spMkLst>
        </pc:spChg>
      </pc:sldChg>
      <pc:sldChg chg="addSp delSp modSp add mod">
        <pc:chgData name="Collier, Ian (STFC,RAL,SC)" userId="09a51033-127c-4fa1-ac6f-31f5c553530f" providerId="ADAL" clId="{2E079E27-198E-C347-A071-418367BCC173}" dt="2025-03-19T10:19:42.741" v="3216" actId="14100"/>
        <pc:sldMkLst>
          <pc:docMk/>
          <pc:sldMk cId="717344931" sldId="309"/>
        </pc:sldMkLst>
        <pc:spChg chg="mod">
          <ac:chgData name="Collier, Ian (STFC,RAL,SC)" userId="09a51033-127c-4fa1-ac6f-31f5c553530f" providerId="ADAL" clId="{2E079E27-198E-C347-A071-418367BCC173}" dt="2025-03-19T10:15:20.738" v="3165" actId="20577"/>
          <ac:spMkLst>
            <pc:docMk/>
            <pc:sldMk cId="717344931" sldId="309"/>
            <ac:spMk id="2" creationId="{10DEB6A1-DAFA-C91D-828F-567EF1836835}"/>
          </ac:spMkLst>
        </pc:spChg>
        <pc:graphicFrameChg chg="add del mod">
          <ac:chgData name="Collier, Ian (STFC,RAL,SC)" userId="09a51033-127c-4fa1-ac6f-31f5c553530f" providerId="ADAL" clId="{2E079E27-198E-C347-A071-418367BCC173}" dt="2025-03-19T10:14:23.802" v="3150" actId="478"/>
          <ac:graphicFrameMkLst>
            <pc:docMk/>
            <pc:sldMk cId="717344931" sldId="309"/>
            <ac:graphicFrameMk id="3" creationId="{6D7476C7-F89A-D405-51FE-F2E7A03E3300}"/>
          </ac:graphicFrameMkLst>
        </pc:graphicFrameChg>
        <pc:picChg chg="add mod">
          <ac:chgData name="Collier, Ian (STFC,RAL,SC)" userId="09a51033-127c-4fa1-ac6f-31f5c553530f" providerId="ADAL" clId="{2E079E27-198E-C347-A071-418367BCC173}" dt="2025-03-19T10:15:15.708" v="3155" actId="1076"/>
          <ac:picMkLst>
            <pc:docMk/>
            <pc:sldMk cId="717344931" sldId="309"/>
            <ac:picMk id="5" creationId="{7FD17D92-27C3-3A3B-C93D-A6CF92727719}"/>
          </ac:picMkLst>
        </pc:picChg>
        <pc:picChg chg="del">
          <ac:chgData name="Collier, Ian (STFC,RAL,SC)" userId="09a51033-127c-4fa1-ac6f-31f5c553530f" providerId="ADAL" clId="{2E079E27-198E-C347-A071-418367BCC173}" dt="2025-03-19T10:14:12.387" v="3148" actId="478"/>
          <ac:picMkLst>
            <pc:docMk/>
            <pc:sldMk cId="717344931" sldId="309"/>
            <ac:picMk id="6" creationId="{09AA018C-677B-E0BE-07A0-908D723231A5}"/>
          </ac:picMkLst>
        </pc:picChg>
        <pc:picChg chg="add mod">
          <ac:chgData name="Collier, Ian (STFC,RAL,SC)" userId="09a51033-127c-4fa1-ac6f-31f5c553530f" providerId="ADAL" clId="{2E079E27-198E-C347-A071-418367BCC173}" dt="2025-03-19T10:18:46.627" v="3210" actId="1076"/>
          <ac:picMkLst>
            <pc:docMk/>
            <pc:sldMk cId="717344931" sldId="309"/>
            <ac:picMk id="8" creationId="{F34E83EC-A902-4E1F-4106-87247C02027A}"/>
          </ac:picMkLst>
        </pc:picChg>
        <pc:picChg chg="add mod">
          <ac:chgData name="Collier, Ian (STFC,RAL,SC)" userId="09a51033-127c-4fa1-ac6f-31f5c553530f" providerId="ADAL" clId="{2E079E27-198E-C347-A071-418367BCC173}" dt="2025-03-19T10:18:39.694" v="3208" actId="1076"/>
          <ac:picMkLst>
            <pc:docMk/>
            <pc:sldMk cId="717344931" sldId="309"/>
            <ac:picMk id="10" creationId="{1B270266-D4FE-48EE-BEEF-FF8E30489E41}"/>
          </ac:picMkLst>
        </pc:picChg>
        <pc:picChg chg="add mod">
          <ac:chgData name="Collier, Ian (STFC,RAL,SC)" userId="09a51033-127c-4fa1-ac6f-31f5c553530f" providerId="ADAL" clId="{2E079E27-198E-C347-A071-418367BCC173}" dt="2025-03-19T10:19:42.741" v="3216" actId="14100"/>
          <ac:picMkLst>
            <pc:docMk/>
            <pc:sldMk cId="717344931" sldId="309"/>
            <ac:picMk id="12" creationId="{10307859-53A9-A893-C2B0-502CB4C8F3B3}"/>
          </ac:picMkLst>
        </pc:picChg>
      </pc:sldChg>
      <pc:sldChg chg="new del">
        <pc:chgData name="Collier, Ian (STFC,RAL,SC)" userId="09a51033-127c-4fa1-ac6f-31f5c553530f" providerId="ADAL" clId="{2E079E27-198E-C347-A071-418367BCC173}" dt="2025-03-19T10:25:39.973" v="3578" actId="2696"/>
        <pc:sldMkLst>
          <pc:docMk/>
          <pc:sldMk cId="224168194" sldId="310"/>
        </pc:sldMkLst>
      </pc:sldChg>
      <pc:sldChg chg="addSp modSp add mod">
        <pc:chgData name="Collier, Ian (STFC,RAL,SC)" userId="09a51033-127c-4fa1-ac6f-31f5c553530f" providerId="ADAL" clId="{2E079E27-198E-C347-A071-418367BCC173}" dt="2025-03-19T10:46:16.772" v="5094" actId="20577"/>
        <pc:sldMkLst>
          <pc:docMk/>
          <pc:sldMk cId="2236242177" sldId="310"/>
        </pc:sldMkLst>
        <pc:spChg chg="mod">
          <ac:chgData name="Collier, Ian (STFC,RAL,SC)" userId="09a51033-127c-4fa1-ac6f-31f5c553530f" providerId="ADAL" clId="{2E079E27-198E-C347-A071-418367BCC173}" dt="2025-03-19T10:26:12.628" v="3584" actId="207"/>
          <ac:spMkLst>
            <pc:docMk/>
            <pc:sldMk cId="2236242177" sldId="310"/>
            <ac:spMk id="2" creationId="{2C2AC85A-1B77-487C-FFD4-6D6E7E97AF8B}"/>
          </ac:spMkLst>
        </pc:spChg>
        <pc:spChg chg="add mod">
          <ac:chgData name="Collier, Ian (STFC,RAL,SC)" userId="09a51033-127c-4fa1-ac6f-31f5c553530f" providerId="ADAL" clId="{2E079E27-198E-C347-A071-418367BCC173}" dt="2025-03-19T10:46:16.772" v="5094" actId="20577"/>
          <ac:spMkLst>
            <pc:docMk/>
            <pc:sldMk cId="2236242177" sldId="310"/>
            <ac:spMk id="3" creationId="{0BA7F87B-9AB3-CCD9-4442-1AC294D227E4}"/>
          </ac:spMkLst>
        </pc:spChg>
      </pc:sldChg>
      <pc:sldChg chg="addSp modSp add mod">
        <pc:chgData name="Collier, Ian (STFC,RAL,SC)" userId="09a51033-127c-4fa1-ac6f-31f5c553530f" providerId="ADAL" clId="{2E079E27-198E-C347-A071-418367BCC173}" dt="2025-03-19T12:20:50.790" v="5621" actId="20577"/>
        <pc:sldMkLst>
          <pc:docMk/>
          <pc:sldMk cId="2758897749" sldId="311"/>
        </pc:sldMkLst>
        <pc:spChg chg="add mod">
          <ac:chgData name="Collier, Ian (STFC,RAL,SC)" userId="09a51033-127c-4fa1-ac6f-31f5c553530f" providerId="ADAL" clId="{2E079E27-198E-C347-A071-418367BCC173}" dt="2025-03-19T12:20:50.790" v="5621" actId="20577"/>
          <ac:spMkLst>
            <pc:docMk/>
            <pc:sldMk cId="2758897749" sldId="311"/>
            <ac:spMk id="2" creationId="{A926EB39-9418-8A83-7617-FD61784E81F8}"/>
          </ac:spMkLst>
        </pc:spChg>
        <pc:spChg chg="mod">
          <ac:chgData name="Collier, Ian (STFC,RAL,SC)" userId="09a51033-127c-4fa1-ac6f-31f5c553530f" providerId="ADAL" clId="{2E079E27-198E-C347-A071-418367BCC173}" dt="2025-03-19T12:17:29.649" v="5233" actId="207"/>
          <ac:spMkLst>
            <pc:docMk/>
            <pc:sldMk cId="2758897749" sldId="311"/>
            <ac:spMk id="686" creationId="{915C92EC-6B59-F61F-7DE3-40C70AEE76F7}"/>
          </ac:spMkLst>
        </pc:spChg>
        <pc:spChg chg="mod">
          <ac:chgData name="Collier, Ian (STFC,RAL,SC)" userId="09a51033-127c-4fa1-ac6f-31f5c553530f" providerId="ADAL" clId="{2E079E27-198E-C347-A071-418367BCC173}" dt="2025-03-19T12:17:29.649" v="5233" actId="207"/>
          <ac:spMkLst>
            <pc:docMk/>
            <pc:sldMk cId="2758897749" sldId="311"/>
            <ac:spMk id="687" creationId="{3670084E-A415-23E6-4244-301BF73A6B87}"/>
          </ac:spMkLst>
        </pc:spChg>
      </pc:sldChg>
    </pc:docChg>
  </pc:docChgLst>
  <pc:docChgLst>
    <pc:chgData name="Collier, Ian (STFC,RAL,SC)" userId="09a51033-127c-4fa1-ac6f-31f5c553530f" providerId="ADAL" clId="{8CEAC31C-D393-014E-860B-107A7F9C105D}"/>
    <pc:docChg chg="undo custSel addSld delSld modSld">
      <pc:chgData name="Collier, Ian (STFC,RAL,SC)" userId="09a51033-127c-4fa1-ac6f-31f5c553530f" providerId="ADAL" clId="{8CEAC31C-D393-014E-860B-107A7F9C105D}" dt="2024-11-11T18:27:31.924" v="1005" actId="20577"/>
      <pc:docMkLst>
        <pc:docMk/>
      </pc:docMkLst>
      <pc:sldChg chg="modSp mod">
        <pc:chgData name="Collier, Ian (STFC,RAL,SC)" userId="09a51033-127c-4fa1-ac6f-31f5c553530f" providerId="ADAL" clId="{8CEAC31C-D393-014E-860B-107A7F9C105D}" dt="2024-10-22T09:50:39.830" v="64" actId="1076"/>
        <pc:sldMkLst>
          <pc:docMk/>
          <pc:sldMk cId="0" sldId="256"/>
        </pc:sldMkLst>
      </pc:sldChg>
      <pc:sldChg chg="del">
        <pc:chgData name="Collier, Ian (STFC,RAL,SC)" userId="09a51033-127c-4fa1-ac6f-31f5c553530f" providerId="ADAL" clId="{8CEAC31C-D393-014E-860B-107A7F9C105D}" dt="2024-10-22T09:56:22.275" v="66" actId="2696"/>
        <pc:sldMkLst>
          <pc:docMk/>
          <pc:sldMk cId="0" sldId="258"/>
        </pc:sldMkLst>
      </pc:sldChg>
      <pc:sldChg chg="modSp mod">
        <pc:chgData name="Collier, Ian (STFC,RAL,SC)" userId="09a51033-127c-4fa1-ac6f-31f5c553530f" providerId="ADAL" clId="{8CEAC31C-D393-014E-860B-107A7F9C105D}" dt="2024-11-11T18:22:51.272" v="913" actId="20577"/>
        <pc:sldMkLst>
          <pc:docMk/>
          <pc:sldMk cId="0" sldId="263"/>
        </pc:sldMkLst>
      </pc:sldChg>
      <pc:sldChg chg="modSp mod">
        <pc:chgData name="Collier, Ian (STFC,RAL,SC)" userId="09a51033-127c-4fa1-ac6f-31f5c553530f" providerId="ADAL" clId="{8CEAC31C-D393-014E-860B-107A7F9C105D}" dt="2024-11-11T18:23:31.965" v="975" actId="20577"/>
        <pc:sldMkLst>
          <pc:docMk/>
          <pc:sldMk cId="0" sldId="264"/>
        </pc:sldMkLst>
      </pc:sldChg>
      <pc:sldChg chg="modSp mod">
        <pc:chgData name="Collier, Ian (STFC,RAL,SC)" userId="09a51033-127c-4fa1-ac6f-31f5c553530f" providerId="ADAL" clId="{8CEAC31C-D393-014E-860B-107A7F9C105D}" dt="2024-11-11T09:11:17.786" v="116" actId="20577"/>
        <pc:sldMkLst>
          <pc:docMk/>
          <pc:sldMk cId="0" sldId="267"/>
        </pc:sldMkLst>
      </pc:sldChg>
      <pc:sldChg chg="modSp mod">
        <pc:chgData name="Collier, Ian (STFC,RAL,SC)" userId="09a51033-127c-4fa1-ac6f-31f5c553530f" providerId="ADAL" clId="{8CEAC31C-D393-014E-860B-107A7F9C105D}" dt="2024-11-11T09:11:30.594" v="127" actId="20577"/>
        <pc:sldMkLst>
          <pc:docMk/>
          <pc:sldMk cId="0" sldId="268"/>
        </pc:sldMkLst>
      </pc:sldChg>
      <pc:sldChg chg="del">
        <pc:chgData name="Collier, Ian (STFC,RAL,SC)" userId="09a51033-127c-4fa1-ac6f-31f5c553530f" providerId="ADAL" clId="{8CEAC31C-D393-014E-860B-107A7F9C105D}" dt="2024-11-11T09:11:40.162" v="128" actId="2696"/>
        <pc:sldMkLst>
          <pc:docMk/>
          <pc:sldMk cId="0" sldId="269"/>
        </pc:sldMkLst>
      </pc:sldChg>
      <pc:sldChg chg="modSp mod">
        <pc:chgData name="Collier, Ian (STFC,RAL,SC)" userId="09a51033-127c-4fa1-ac6f-31f5c553530f" providerId="ADAL" clId="{8CEAC31C-D393-014E-860B-107A7F9C105D}" dt="2024-11-11T18:26:44.663" v="989" actId="20577"/>
        <pc:sldMkLst>
          <pc:docMk/>
          <pc:sldMk cId="0" sldId="274"/>
        </pc:sldMkLst>
      </pc:sldChg>
      <pc:sldChg chg="del">
        <pc:chgData name="Collier, Ian (STFC,RAL,SC)" userId="09a51033-127c-4fa1-ac6f-31f5c553530f" providerId="ADAL" clId="{8CEAC31C-D393-014E-860B-107A7F9C105D}" dt="2024-11-11T18:27:11.723" v="990" actId="2696"/>
        <pc:sldMkLst>
          <pc:docMk/>
          <pc:sldMk cId="0" sldId="276"/>
        </pc:sldMkLst>
      </pc:sldChg>
      <pc:sldChg chg="modSp mod">
        <pc:chgData name="Collier, Ian (STFC,RAL,SC)" userId="09a51033-127c-4fa1-ac6f-31f5c553530f" providerId="ADAL" clId="{8CEAC31C-D393-014E-860B-107A7F9C105D}" dt="2024-11-11T18:27:31.924" v="1005" actId="20577"/>
        <pc:sldMkLst>
          <pc:docMk/>
          <pc:sldMk cId="0" sldId="277"/>
        </pc:sldMkLst>
      </pc:sldChg>
      <pc:sldChg chg="modSp mod">
        <pc:chgData name="Collier, Ian (STFC,RAL,SC)" userId="09a51033-127c-4fa1-ac6f-31f5c553530f" providerId="ADAL" clId="{8CEAC31C-D393-014E-860B-107A7F9C105D}" dt="2024-11-11T17:46:57.057" v="912" actId="20577"/>
        <pc:sldMkLst>
          <pc:docMk/>
          <pc:sldMk cId="0" sldId="280"/>
        </pc:sldMkLst>
      </pc:sldChg>
      <pc:sldChg chg="add">
        <pc:chgData name="Collier, Ian (STFC,RAL,SC)" userId="09a51033-127c-4fa1-ac6f-31f5c553530f" providerId="ADAL" clId="{8CEAC31C-D393-014E-860B-107A7F9C105D}" dt="2024-10-22T09:56:06.052" v="65"/>
        <pc:sldMkLst>
          <pc:docMk/>
          <pc:sldMk cId="0" sldId="282"/>
        </pc:sldMkLst>
      </pc:sldChg>
      <pc:sldChg chg="add">
        <pc:chgData name="Collier, Ian (STFC,RAL,SC)" userId="09a51033-127c-4fa1-ac6f-31f5c553530f" providerId="ADAL" clId="{8CEAC31C-D393-014E-860B-107A7F9C105D}" dt="2024-10-22T09:56:06.052" v="65"/>
        <pc:sldMkLst>
          <pc:docMk/>
          <pc:sldMk cId="0" sldId="283"/>
        </pc:sldMkLst>
      </pc:sldChg>
      <pc:sldChg chg="modSp add mod">
        <pc:chgData name="Collier, Ian (STFC,RAL,SC)" userId="09a51033-127c-4fa1-ac6f-31f5c553530f" providerId="ADAL" clId="{8CEAC31C-D393-014E-860B-107A7F9C105D}" dt="2024-10-22T09:58:57.812" v="83" actId="14100"/>
        <pc:sldMkLst>
          <pc:docMk/>
          <pc:sldMk cId="0" sldId="284"/>
        </pc:sldMkLst>
      </pc:sldChg>
      <pc:sldChg chg="add">
        <pc:chgData name="Collier, Ian (STFC,RAL,SC)" userId="09a51033-127c-4fa1-ac6f-31f5c553530f" providerId="ADAL" clId="{8CEAC31C-D393-014E-860B-107A7F9C105D}" dt="2024-11-11T17:41:41.214" v="257" actId="2890"/>
        <pc:sldMkLst>
          <pc:docMk/>
          <pc:sldMk cId="614809708" sldId="285"/>
        </pc:sldMkLst>
      </pc:sldChg>
      <pc:sldChg chg="addSp delSp modSp add mod">
        <pc:chgData name="Collier, Ian (STFC,RAL,SC)" userId="09a51033-127c-4fa1-ac6f-31f5c553530f" providerId="ADAL" clId="{8CEAC31C-D393-014E-860B-107A7F9C105D}" dt="2024-11-11T18:26:06.155" v="987" actId="14100"/>
        <pc:sldMkLst>
          <pc:docMk/>
          <pc:sldMk cId="2104901788" sldId="301"/>
        </pc:sldMkLst>
      </pc:sldChg>
    </pc:docChg>
  </pc:docChgLst>
  <pc:docChgLst>
    <pc:chgData name="Collier, Ian (STFC,RAL,SC)" userId="09a51033-127c-4fa1-ac6f-31f5c553530f" providerId="ADAL" clId="{2FE6686E-C46C-E84E-9104-45E995BD4C74}"/>
    <pc:docChg chg="custSel modSld">
      <pc:chgData name="Collier, Ian (STFC,RAL,SC)" userId="09a51033-127c-4fa1-ac6f-31f5c553530f" providerId="ADAL" clId="{2FE6686E-C46C-E84E-9104-45E995BD4C74}" dt="2025-03-19T17:05:36.756" v="234" actId="20577"/>
      <pc:docMkLst>
        <pc:docMk/>
      </pc:docMkLst>
      <pc:sldChg chg="modSp mod">
        <pc:chgData name="Collier, Ian (STFC,RAL,SC)" userId="09a51033-127c-4fa1-ac6f-31f5c553530f" providerId="ADAL" clId="{2FE6686E-C46C-E84E-9104-45E995BD4C74}" dt="2025-03-19T15:00:19.342" v="228" actId="20577"/>
        <pc:sldMkLst>
          <pc:docMk/>
          <pc:sldMk cId="0" sldId="257"/>
        </pc:sldMkLst>
        <pc:spChg chg="mod">
          <ac:chgData name="Collier, Ian (STFC,RAL,SC)" userId="09a51033-127c-4fa1-ac6f-31f5c553530f" providerId="ADAL" clId="{2FE6686E-C46C-E84E-9104-45E995BD4C74}" dt="2025-03-19T15:00:19.342" v="228" actId="20577"/>
          <ac:spMkLst>
            <pc:docMk/>
            <pc:sldMk cId="0" sldId="257"/>
            <ac:spMk id="340" creationId="{00000000-0000-0000-0000-000000000000}"/>
          </ac:spMkLst>
        </pc:spChg>
      </pc:sldChg>
      <pc:sldChg chg="modSp mod">
        <pc:chgData name="Collier, Ian (STFC,RAL,SC)" userId="09a51033-127c-4fa1-ac6f-31f5c553530f" providerId="ADAL" clId="{2FE6686E-C46C-E84E-9104-45E995BD4C74}" dt="2025-03-19T17:05:36.756" v="234" actId="20577"/>
        <pc:sldMkLst>
          <pc:docMk/>
          <pc:sldMk cId="2215191692" sldId="302"/>
        </pc:sldMkLst>
        <pc:spChg chg="mod">
          <ac:chgData name="Collier, Ian (STFC,RAL,SC)" userId="09a51033-127c-4fa1-ac6f-31f5c553530f" providerId="ADAL" clId="{2FE6686E-C46C-E84E-9104-45E995BD4C74}" dt="2025-03-19T17:05:36.756" v="234" actId="20577"/>
          <ac:spMkLst>
            <pc:docMk/>
            <pc:sldMk cId="2215191692" sldId="302"/>
            <ac:spMk id="3" creationId="{130D9D4E-036F-69EE-58DF-108E11EA94A8}"/>
          </ac:spMkLst>
        </pc:spChg>
      </pc:sldChg>
      <pc:sldChg chg="modSp mod">
        <pc:chgData name="Collier, Ian (STFC,RAL,SC)" userId="09a51033-127c-4fa1-ac6f-31f5c553530f" providerId="ADAL" clId="{2FE6686E-C46C-E84E-9104-45E995BD4C74}" dt="2025-03-19T14:57:26.299" v="110" actId="20577"/>
        <pc:sldMkLst>
          <pc:docMk/>
          <pc:sldMk cId="1446222746" sldId="306"/>
        </pc:sldMkLst>
        <pc:spChg chg="mod">
          <ac:chgData name="Collier, Ian (STFC,RAL,SC)" userId="09a51033-127c-4fa1-ac6f-31f5c553530f" providerId="ADAL" clId="{2FE6686E-C46C-E84E-9104-45E995BD4C74}" dt="2025-03-19T14:57:26.299" v="110" actId="20577"/>
          <ac:spMkLst>
            <pc:docMk/>
            <pc:sldMk cId="1446222746" sldId="306"/>
            <ac:spMk id="3" creationId="{C84F2287-B90D-00ED-B607-D2442E335C2E}"/>
          </ac:spMkLst>
        </pc:spChg>
      </pc:sldChg>
      <pc:sldChg chg="modSp mod">
        <pc:chgData name="Collier, Ian (STFC,RAL,SC)" userId="09a51033-127c-4fa1-ac6f-31f5c553530f" providerId="ADAL" clId="{2FE6686E-C46C-E84E-9104-45E995BD4C74}" dt="2025-03-19T14:59:31.027" v="217" actId="20577"/>
        <pc:sldMkLst>
          <pc:docMk/>
          <pc:sldMk cId="1760207263" sldId="308"/>
        </pc:sldMkLst>
        <pc:spChg chg="mod">
          <ac:chgData name="Collier, Ian (STFC,RAL,SC)" userId="09a51033-127c-4fa1-ac6f-31f5c553530f" providerId="ADAL" clId="{2FE6686E-C46C-E84E-9104-45E995BD4C74}" dt="2025-03-19T14:57:51.758" v="116" actId="20577"/>
          <ac:spMkLst>
            <pc:docMk/>
            <pc:sldMk cId="1760207263" sldId="308"/>
            <ac:spMk id="3" creationId="{67E21C4F-5DA7-3C66-1641-F79D25F8C498}"/>
          </ac:spMkLst>
        </pc:spChg>
        <pc:spChg chg="mod">
          <ac:chgData name="Collier, Ian (STFC,RAL,SC)" userId="09a51033-127c-4fa1-ac6f-31f5c553530f" providerId="ADAL" clId="{2FE6686E-C46C-E84E-9104-45E995BD4C74}" dt="2025-03-19T14:59:31.027" v="217" actId="20577"/>
          <ac:spMkLst>
            <pc:docMk/>
            <pc:sldMk cId="1760207263" sldId="308"/>
            <ac:spMk id="5" creationId="{2CE5E3EB-4544-8A52-D52F-CC01C876B70A}"/>
          </ac:spMkLst>
        </pc:spChg>
      </pc:sldChg>
      <pc:sldChg chg="addSp delSp modSp mod">
        <pc:chgData name="Collier, Ian (STFC,RAL,SC)" userId="09a51033-127c-4fa1-ac6f-31f5c553530f" providerId="ADAL" clId="{2FE6686E-C46C-E84E-9104-45E995BD4C74}" dt="2025-03-19T14:18:11.699" v="11" actId="14100"/>
        <pc:sldMkLst>
          <pc:docMk/>
          <pc:sldMk cId="717344931" sldId="309"/>
        </pc:sldMkLst>
        <pc:picChg chg="add mod">
          <ac:chgData name="Collier, Ian (STFC,RAL,SC)" userId="09a51033-127c-4fa1-ac6f-31f5c553530f" providerId="ADAL" clId="{2FE6686E-C46C-E84E-9104-45E995BD4C74}" dt="2025-03-19T14:18:11.699" v="11" actId="14100"/>
          <ac:picMkLst>
            <pc:docMk/>
            <pc:sldMk cId="717344931" sldId="309"/>
            <ac:picMk id="4" creationId="{89587D95-D073-847F-25D8-8588024737A6}"/>
          </ac:picMkLst>
        </pc:picChg>
        <pc:picChg chg="del">
          <ac:chgData name="Collier, Ian (STFC,RAL,SC)" userId="09a51033-127c-4fa1-ac6f-31f5c553530f" providerId="ADAL" clId="{2FE6686E-C46C-E84E-9104-45E995BD4C74}" dt="2025-03-19T14:17:09.775" v="0" actId="478"/>
          <ac:picMkLst>
            <pc:docMk/>
            <pc:sldMk cId="717344931" sldId="309"/>
            <ac:picMk id="8" creationId="{F34E83EC-A902-4E1F-4106-87247C02027A}"/>
          </ac:picMkLst>
        </pc:picChg>
      </pc:sldChg>
      <pc:sldChg chg="modSp mod">
        <pc:chgData name="Collier, Ian (STFC,RAL,SC)" userId="09a51033-127c-4fa1-ac6f-31f5c553530f" providerId="ADAL" clId="{2FE6686E-C46C-E84E-9104-45E995BD4C74}" dt="2025-03-19T14:43:55.996" v="71" actId="1076"/>
        <pc:sldMkLst>
          <pc:docMk/>
          <pc:sldMk cId="2236242177" sldId="310"/>
        </pc:sldMkLst>
        <pc:spChg chg="mod">
          <ac:chgData name="Collier, Ian (STFC,RAL,SC)" userId="09a51033-127c-4fa1-ac6f-31f5c553530f" providerId="ADAL" clId="{2FE6686E-C46C-E84E-9104-45E995BD4C74}" dt="2025-03-19T14:43:55.996" v="71" actId="1076"/>
          <ac:spMkLst>
            <pc:docMk/>
            <pc:sldMk cId="2236242177" sldId="310"/>
            <ac:spMk id="3" creationId="{0BA7F87B-9AB3-CCD9-4442-1AC294D227E4}"/>
          </ac:spMkLst>
        </pc:spChg>
      </pc:sldChg>
      <pc:sldChg chg="mod modShow">
        <pc:chgData name="Collier, Ian (STFC,RAL,SC)" userId="09a51033-127c-4fa1-ac6f-31f5c553530f" providerId="ADAL" clId="{2FE6686E-C46C-E84E-9104-45E995BD4C74}" dt="2025-03-19T15:00:09.005" v="218" actId="729"/>
        <pc:sldMkLst>
          <pc:docMk/>
          <pc:sldMk cId="2758897749" sldId="311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Shape 330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31" name="Shape 331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400">
        <a:latin typeface="+mn-lt"/>
        <a:ea typeface="+mn-ea"/>
        <a:cs typeface="+mn-cs"/>
        <a:sym typeface="Helvetica"/>
      </a:defRPr>
    </a:lvl1pPr>
    <a:lvl2pPr indent="228600" latinLnBrk="0">
      <a:defRPr sz="1400">
        <a:latin typeface="+mn-lt"/>
        <a:ea typeface="+mn-ea"/>
        <a:cs typeface="+mn-cs"/>
        <a:sym typeface="Helvetica"/>
      </a:defRPr>
    </a:lvl2pPr>
    <a:lvl3pPr indent="457200" latinLnBrk="0">
      <a:defRPr sz="1400">
        <a:latin typeface="+mn-lt"/>
        <a:ea typeface="+mn-ea"/>
        <a:cs typeface="+mn-cs"/>
        <a:sym typeface="Helvetica"/>
      </a:defRPr>
    </a:lvl3pPr>
    <a:lvl4pPr indent="685800" latinLnBrk="0">
      <a:defRPr sz="1400">
        <a:latin typeface="+mn-lt"/>
        <a:ea typeface="+mn-ea"/>
        <a:cs typeface="+mn-cs"/>
        <a:sym typeface="Helvetica"/>
      </a:defRPr>
    </a:lvl4pPr>
    <a:lvl5pPr indent="914400" latinLnBrk="0">
      <a:defRPr sz="1400">
        <a:latin typeface="+mn-lt"/>
        <a:ea typeface="+mn-ea"/>
        <a:cs typeface="+mn-cs"/>
        <a:sym typeface="Helvetica"/>
      </a:defRPr>
    </a:lvl5pPr>
    <a:lvl6pPr indent="1143000" latinLnBrk="0">
      <a:defRPr sz="1400">
        <a:latin typeface="+mn-lt"/>
        <a:ea typeface="+mn-ea"/>
        <a:cs typeface="+mn-cs"/>
        <a:sym typeface="Helvetica"/>
      </a:defRPr>
    </a:lvl6pPr>
    <a:lvl7pPr indent="1371600" latinLnBrk="0">
      <a:defRPr sz="1400">
        <a:latin typeface="+mn-lt"/>
        <a:ea typeface="+mn-ea"/>
        <a:cs typeface="+mn-cs"/>
        <a:sym typeface="Helvetica"/>
      </a:defRPr>
    </a:lvl7pPr>
    <a:lvl8pPr indent="1600200" latinLnBrk="0">
      <a:defRPr sz="1400">
        <a:latin typeface="+mn-lt"/>
        <a:ea typeface="+mn-ea"/>
        <a:cs typeface="+mn-cs"/>
        <a:sym typeface="Helvetica"/>
      </a:defRPr>
    </a:lvl8pPr>
    <a:lvl9pPr indent="1828800" latinLnBrk="0">
      <a:defRPr sz="1400">
        <a:latin typeface="+mn-lt"/>
        <a:ea typeface="+mn-ea"/>
        <a:cs typeface="+mn-cs"/>
        <a:sym typeface="Helvetica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www.skao.int" TargetMode="Externa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hyperlink" Target="http://www.skao.int" TargetMode="Externa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- White - numbe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5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le and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7;p1"/>
          <p:cNvSpPr/>
          <p:nvPr/>
        </p:nvSpPr>
        <p:spPr>
          <a:xfrm>
            <a:off x="0" y="4907755"/>
            <a:ext cx="9144000" cy="237601"/>
          </a:xfrm>
          <a:prstGeom prst="rect">
            <a:avLst/>
          </a:prstGeom>
          <a:gradFill>
            <a:gsLst>
              <a:gs pos="0">
                <a:srgbClr val="070168"/>
              </a:gs>
              <a:gs pos="50129">
                <a:srgbClr val="070168"/>
              </a:gs>
              <a:gs pos="76370">
                <a:srgbClr val="730368"/>
              </a:gs>
              <a:gs pos="100000">
                <a:srgbClr val="DF0569"/>
              </a:gs>
            </a:gsLst>
            <a:lin ang="8100019"/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20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137" name="Google Shape;8;p1"/>
          <p:cNvSpPr/>
          <p:nvPr/>
        </p:nvSpPr>
        <p:spPr>
          <a:xfrm>
            <a:off x="609406" y="4900612"/>
            <a:ext cx="9144001" cy="1"/>
          </a:xfrm>
          <a:prstGeom prst="line">
            <a:avLst/>
          </a:prstGeom>
          <a:ln w="12700">
            <a:solidFill>
              <a:srgbClr val="FFFFFF">
                <a:alpha val="49800"/>
              </a:srgbClr>
            </a:solidFill>
            <a:miter lim="400000"/>
          </a:ln>
        </p:spPr>
        <p:txBody>
          <a:bodyPr lIns="0" tIns="0" rIns="0" bIns="0"/>
          <a:lstStyle/>
          <a:p>
            <a:endParaRPr/>
          </a:p>
        </p:txBody>
      </p:sp>
      <p:pic>
        <p:nvPicPr>
          <p:cNvPr id="138" name="Google Shape;9;p1" descr="Google Shape;9;p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173" y="4705350"/>
            <a:ext cx="390526" cy="390526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Google Shape;75;p11"/>
          <p:cNvSpPr>
            <a:spLocks noGrp="1"/>
          </p:cNvSpPr>
          <p:nvPr>
            <p:ph type="pic" sz="half" idx="21"/>
          </p:nvPr>
        </p:nvSpPr>
        <p:spPr>
          <a:xfrm>
            <a:off x="4690424" y="1205346"/>
            <a:ext cx="3983701" cy="33252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40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70024" y="1205346"/>
            <a:ext cx="3983701" cy="3325201"/>
          </a:xfrm>
          <a:prstGeom prst="rect">
            <a:avLst/>
          </a:prstGeom>
        </p:spPr>
        <p:txBody>
          <a:bodyPr lIns="0" tIns="0" rIns="0" bIns="0"/>
          <a:lstStyle>
            <a:lvl1pPr marL="228600" indent="0">
              <a:spcBef>
                <a:spcPts val="0"/>
              </a:spcBef>
              <a:buClrTx/>
              <a:buSzTx/>
              <a:buFontTx/>
              <a:buNone/>
              <a:defRPr sz="1000">
                <a:solidFill>
                  <a:srgbClr val="114674"/>
                </a:solidFill>
                <a:latin typeface="+mn-lt"/>
                <a:ea typeface="+mn-ea"/>
                <a:cs typeface="+mn-cs"/>
                <a:sym typeface="Helvetica"/>
              </a:defRPr>
            </a:lvl1pPr>
            <a:lvl2pPr marL="228600" indent="457200">
              <a:spcBef>
                <a:spcPts val="0"/>
              </a:spcBef>
              <a:buClrTx/>
              <a:buSzTx/>
              <a:buFontTx/>
              <a:buNone/>
              <a:defRPr sz="1000">
                <a:solidFill>
                  <a:srgbClr val="114674"/>
                </a:solidFill>
                <a:latin typeface="+mn-lt"/>
                <a:ea typeface="+mn-ea"/>
                <a:cs typeface="+mn-cs"/>
                <a:sym typeface="Helvetica"/>
              </a:defRPr>
            </a:lvl2pPr>
            <a:lvl3pPr marL="228600" indent="914400">
              <a:spcBef>
                <a:spcPts val="0"/>
              </a:spcBef>
              <a:buClrTx/>
              <a:buSzTx/>
              <a:buFontTx/>
              <a:buNone/>
              <a:defRPr sz="1000">
                <a:solidFill>
                  <a:srgbClr val="114674"/>
                </a:solidFill>
                <a:latin typeface="+mn-lt"/>
                <a:ea typeface="+mn-ea"/>
                <a:cs typeface="+mn-cs"/>
                <a:sym typeface="Helvetica"/>
              </a:defRPr>
            </a:lvl3pPr>
            <a:lvl4pPr marL="228600" indent="1371600">
              <a:spcBef>
                <a:spcPts val="0"/>
              </a:spcBef>
              <a:buClrTx/>
              <a:buSzTx/>
              <a:buFontTx/>
              <a:buNone/>
              <a:defRPr sz="1000">
                <a:solidFill>
                  <a:srgbClr val="114674"/>
                </a:solidFill>
                <a:latin typeface="+mn-lt"/>
                <a:ea typeface="+mn-ea"/>
                <a:cs typeface="+mn-cs"/>
                <a:sym typeface="Helvetica"/>
              </a:defRPr>
            </a:lvl4pPr>
            <a:lvl5pPr marL="228600" indent="1828800">
              <a:spcBef>
                <a:spcPts val="0"/>
              </a:spcBef>
              <a:buClrTx/>
              <a:buSzTx/>
              <a:buFontTx/>
              <a:buNone/>
              <a:defRPr sz="1000">
                <a:solidFill>
                  <a:srgbClr val="114674"/>
                </a:solidFill>
                <a:latin typeface="+mn-lt"/>
                <a:ea typeface="+mn-ea"/>
                <a:cs typeface="+mn-cs"/>
                <a:sym typeface="Helvetic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41" name="Google Shape;77;p11" descr="Google Shape;77;p11"/>
          <p:cNvPicPr>
            <a:picLocks noChangeAspect="1"/>
          </p:cNvPicPr>
          <p:nvPr/>
        </p:nvPicPr>
        <p:blipFill>
          <a:blip r:embed="rId3"/>
          <a:srcRect b="30278"/>
          <a:stretch>
            <a:fillRect/>
          </a:stretch>
        </p:blipFill>
        <p:spPr>
          <a:xfrm>
            <a:off x="0" y="0"/>
            <a:ext cx="9144000" cy="945262"/>
          </a:xfrm>
          <a:prstGeom prst="rect">
            <a:avLst/>
          </a:prstGeom>
          <a:ln w="12700">
            <a:miter lim="400000"/>
          </a:ln>
        </p:spPr>
      </p:pic>
      <p:sp>
        <p:nvSpPr>
          <p:cNvPr id="142" name="Google Shape;78;p11"/>
          <p:cNvSpPr txBox="1">
            <a:spLocks noGrp="1"/>
          </p:cNvSpPr>
          <p:nvPr>
            <p:ph type="body" sz="quarter" idx="22"/>
          </p:nvPr>
        </p:nvSpPr>
        <p:spPr>
          <a:xfrm>
            <a:off x="1995266" y="0"/>
            <a:ext cx="6678902" cy="945299"/>
          </a:xfrm>
          <a:prstGeom prst="rect">
            <a:avLst/>
          </a:prstGeom>
        </p:spPr>
        <p:txBody>
          <a:bodyPr lIns="0" tIns="0" rIns="0" bIns="0" anchor="ctr"/>
          <a:lstStyle/>
          <a:p>
            <a:pPr marL="228600" indent="0" algn="ctr">
              <a:spcBef>
                <a:spcPts val="0"/>
              </a:spcBef>
              <a:buClrTx/>
              <a:buSzTx/>
              <a:buFontTx/>
              <a:buNone/>
              <a:defRPr b="1">
                <a:solidFill>
                  <a:srgbClr val="4860A8"/>
                </a:solidFill>
                <a:latin typeface="+mn-lt"/>
                <a:ea typeface="+mn-ea"/>
                <a:cs typeface="+mn-cs"/>
                <a:sym typeface="Helvetica"/>
              </a:defRPr>
            </a:pPr>
            <a:endParaRPr/>
          </a:p>
        </p:txBody>
      </p:sp>
      <p:pic>
        <p:nvPicPr>
          <p:cNvPr id="143" name="Google Shape;79;p11" descr="Google Shape;79;p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500" y="159456"/>
            <a:ext cx="929603" cy="626348"/>
          </a:xfrm>
          <a:prstGeom prst="rect">
            <a:avLst/>
          </a:prstGeom>
          <a:ln w="12700">
            <a:miter lim="400000"/>
          </a:ln>
        </p:spPr>
      </p:pic>
      <p:sp>
        <p:nvSpPr>
          <p:cNvPr id="144" name="Google Shape;80;p11"/>
          <p:cNvSpPr/>
          <p:nvPr/>
        </p:nvSpPr>
        <p:spPr>
          <a:xfrm>
            <a:off x="0" y="4811614"/>
            <a:ext cx="9144000" cy="347401"/>
          </a:xfrm>
          <a:prstGeom prst="rect">
            <a:avLst/>
          </a:prstGeom>
          <a:gradFill>
            <a:gsLst>
              <a:gs pos="0">
                <a:srgbClr val="8A2994"/>
              </a:gs>
              <a:gs pos="100000">
                <a:srgbClr val="4860A8"/>
              </a:gs>
            </a:gsLst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700">
                <a:solidFill>
                  <a:srgbClr val="000000"/>
                </a:solidFill>
              </a:defRPr>
            </a:pPr>
            <a:endParaRPr/>
          </a:p>
        </p:txBody>
      </p:sp>
      <p:sp>
        <p:nvSpPr>
          <p:cNvPr id="145" name="Google Shape;81;p11"/>
          <p:cNvSpPr txBox="1"/>
          <p:nvPr/>
        </p:nvSpPr>
        <p:spPr>
          <a:xfrm>
            <a:off x="2878255" y="4863636"/>
            <a:ext cx="5870852" cy="452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22849" tIns="22849" rIns="22849" bIns="22849">
            <a:spAutoFit/>
          </a:bodyPr>
          <a:lstStyle>
            <a:lvl1pPr algn="r">
              <a:defRPr b="1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EUROPEAN ASTRONOMICAL SOCIETY ANNUAL MEETING</a:t>
            </a:r>
          </a:p>
        </p:txBody>
      </p:sp>
      <p:sp>
        <p:nvSpPr>
          <p:cNvPr id="1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KAO v2 Cover - Front Photo D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itle Text"/>
          <p:cNvSpPr txBox="1">
            <a:spLocks noGrp="1"/>
          </p:cNvSpPr>
          <p:nvPr>
            <p:ph type="title"/>
          </p:nvPr>
        </p:nvSpPr>
        <p:spPr>
          <a:xfrm>
            <a:off x="3342102" y="1116059"/>
            <a:ext cx="5304301" cy="679201"/>
          </a:xfrm>
          <a:prstGeom prst="rect">
            <a:avLst/>
          </a:prstGeom>
        </p:spPr>
        <p:txBody>
          <a:bodyPr anchor="b"/>
          <a:lstStyle>
            <a:lvl1pPr algn="r"/>
          </a:lstStyle>
          <a:p>
            <a:r>
              <a:t>Title Text</a:t>
            </a:r>
          </a:p>
        </p:txBody>
      </p:sp>
      <p:sp>
        <p:nvSpPr>
          <p:cNvPr id="15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344693" y="1824687"/>
            <a:ext cx="5299202" cy="571501"/>
          </a:xfrm>
          <a:prstGeom prst="rect">
            <a:avLst/>
          </a:prstGeom>
        </p:spPr>
        <p:txBody>
          <a:bodyPr/>
          <a:lstStyle>
            <a:lvl1pPr marL="228600" indent="0" algn="r">
              <a:spcBef>
                <a:spcPts val="0"/>
              </a:spcBef>
              <a:buClrTx/>
              <a:buSzTx/>
              <a:buFontTx/>
              <a:buNone/>
              <a:defRPr sz="1900"/>
            </a:lvl1pPr>
            <a:lvl2pPr marL="228600" indent="457200" algn="r">
              <a:spcBef>
                <a:spcPts val="0"/>
              </a:spcBef>
              <a:buClrTx/>
              <a:buSzTx/>
              <a:buFontTx/>
              <a:buNone/>
              <a:defRPr sz="1900"/>
            </a:lvl2pPr>
            <a:lvl3pPr marL="228600" indent="914400" algn="r">
              <a:spcBef>
                <a:spcPts val="0"/>
              </a:spcBef>
              <a:buClrTx/>
              <a:buSzTx/>
              <a:buFontTx/>
              <a:buNone/>
              <a:defRPr sz="1900"/>
            </a:lvl3pPr>
            <a:lvl4pPr marL="228600" indent="1371600" algn="r">
              <a:spcBef>
                <a:spcPts val="0"/>
              </a:spcBef>
              <a:buClrTx/>
              <a:buSzTx/>
              <a:buFontTx/>
              <a:buNone/>
              <a:defRPr sz="1900"/>
            </a:lvl4pPr>
            <a:lvl5pPr marL="228600" indent="1828800" algn="r">
              <a:spcBef>
                <a:spcPts val="0"/>
              </a:spcBef>
              <a:buClrTx/>
              <a:buSzTx/>
              <a:buFontTx/>
              <a:buNone/>
              <a:defRPr sz="19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5" name="Google Shape;85;p12"/>
          <p:cNvSpPr txBox="1">
            <a:spLocks noGrp="1"/>
          </p:cNvSpPr>
          <p:nvPr>
            <p:ph type="body" sz="quarter" idx="21"/>
          </p:nvPr>
        </p:nvSpPr>
        <p:spPr>
          <a:xfrm>
            <a:off x="3339512" y="2460568"/>
            <a:ext cx="5304302" cy="271201"/>
          </a:xfrm>
          <a:prstGeom prst="rect">
            <a:avLst/>
          </a:prstGeom>
        </p:spPr>
        <p:txBody>
          <a:bodyPr/>
          <a:lstStyle/>
          <a:p>
            <a:pPr marL="228600" indent="0" algn="r">
              <a:spcBef>
                <a:spcPts val="0"/>
              </a:spcBef>
              <a:buClrTx/>
              <a:buSzTx/>
              <a:buFontTx/>
              <a:buNone/>
              <a:defRPr sz="1500"/>
            </a:pPr>
            <a:endParaRPr/>
          </a:p>
        </p:txBody>
      </p:sp>
      <p:sp>
        <p:nvSpPr>
          <p:cNvPr id="156" name="Google Shape;86;p12"/>
          <p:cNvSpPr txBox="1">
            <a:spLocks noGrp="1"/>
          </p:cNvSpPr>
          <p:nvPr>
            <p:ph type="body" sz="quarter" idx="22"/>
          </p:nvPr>
        </p:nvSpPr>
        <p:spPr>
          <a:xfrm>
            <a:off x="3339512" y="2796101"/>
            <a:ext cx="5304302" cy="271201"/>
          </a:xfrm>
          <a:prstGeom prst="rect">
            <a:avLst/>
          </a:prstGeom>
        </p:spPr>
        <p:txBody>
          <a:bodyPr/>
          <a:lstStyle/>
          <a:p>
            <a:pPr marL="228600" indent="0" algn="r">
              <a:spcBef>
                <a:spcPts val="0"/>
              </a:spcBef>
              <a:buClrTx/>
              <a:buSzTx/>
              <a:buFontTx/>
              <a:buNone/>
              <a:defRPr sz="1300"/>
            </a:pPr>
            <a:endParaRPr/>
          </a:p>
        </p:txBody>
      </p:sp>
      <p:pic>
        <p:nvPicPr>
          <p:cNvPr id="157" name="Google Shape;87;p12" descr="Google Shape;87;p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651" y="255787"/>
            <a:ext cx="2246967" cy="679051"/>
          </a:xfrm>
          <a:prstGeom prst="rect">
            <a:avLst/>
          </a:prstGeom>
          <a:ln w="12700">
            <a:miter lim="400000"/>
          </a:ln>
        </p:spPr>
      </p:pic>
      <p:pic>
        <p:nvPicPr>
          <p:cNvPr id="158" name="Google Shape;88;p12" descr="Google Shape;88;p12"/>
          <p:cNvPicPr>
            <a:picLocks noChangeAspect="1"/>
          </p:cNvPicPr>
          <p:nvPr/>
        </p:nvPicPr>
        <p:blipFill>
          <a:blip r:embed="rId3"/>
          <a:srcRect l="13433" r="13433"/>
          <a:stretch>
            <a:fillRect/>
          </a:stretch>
        </p:blipFill>
        <p:spPr>
          <a:xfrm>
            <a:off x="0" y="981112"/>
            <a:ext cx="9144004" cy="4167803"/>
          </a:xfrm>
          <a:prstGeom prst="rect">
            <a:avLst/>
          </a:prstGeom>
          <a:ln w="12700">
            <a:miter lim="400000"/>
          </a:ln>
        </p:spPr>
      </p:pic>
      <p:sp>
        <p:nvSpPr>
          <p:cNvPr id="159" name="Google Shape;89;p12"/>
          <p:cNvSpPr txBox="1"/>
          <p:nvPr/>
        </p:nvSpPr>
        <p:spPr>
          <a:xfrm>
            <a:off x="3361152" y="1411085"/>
            <a:ext cx="5266202" cy="355601"/>
          </a:xfrm>
          <a:prstGeom prst="rect">
            <a:avLst/>
          </a:prstGeom>
          <a:ln w="12700">
            <a:miter lim="400000"/>
          </a:ln>
          <a:effectLst>
            <a:outerShdw blurRad="50800" dist="38100" dir="2700000" rotWithShape="0">
              <a:srgbClr val="FFFFFF">
                <a:alpha val="4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b">
            <a:spAutoFit/>
          </a:bodyPr>
          <a:lstStyle>
            <a:lvl1pPr algn="r">
              <a:defRPr sz="2300" b="1">
                <a:solidFill>
                  <a:schemeClr val="accent2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r>
              <a:t>Presentation Title</a:t>
            </a:r>
          </a:p>
        </p:txBody>
      </p:sp>
      <p:sp>
        <p:nvSpPr>
          <p:cNvPr id="160" name="Google Shape;90;p12"/>
          <p:cNvSpPr txBox="1">
            <a:spLocks noGrp="1"/>
          </p:cNvSpPr>
          <p:nvPr>
            <p:ph type="body" sz="quarter" idx="23"/>
          </p:nvPr>
        </p:nvSpPr>
        <p:spPr>
          <a:xfrm>
            <a:off x="3344693" y="1815162"/>
            <a:ext cx="5299202" cy="571501"/>
          </a:xfrm>
          <a:prstGeom prst="rect">
            <a:avLst/>
          </a:prstGeom>
          <a:effectLst>
            <a:outerShdw blurRad="50800" dist="38100" dir="2700000" rotWithShape="0">
              <a:srgbClr val="FFFFFF">
                <a:alpha val="40000"/>
              </a:srgbClr>
            </a:outerShdw>
          </a:effectLst>
        </p:spPr>
        <p:txBody>
          <a:bodyPr/>
          <a:lstStyle/>
          <a:p>
            <a:pPr marL="228600" indent="0" algn="r">
              <a:spcBef>
                <a:spcPts val="0"/>
              </a:spcBef>
              <a:buClrTx/>
              <a:buSzTx/>
              <a:buFontTx/>
              <a:buNone/>
              <a:defRPr sz="1900"/>
            </a:pPr>
            <a:endParaRPr/>
          </a:p>
        </p:txBody>
      </p:sp>
      <p:sp>
        <p:nvSpPr>
          <p:cNvPr id="161" name="Google Shape;91;p12"/>
          <p:cNvSpPr txBox="1">
            <a:spLocks noGrp="1"/>
          </p:cNvSpPr>
          <p:nvPr>
            <p:ph type="body" sz="quarter" idx="24"/>
          </p:nvPr>
        </p:nvSpPr>
        <p:spPr>
          <a:xfrm>
            <a:off x="3339512" y="2451043"/>
            <a:ext cx="5304302" cy="271202"/>
          </a:xfrm>
          <a:prstGeom prst="rect">
            <a:avLst/>
          </a:prstGeom>
          <a:effectLst>
            <a:outerShdw blurRad="50800" dist="38100" dir="2700000" rotWithShape="0">
              <a:srgbClr val="FFFFFF">
                <a:alpha val="40000"/>
              </a:srgbClr>
            </a:outerShdw>
          </a:effectLst>
        </p:spPr>
        <p:txBody>
          <a:bodyPr/>
          <a:lstStyle/>
          <a:p>
            <a:pPr marL="228600" indent="0" algn="r">
              <a:spcBef>
                <a:spcPts val="0"/>
              </a:spcBef>
              <a:buClrTx/>
              <a:buSzTx/>
              <a:buFontTx/>
              <a:buNone/>
              <a:defRPr sz="1500"/>
            </a:pPr>
            <a:endParaRPr/>
          </a:p>
        </p:txBody>
      </p:sp>
      <p:sp>
        <p:nvSpPr>
          <p:cNvPr id="162" name="Google Shape;92;p12"/>
          <p:cNvSpPr txBox="1">
            <a:spLocks noGrp="1"/>
          </p:cNvSpPr>
          <p:nvPr>
            <p:ph type="body" sz="quarter" idx="25"/>
          </p:nvPr>
        </p:nvSpPr>
        <p:spPr>
          <a:xfrm>
            <a:off x="3339512" y="2786576"/>
            <a:ext cx="5304302" cy="271201"/>
          </a:xfrm>
          <a:prstGeom prst="rect">
            <a:avLst/>
          </a:prstGeom>
          <a:effectLst>
            <a:outerShdw blurRad="50800" dist="38100" dir="2700000" rotWithShape="0">
              <a:srgbClr val="FFFFFF">
                <a:alpha val="40000"/>
              </a:srgbClr>
            </a:outerShdw>
          </a:effectLst>
        </p:spPr>
        <p:txBody>
          <a:bodyPr/>
          <a:lstStyle/>
          <a:p>
            <a:pPr marL="228600" indent="0" algn="r">
              <a:spcBef>
                <a:spcPts val="0"/>
              </a:spcBef>
              <a:buClrTx/>
              <a:buSzTx/>
              <a:buFontTx/>
              <a:buNone/>
              <a:defRPr sz="1300"/>
            </a:pPr>
            <a:endParaRPr/>
          </a:p>
        </p:txBody>
      </p:sp>
      <p:pic>
        <p:nvPicPr>
          <p:cNvPr id="163" name="Google Shape;93;p12" descr="Google Shape;93;p12"/>
          <p:cNvPicPr>
            <a:picLocks noChangeAspect="1"/>
          </p:cNvPicPr>
          <p:nvPr/>
        </p:nvPicPr>
        <p:blipFill>
          <a:blip r:embed="rId4"/>
          <a:srcRect l="65984"/>
          <a:stretch>
            <a:fillRect/>
          </a:stretch>
        </p:blipFill>
        <p:spPr>
          <a:xfrm>
            <a:off x="2759334" y="221783"/>
            <a:ext cx="1224566" cy="855171"/>
          </a:xfrm>
          <a:prstGeom prst="rect">
            <a:avLst/>
          </a:prstGeom>
          <a:ln w="12700">
            <a:miter lim="400000"/>
          </a:ln>
        </p:spPr>
      </p:pic>
      <p:sp>
        <p:nvSpPr>
          <p:cNvPr id="16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KAO v2 Title &amp; Bullets - White - numbe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2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15375" y="4941498"/>
            <a:ext cx="127000" cy="127001"/>
          </a:xfrm>
          <a:prstGeom prst="rect">
            <a:avLst/>
          </a:prstGeom>
        </p:spPr>
        <p:txBody>
          <a:bodyPr lIns="19050" tIns="19050" rIns="19050" bIns="19050" anchor="b"/>
          <a:lstStyle>
            <a:lvl1pPr algn="l">
              <a:defRPr sz="5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KAO v2 Photo - 2 Up white - numbe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7;p1"/>
          <p:cNvSpPr/>
          <p:nvPr/>
        </p:nvSpPr>
        <p:spPr>
          <a:xfrm>
            <a:off x="0" y="4907755"/>
            <a:ext cx="9144000" cy="237601"/>
          </a:xfrm>
          <a:prstGeom prst="rect">
            <a:avLst/>
          </a:prstGeom>
          <a:gradFill>
            <a:gsLst>
              <a:gs pos="0">
                <a:srgbClr val="070168"/>
              </a:gs>
              <a:gs pos="50129">
                <a:srgbClr val="070168"/>
              </a:gs>
              <a:gs pos="76370">
                <a:srgbClr val="730368"/>
              </a:gs>
              <a:gs pos="100000">
                <a:srgbClr val="DF0569"/>
              </a:gs>
            </a:gsLst>
            <a:lin ang="8100019"/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20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181" name="Google Shape;8;p1"/>
          <p:cNvSpPr/>
          <p:nvPr/>
        </p:nvSpPr>
        <p:spPr>
          <a:xfrm>
            <a:off x="609406" y="4900612"/>
            <a:ext cx="9144001" cy="1"/>
          </a:xfrm>
          <a:prstGeom prst="line">
            <a:avLst/>
          </a:prstGeom>
          <a:ln w="12700">
            <a:solidFill>
              <a:srgbClr val="FFFFFF">
                <a:alpha val="49800"/>
              </a:srgbClr>
            </a:solidFill>
            <a:miter lim="400000"/>
          </a:ln>
        </p:spPr>
        <p:txBody>
          <a:bodyPr lIns="0" tIns="0" rIns="0" bIns="0"/>
          <a:lstStyle/>
          <a:p>
            <a:endParaRPr/>
          </a:p>
        </p:txBody>
      </p:sp>
      <p:pic>
        <p:nvPicPr>
          <p:cNvPr id="182" name="Google Shape;9;p1" descr="Google Shape;9;p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173" y="4705350"/>
            <a:ext cx="390526" cy="390526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288028" y="883046"/>
            <a:ext cx="4472700" cy="3840001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4" name="Title Text"/>
          <p:cNvSpPr txBox="1">
            <a:spLocks noGrp="1"/>
          </p:cNvSpPr>
          <p:nvPr>
            <p:ph type="title"/>
          </p:nvPr>
        </p:nvSpPr>
        <p:spPr>
          <a:xfrm>
            <a:off x="285750" y="131794"/>
            <a:ext cx="4474801" cy="711902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5" name="Google Shape;101;p14"/>
          <p:cNvSpPr txBox="1">
            <a:spLocks noGrp="1"/>
          </p:cNvSpPr>
          <p:nvPr>
            <p:ph type="body" sz="quarter" idx="21"/>
          </p:nvPr>
        </p:nvSpPr>
        <p:spPr>
          <a:xfrm>
            <a:off x="5026309" y="2077286"/>
            <a:ext cx="3851702" cy="269401"/>
          </a:xfrm>
          <a:prstGeom prst="rect">
            <a:avLst/>
          </a:prstGeom>
        </p:spPr>
        <p:txBody>
          <a:bodyPr/>
          <a:lstStyle/>
          <a:p>
            <a:pPr marL="228600" indent="0">
              <a:spcBef>
                <a:spcPts val="0"/>
              </a:spcBef>
              <a:buClrTx/>
              <a:buSzTx/>
              <a:buFontTx/>
              <a:buNone/>
              <a:defRPr sz="800">
                <a:solidFill>
                  <a:srgbClr val="535353"/>
                </a:solidFill>
              </a:defRPr>
            </a:pPr>
            <a:endParaRPr/>
          </a:p>
        </p:txBody>
      </p:sp>
      <p:sp>
        <p:nvSpPr>
          <p:cNvPr id="186" name="Google Shape;102;p14"/>
          <p:cNvSpPr txBox="1">
            <a:spLocks noGrp="1"/>
          </p:cNvSpPr>
          <p:nvPr>
            <p:ph type="body" sz="quarter" idx="22"/>
          </p:nvPr>
        </p:nvSpPr>
        <p:spPr>
          <a:xfrm>
            <a:off x="5026309" y="4553654"/>
            <a:ext cx="3851702" cy="269402"/>
          </a:xfrm>
          <a:prstGeom prst="rect">
            <a:avLst/>
          </a:prstGeom>
        </p:spPr>
        <p:txBody>
          <a:bodyPr/>
          <a:lstStyle/>
          <a:p>
            <a:pPr marL="228600" indent="0">
              <a:spcBef>
                <a:spcPts val="0"/>
              </a:spcBef>
              <a:buClrTx/>
              <a:buSzTx/>
              <a:buFontTx/>
              <a:buNone/>
              <a:defRPr sz="800">
                <a:solidFill>
                  <a:srgbClr val="535353"/>
                </a:solidFill>
              </a:defRPr>
            </a:pPr>
            <a:endParaRPr/>
          </a:p>
        </p:txBody>
      </p:sp>
      <p:sp>
        <p:nvSpPr>
          <p:cNvPr id="187" name="Google Shape;103;p14"/>
          <p:cNvSpPr txBox="1">
            <a:spLocks noGrp="1"/>
          </p:cNvSpPr>
          <p:nvPr>
            <p:ph type="body" sz="quarter" idx="23"/>
          </p:nvPr>
        </p:nvSpPr>
        <p:spPr>
          <a:xfrm>
            <a:off x="5026309" y="2612009"/>
            <a:ext cx="3851702" cy="1950301"/>
          </a:xfrm>
          <a:prstGeom prst="rect">
            <a:avLst/>
          </a:prstGeom>
        </p:spPr>
        <p:txBody>
          <a:bodyPr/>
          <a:lstStyle/>
          <a:p>
            <a:pPr indent="-273050"/>
            <a:endParaRPr/>
          </a:p>
        </p:txBody>
      </p:sp>
      <p:sp>
        <p:nvSpPr>
          <p:cNvPr id="188" name="Google Shape;104;p14"/>
          <p:cNvSpPr txBox="1">
            <a:spLocks noGrp="1"/>
          </p:cNvSpPr>
          <p:nvPr>
            <p:ph type="body" sz="quarter" idx="24"/>
          </p:nvPr>
        </p:nvSpPr>
        <p:spPr>
          <a:xfrm>
            <a:off x="5026309" y="123603"/>
            <a:ext cx="3851702" cy="1950300"/>
          </a:xfrm>
          <a:prstGeom prst="rect">
            <a:avLst/>
          </a:prstGeom>
        </p:spPr>
        <p:txBody>
          <a:bodyPr/>
          <a:lstStyle/>
          <a:p>
            <a:pPr indent="-273050"/>
            <a:endParaRPr/>
          </a:p>
        </p:txBody>
      </p:sp>
      <p:sp>
        <p:nvSpPr>
          <p:cNvPr id="18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15375" y="4953098"/>
            <a:ext cx="248568" cy="254001"/>
          </a:xfrm>
          <a:prstGeom prst="rect">
            <a:avLst/>
          </a:prstGeom>
        </p:spPr>
        <p:txBody>
          <a:bodyPr lIns="19050" tIns="19050" rIns="19050" bIns="19050" anchor="b"/>
          <a:lstStyle>
            <a:lvl1pPr algn="l">
              <a:defRPr sz="14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KAO v2 Cover - Front Photo N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Google Shape;119;p17" descr="Google Shape;119;p17"/>
          <p:cNvPicPr>
            <a:picLocks noChangeAspect="1"/>
          </p:cNvPicPr>
          <p:nvPr/>
        </p:nvPicPr>
        <p:blipFill>
          <a:blip r:embed="rId2"/>
          <a:srcRect l="13477" t="59" r="13470" b="48"/>
          <a:stretch>
            <a:fillRect/>
          </a:stretch>
        </p:blipFill>
        <p:spPr>
          <a:xfrm>
            <a:off x="0" y="981113"/>
            <a:ext cx="9144004" cy="4167802"/>
          </a:xfrm>
          <a:prstGeom prst="rect">
            <a:avLst/>
          </a:prstGeom>
          <a:ln w="12700">
            <a:miter lim="400000"/>
          </a:ln>
        </p:spPr>
      </p:pic>
      <p:sp>
        <p:nvSpPr>
          <p:cNvPr id="206" name="Google Shape;120;p17"/>
          <p:cNvSpPr/>
          <p:nvPr/>
        </p:nvSpPr>
        <p:spPr>
          <a:xfrm>
            <a:off x="0" y="0"/>
            <a:ext cx="9144000" cy="21717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50000">
                <a:srgbClr val="000000"/>
              </a:gs>
              <a:gs pos="100000">
                <a:srgbClr val="000000"/>
              </a:gs>
            </a:gsLst>
            <a:lin ang="16200038"/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20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pic>
        <p:nvPicPr>
          <p:cNvPr id="207" name="Google Shape;121;p17" descr="Google Shape;121;p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59" y="300167"/>
            <a:ext cx="2129952" cy="590291"/>
          </a:xfrm>
          <a:prstGeom prst="rect">
            <a:avLst/>
          </a:prstGeom>
          <a:ln w="12700">
            <a:miter lim="400000"/>
          </a:ln>
        </p:spPr>
      </p:pic>
      <p:sp>
        <p:nvSpPr>
          <p:cNvPr id="208" name="Title Text"/>
          <p:cNvSpPr txBox="1">
            <a:spLocks noGrp="1"/>
          </p:cNvSpPr>
          <p:nvPr>
            <p:ph type="title"/>
          </p:nvPr>
        </p:nvSpPr>
        <p:spPr>
          <a:xfrm>
            <a:off x="3342102" y="1116059"/>
            <a:ext cx="5304301" cy="679201"/>
          </a:xfrm>
          <a:prstGeom prst="rect">
            <a:avLst/>
          </a:prstGeom>
        </p:spPr>
        <p:txBody>
          <a:bodyPr anchor="b"/>
          <a:lstStyle>
            <a:lvl1pPr algn="r">
              <a:defRPr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0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344693" y="1824687"/>
            <a:ext cx="5299202" cy="571501"/>
          </a:xfrm>
          <a:prstGeom prst="rect">
            <a:avLst/>
          </a:prstGeom>
        </p:spPr>
        <p:txBody>
          <a:bodyPr/>
          <a:lstStyle>
            <a:lvl1pPr marL="228600" indent="0" algn="r">
              <a:spcBef>
                <a:spcPts val="0"/>
              </a:spcBef>
              <a:buClrTx/>
              <a:buSzTx/>
              <a:buFontTx/>
              <a:buNone/>
              <a:defRPr sz="1900">
                <a:solidFill>
                  <a:srgbClr val="FFFFFF"/>
                </a:solidFill>
              </a:defRPr>
            </a:lvl1pPr>
            <a:lvl2pPr marL="228600" indent="457200" algn="r">
              <a:spcBef>
                <a:spcPts val="0"/>
              </a:spcBef>
              <a:buClrTx/>
              <a:buSzTx/>
              <a:buFontTx/>
              <a:buNone/>
              <a:defRPr sz="1900">
                <a:solidFill>
                  <a:srgbClr val="FFFFFF"/>
                </a:solidFill>
              </a:defRPr>
            </a:lvl2pPr>
            <a:lvl3pPr marL="228600" indent="914400" algn="r">
              <a:spcBef>
                <a:spcPts val="0"/>
              </a:spcBef>
              <a:buClrTx/>
              <a:buSzTx/>
              <a:buFontTx/>
              <a:buNone/>
              <a:defRPr sz="1900">
                <a:solidFill>
                  <a:srgbClr val="FFFFFF"/>
                </a:solidFill>
              </a:defRPr>
            </a:lvl3pPr>
            <a:lvl4pPr marL="228600" indent="1371600" algn="r">
              <a:spcBef>
                <a:spcPts val="0"/>
              </a:spcBef>
              <a:buClrTx/>
              <a:buSzTx/>
              <a:buFontTx/>
              <a:buNone/>
              <a:defRPr sz="1900">
                <a:solidFill>
                  <a:srgbClr val="FFFFFF"/>
                </a:solidFill>
              </a:defRPr>
            </a:lvl4pPr>
            <a:lvl5pPr marL="228600" indent="1828800" algn="r">
              <a:spcBef>
                <a:spcPts val="0"/>
              </a:spcBef>
              <a:buClrTx/>
              <a:buSzTx/>
              <a:buFontTx/>
              <a:buNone/>
              <a:defRPr sz="19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0" name="Google Shape;124;p17"/>
          <p:cNvSpPr txBox="1">
            <a:spLocks noGrp="1"/>
          </p:cNvSpPr>
          <p:nvPr>
            <p:ph type="body" sz="quarter" idx="21"/>
          </p:nvPr>
        </p:nvSpPr>
        <p:spPr>
          <a:xfrm>
            <a:off x="3339512" y="2460568"/>
            <a:ext cx="5304302" cy="271201"/>
          </a:xfrm>
          <a:prstGeom prst="rect">
            <a:avLst/>
          </a:prstGeom>
        </p:spPr>
        <p:txBody>
          <a:bodyPr/>
          <a:lstStyle/>
          <a:p>
            <a:pPr marL="228600" indent="0" algn="r">
              <a:spcBef>
                <a:spcPts val="0"/>
              </a:spcBef>
              <a:buClrTx/>
              <a:buSzTx/>
              <a:buFontTx/>
              <a:buNone/>
              <a:defRPr sz="15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11" name="Google Shape;125;p17"/>
          <p:cNvSpPr txBox="1">
            <a:spLocks noGrp="1"/>
          </p:cNvSpPr>
          <p:nvPr>
            <p:ph type="body" sz="quarter" idx="22"/>
          </p:nvPr>
        </p:nvSpPr>
        <p:spPr>
          <a:xfrm>
            <a:off x="3339512" y="2796101"/>
            <a:ext cx="5304302" cy="271201"/>
          </a:xfrm>
          <a:prstGeom prst="rect">
            <a:avLst/>
          </a:prstGeom>
        </p:spPr>
        <p:txBody>
          <a:bodyPr/>
          <a:lstStyle/>
          <a:p>
            <a:pPr marL="228600" indent="0" algn="r">
              <a:spcBef>
                <a:spcPts val="0"/>
              </a:spcBef>
              <a:buClrTx/>
              <a:buSzTx/>
              <a:buFontTx/>
              <a:buNone/>
              <a:defRPr sz="13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1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KAO v2 Cover - Front Photo D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Title Text"/>
          <p:cNvSpPr txBox="1">
            <a:spLocks noGrp="1"/>
          </p:cNvSpPr>
          <p:nvPr>
            <p:ph type="title"/>
          </p:nvPr>
        </p:nvSpPr>
        <p:spPr>
          <a:xfrm>
            <a:off x="3342102" y="1116059"/>
            <a:ext cx="5304301" cy="679201"/>
          </a:xfrm>
          <a:prstGeom prst="rect">
            <a:avLst/>
          </a:prstGeom>
        </p:spPr>
        <p:txBody>
          <a:bodyPr anchor="b"/>
          <a:lstStyle>
            <a:lvl1pPr algn="r"/>
          </a:lstStyle>
          <a:p>
            <a:r>
              <a:t>Title Text</a:t>
            </a:r>
          </a:p>
        </p:txBody>
      </p:sp>
      <p:sp>
        <p:nvSpPr>
          <p:cNvPr id="22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344693" y="1824687"/>
            <a:ext cx="5299202" cy="571501"/>
          </a:xfrm>
          <a:prstGeom prst="rect">
            <a:avLst/>
          </a:prstGeom>
        </p:spPr>
        <p:txBody>
          <a:bodyPr/>
          <a:lstStyle>
            <a:lvl1pPr marL="228600" indent="0" algn="r">
              <a:spcBef>
                <a:spcPts val="0"/>
              </a:spcBef>
              <a:buClrTx/>
              <a:buSzTx/>
              <a:buFontTx/>
              <a:buNone/>
              <a:defRPr sz="1900"/>
            </a:lvl1pPr>
            <a:lvl2pPr marL="228600" indent="457200" algn="r">
              <a:spcBef>
                <a:spcPts val="0"/>
              </a:spcBef>
              <a:buClrTx/>
              <a:buSzTx/>
              <a:buFontTx/>
              <a:buNone/>
              <a:defRPr sz="1900"/>
            </a:lvl2pPr>
            <a:lvl3pPr marL="228600" indent="914400" algn="r">
              <a:spcBef>
                <a:spcPts val="0"/>
              </a:spcBef>
              <a:buClrTx/>
              <a:buSzTx/>
              <a:buFontTx/>
              <a:buNone/>
              <a:defRPr sz="1900"/>
            </a:lvl3pPr>
            <a:lvl4pPr marL="228600" indent="1371600" algn="r">
              <a:spcBef>
                <a:spcPts val="0"/>
              </a:spcBef>
              <a:buClrTx/>
              <a:buSzTx/>
              <a:buFontTx/>
              <a:buNone/>
              <a:defRPr sz="1900"/>
            </a:lvl4pPr>
            <a:lvl5pPr marL="228600" indent="1828800" algn="r">
              <a:spcBef>
                <a:spcPts val="0"/>
              </a:spcBef>
              <a:buClrTx/>
              <a:buSzTx/>
              <a:buFontTx/>
              <a:buNone/>
              <a:defRPr sz="19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1" name="Google Shape;129;p18"/>
          <p:cNvSpPr txBox="1">
            <a:spLocks noGrp="1"/>
          </p:cNvSpPr>
          <p:nvPr>
            <p:ph type="body" sz="quarter" idx="21"/>
          </p:nvPr>
        </p:nvSpPr>
        <p:spPr>
          <a:xfrm>
            <a:off x="3339512" y="2460568"/>
            <a:ext cx="5304302" cy="271201"/>
          </a:xfrm>
          <a:prstGeom prst="rect">
            <a:avLst/>
          </a:prstGeom>
        </p:spPr>
        <p:txBody>
          <a:bodyPr/>
          <a:lstStyle/>
          <a:p>
            <a:pPr marL="228600" indent="0" algn="r">
              <a:spcBef>
                <a:spcPts val="0"/>
              </a:spcBef>
              <a:buClrTx/>
              <a:buSzTx/>
              <a:buFontTx/>
              <a:buNone/>
              <a:defRPr sz="1500"/>
            </a:pPr>
            <a:endParaRPr/>
          </a:p>
        </p:txBody>
      </p:sp>
      <p:sp>
        <p:nvSpPr>
          <p:cNvPr id="222" name="Google Shape;130;p18"/>
          <p:cNvSpPr txBox="1">
            <a:spLocks noGrp="1"/>
          </p:cNvSpPr>
          <p:nvPr>
            <p:ph type="body" sz="quarter" idx="22"/>
          </p:nvPr>
        </p:nvSpPr>
        <p:spPr>
          <a:xfrm>
            <a:off x="3339512" y="2796101"/>
            <a:ext cx="5304302" cy="271201"/>
          </a:xfrm>
          <a:prstGeom prst="rect">
            <a:avLst/>
          </a:prstGeom>
        </p:spPr>
        <p:txBody>
          <a:bodyPr/>
          <a:lstStyle/>
          <a:p>
            <a:pPr marL="228600" indent="0" algn="r">
              <a:spcBef>
                <a:spcPts val="0"/>
              </a:spcBef>
              <a:buClrTx/>
              <a:buSzTx/>
              <a:buFontTx/>
              <a:buNone/>
              <a:defRPr sz="1300"/>
            </a:pPr>
            <a:endParaRPr/>
          </a:p>
        </p:txBody>
      </p:sp>
      <p:pic>
        <p:nvPicPr>
          <p:cNvPr id="223" name="Google Shape;131;p18" descr="Google Shape;131;p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651" y="255787"/>
            <a:ext cx="2246967" cy="679051"/>
          </a:xfrm>
          <a:prstGeom prst="rect">
            <a:avLst/>
          </a:prstGeom>
          <a:ln w="12700">
            <a:miter lim="400000"/>
          </a:ln>
        </p:spPr>
      </p:pic>
      <p:pic>
        <p:nvPicPr>
          <p:cNvPr id="224" name="Google Shape;132;p18" descr="Google Shape;132;p18"/>
          <p:cNvPicPr>
            <a:picLocks noChangeAspect="1"/>
          </p:cNvPicPr>
          <p:nvPr/>
        </p:nvPicPr>
        <p:blipFill>
          <a:blip r:embed="rId3"/>
          <a:srcRect l="13433" r="13433"/>
          <a:stretch>
            <a:fillRect/>
          </a:stretch>
        </p:blipFill>
        <p:spPr>
          <a:xfrm>
            <a:off x="0" y="981112"/>
            <a:ext cx="9144004" cy="4167803"/>
          </a:xfrm>
          <a:prstGeom prst="rect">
            <a:avLst/>
          </a:prstGeom>
          <a:ln w="12700">
            <a:miter lim="400000"/>
          </a:ln>
        </p:spPr>
      </p:pic>
      <p:sp>
        <p:nvSpPr>
          <p:cNvPr id="225" name="Google Shape;133;p18"/>
          <p:cNvSpPr txBox="1"/>
          <p:nvPr/>
        </p:nvSpPr>
        <p:spPr>
          <a:xfrm>
            <a:off x="3361152" y="1411085"/>
            <a:ext cx="5266202" cy="355601"/>
          </a:xfrm>
          <a:prstGeom prst="rect">
            <a:avLst/>
          </a:prstGeom>
          <a:ln w="12700">
            <a:miter lim="400000"/>
          </a:ln>
          <a:effectLst>
            <a:outerShdw blurRad="50800" dist="38100" dir="2700000" rotWithShape="0">
              <a:srgbClr val="FFFFFF">
                <a:alpha val="4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b">
            <a:spAutoFit/>
          </a:bodyPr>
          <a:lstStyle>
            <a:lvl1pPr algn="r">
              <a:defRPr sz="2300" b="1">
                <a:solidFill>
                  <a:schemeClr val="accent2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r>
              <a:t>Presentation Title</a:t>
            </a:r>
          </a:p>
        </p:txBody>
      </p:sp>
      <p:sp>
        <p:nvSpPr>
          <p:cNvPr id="226" name="Google Shape;134;p18"/>
          <p:cNvSpPr txBox="1">
            <a:spLocks noGrp="1"/>
          </p:cNvSpPr>
          <p:nvPr>
            <p:ph type="body" sz="quarter" idx="23"/>
          </p:nvPr>
        </p:nvSpPr>
        <p:spPr>
          <a:xfrm>
            <a:off x="3344693" y="1815162"/>
            <a:ext cx="5299202" cy="571501"/>
          </a:xfrm>
          <a:prstGeom prst="rect">
            <a:avLst/>
          </a:prstGeom>
          <a:effectLst>
            <a:outerShdw blurRad="50800" dist="38100" dir="2700000" rotWithShape="0">
              <a:srgbClr val="FFFFFF">
                <a:alpha val="40000"/>
              </a:srgbClr>
            </a:outerShdw>
          </a:effectLst>
        </p:spPr>
        <p:txBody>
          <a:bodyPr/>
          <a:lstStyle/>
          <a:p>
            <a:pPr marL="228600" indent="0" algn="r">
              <a:spcBef>
                <a:spcPts val="0"/>
              </a:spcBef>
              <a:buClrTx/>
              <a:buSzTx/>
              <a:buFontTx/>
              <a:buNone/>
              <a:defRPr sz="1900"/>
            </a:pPr>
            <a:endParaRPr/>
          </a:p>
        </p:txBody>
      </p:sp>
      <p:sp>
        <p:nvSpPr>
          <p:cNvPr id="227" name="Google Shape;135;p18"/>
          <p:cNvSpPr txBox="1">
            <a:spLocks noGrp="1"/>
          </p:cNvSpPr>
          <p:nvPr>
            <p:ph type="body" sz="quarter" idx="24"/>
          </p:nvPr>
        </p:nvSpPr>
        <p:spPr>
          <a:xfrm>
            <a:off x="3339512" y="2451043"/>
            <a:ext cx="5304302" cy="271202"/>
          </a:xfrm>
          <a:prstGeom prst="rect">
            <a:avLst/>
          </a:prstGeom>
          <a:effectLst>
            <a:outerShdw blurRad="50800" dist="38100" dir="2700000" rotWithShape="0">
              <a:srgbClr val="FFFFFF">
                <a:alpha val="40000"/>
              </a:srgbClr>
            </a:outerShdw>
          </a:effectLst>
        </p:spPr>
        <p:txBody>
          <a:bodyPr/>
          <a:lstStyle/>
          <a:p>
            <a:pPr marL="228600" indent="0" algn="r">
              <a:spcBef>
                <a:spcPts val="0"/>
              </a:spcBef>
              <a:buClrTx/>
              <a:buSzTx/>
              <a:buFontTx/>
              <a:buNone/>
              <a:defRPr sz="1500"/>
            </a:pPr>
            <a:endParaRPr/>
          </a:p>
        </p:txBody>
      </p:sp>
      <p:sp>
        <p:nvSpPr>
          <p:cNvPr id="228" name="Google Shape;136;p18"/>
          <p:cNvSpPr txBox="1">
            <a:spLocks noGrp="1"/>
          </p:cNvSpPr>
          <p:nvPr>
            <p:ph type="body" sz="quarter" idx="25"/>
          </p:nvPr>
        </p:nvSpPr>
        <p:spPr>
          <a:xfrm>
            <a:off x="3339512" y="2786576"/>
            <a:ext cx="5304302" cy="271201"/>
          </a:xfrm>
          <a:prstGeom prst="rect">
            <a:avLst/>
          </a:prstGeom>
          <a:effectLst>
            <a:outerShdw blurRad="50800" dist="38100" dir="2700000" rotWithShape="0">
              <a:srgbClr val="FFFFFF">
                <a:alpha val="40000"/>
              </a:srgbClr>
            </a:outerShdw>
          </a:effectLst>
        </p:spPr>
        <p:txBody>
          <a:bodyPr/>
          <a:lstStyle/>
          <a:p>
            <a:pPr marL="228600" indent="0" algn="r">
              <a:spcBef>
                <a:spcPts val="0"/>
              </a:spcBef>
              <a:buClrTx/>
              <a:buSzTx/>
              <a:buFontTx/>
              <a:buNone/>
              <a:defRPr sz="1300"/>
            </a:pPr>
            <a:endParaRPr/>
          </a:p>
        </p:txBody>
      </p:sp>
      <p:sp>
        <p:nvSpPr>
          <p:cNvPr id="22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KAO v2 Title &amp; Bullets - White - numbe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116;p16"/>
          <p:cNvSpPr txBox="1"/>
          <p:nvPr/>
        </p:nvSpPr>
        <p:spPr>
          <a:xfrm>
            <a:off x="7732854" y="4948919"/>
            <a:ext cx="956701" cy="165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9050" tIns="19050" rIns="19050" bIns="19050" anchor="ctr">
            <a:spAutoFit/>
          </a:bodyPr>
          <a:lstStyle>
            <a:lvl1pPr algn="r">
              <a:defRPr sz="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r>
              <a:t>Slide  /</a:t>
            </a:r>
          </a:p>
        </p:txBody>
      </p:sp>
      <p:sp>
        <p:nvSpPr>
          <p:cNvPr id="23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38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15375" y="4949598"/>
            <a:ext cx="179983" cy="165101"/>
          </a:xfrm>
          <a:prstGeom prst="rect">
            <a:avLst/>
          </a:prstGeom>
        </p:spPr>
        <p:txBody>
          <a:bodyPr lIns="19050" tIns="19050" rIns="19050" bIns="19050" anchor="b"/>
          <a:lstStyle>
            <a:lvl1pPr algn="l">
              <a:defRPr sz="8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KAO v2 Cover - Front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142;p20"/>
          <p:cNvSpPr/>
          <p:nvPr/>
        </p:nvSpPr>
        <p:spPr>
          <a:xfrm>
            <a:off x="-10084" y="1132725"/>
            <a:ext cx="9164102" cy="4049102"/>
          </a:xfrm>
          <a:prstGeom prst="rect">
            <a:avLst/>
          </a:prstGeom>
          <a:gradFill>
            <a:gsLst>
              <a:gs pos="0">
                <a:srgbClr val="070168"/>
              </a:gs>
              <a:gs pos="50129">
                <a:srgbClr val="070168"/>
              </a:gs>
              <a:gs pos="74170">
                <a:srgbClr val="730368"/>
              </a:gs>
              <a:gs pos="95820">
                <a:srgbClr val="DF0569"/>
              </a:gs>
              <a:gs pos="100000">
                <a:srgbClr val="DF0569"/>
              </a:gs>
            </a:gsLst>
            <a:lin ang="8100019"/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20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pic>
        <p:nvPicPr>
          <p:cNvPr id="247" name="Google Shape;143;p20" descr="Google Shape;143;p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1553" y="547687"/>
            <a:ext cx="5143503" cy="5143503"/>
          </a:xfrm>
          <a:prstGeom prst="rect">
            <a:avLst/>
          </a:prstGeom>
          <a:ln w="12700">
            <a:miter lim="400000"/>
          </a:ln>
        </p:spPr>
      </p:pic>
      <p:sp>
        <p:nvSpPr>
          <p:cNvPr id="248" name="Google Shape;144;p20"/>
          <p:cNvSpPr/>
          <p:nvPr/>
        </p:nvSpPr>
        <p:spPr>
          <a:xfrm>
            <a:off x="0" y="0"/>
            <a:ext cx="9144000" cy="11907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20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pic>
        <p:nvPicPr>
          <p:cNvPr id="249" name="Google Shape;145;p20" descr="Google Shape;145;p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651" y="255787"/>
            <a:ext cx="2246967" cy="679051"/>
          </a:xfrm>
          <a:prstGeom prst="rect">
            <a:avLst/>
          </a:prstGeom>
          <a:ln w="12700">
            <a:miter lim="400000"/>
          </a:ln>
        </p:spPr>
      </p:pic>
      <p:pic>
        <p:nvPicPr>
          <p:cNvPr id="250" name="Google Shape;146;p20" descr="Google Shape;146;p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0702" y="1398739"/>
            <a:ext cx="4185205" cy="3517089"/>
          </a:xfrm>
          <a:prstGeom prst="rect">
            <a:avLst/>
          </a:prstGeom>
          <a:ln w="12700">
            <a:miter lim="400000"/>
          </a:ln>
        </p:spPr>
      </p:pic>
      <p:sp>
        <p:nvSpPr>
          <p:cNvPr id="251" name="Title Text"/>
          <p:cNvSpPr txBox="1">
            <a:spLocks noGrp="1"/>
          </p:cNvSpPr>
          <p:nvPr>
            <p:ph type="title"/>
          </p:nvPr>
        </p:nvSpPr>
        <p:spPr>
          <a:xfrm>
            <a:off x="472940" y="2388203"/>
            <a:ext cx="5304301" cy="679201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5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75531" y="3096830"/>
            <a:ext cx="5299201" cy="571501"/>
          </a:xfrm>
          <a:prstGeom prst="rect">
            <a:avLst/>
          </a:prstGeom>
        </p:spPr>
        <p:txBody>
          <a:bodyPr/>
          <a:lstStyle>
            <a:lvl1pPr marL="228600" indent="0">
              <a:spcBef>
                <a:spcPts val="0"/>
              </a:spcBef>
              <a:buClrTx/>
              <a:buSzTx/>
              <a:buFontTx/>
              <a:buNone/>
              <a:defRPr sz="1900">
                <a:solidFill>
                  <a:srgbClr val="FFFFFF"/>
                </a:solidFill>
              </a:defRPr>
            </a:lvl1pPr>
            <a:lvl2pPr marL="228600" indent="457200">
              <a:spcBef>
                <a:spcPts val="0"/>
              </a:spcBef>
              <a:buClrTx/>
              <a:buSzTx/>
              <a:buFontTx/>
              <a:buNone/>
              <a:defRPr sz="1900">
                <a:solidFill>
                  <a:srgbClr val="FFFFFF"/>
                </a:solidFill>
              </a:defRPr>
            </a:lvl2pPr>
            <a:lvl3pPr marL="228600" indent="914400">
              <a:spcBef>
                <a:spcPts val="0"/>
              </a:spcBef>
              <a:buClrTx/>
              <a:buSzTx/>
              <a:buFontTx/>
              <a:buNone/>
              <a:defRPr sz="1900">
                <a:solidFill>
                  <a:srgbClr val="FFFFFF"/>
                </a:solidFill>
              </a:defRPr>
            </a:lvl3pPr>
            <a:lvl4pPr marL="228600" indent="1371600">
              <a:spcBef>
                <a:spcPts val="0"/>
              </a:spcBef>
              <a:buClrTx/>
              <a:buSzTx/>
              <a:buFontTx/>
              <a:buNone/>
              <a:defRPr sz="1900">
                <a:solidFill>
                  <a:srgbClr val="FFFFFF"/>
                </a:solidFill>
              </a:defRPr>
            </a:lvl4pPr>
            <a:lvl5pPr marL="228600" indent="1828800">
              <a:spcBef>
                <a:spcPts val="0"/>
              </a:spcBef>
              <a:buClrTx/>
              <a:buSzTx/>
              <a:buFontTx/>
              <a:buNone/>
              <a:defRPr sz="19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53" name="Google Shape;149;p20"/>
          <p:cNvSpPr txBox="1">
            <a:spLocks noGrp="1"/>
          </p:cNvSpPr>
          <p:nvPr>
            <p:ph type="body" sz="quarter" idx="21"/>
          </p:nvPr>
        </p:nvSpPr>
        <p:spPr>
          <a:xfrm>
            <a:off x="470349" y="3732712"/>
            <a:ext cx="5304302" cy="271201"/>
          </a:xfrm>
          <a:prstGeom prst="rect">
            <a:avLst/>
          </a:prstGeom>
        </p:spPr>
        <p:txBody>
          <a:bodyPr/>
          <a:lstStyle/>
          <a:p>
            <a:pPr marL="228600" indent="0">
              <a:spcBef>
                <a:spcPts val="0"/>
              </a:spcBef>
              <a:buClrTx/>
              <a:buSzTx/>
              <a:buFontTx/>
              <a:buNone/>
              <a:defRPr sz="15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54" name="Google Shape;150;p20"/>
          <p:cNvSpPr txBox="1">
            <a:spLocks noGrp="1"/>
          </p:cNvSpPr>
          <p:nvPr>
            <p:ph type="body" sz="quarter" idx="22"/>
          </p:nvPr>
        </p:nvSpPr>
        <p:spPr>
          <a:xfrm>
            <a:off x="470349" y="4068243"/>
            <a:ext cx="5304302" cy="271201"/>
          </a:xfrm>
          <a:prstGeom prst="rect">
            <a:avLst/>
          </a:prstGeom>
        </p:spPr>
        <p:txBody>
          <a:bodyPr/>
          <a:lstStyle/>
          <a:p>
            <a:pPr marL="228600" indent="0">
              <a:spcBef>
                <a:spcPts val="0"/>
              </a:spcBef>
              <a:buClrTx/>
              <a:buSzTx/>
              <a:buFontTx/>
              <a:buNone/>
              <a:defRPr sz="13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5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_AND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152;p21"/>
          <p:cNvSpPr/>
          <p:nvPr/>
        </p:nvSpPr>
        <p:spPr>
          <a:xfrm>
            <a:off x="-19199" y="-14070"/>
            <a:ext cx="9182400" cy="5171700"/>
          </a:xfrm>
          <a:prstGeom prst="rect">
            <a:avLst/>
          </a:prstGeom>
          <a:gradFill>
            <a:gsLst>
              <a:gs pos="0">
                <a:srgbClr val="070168"/>
              </a:gs>
              <a:gs pos="50129">
                <a:srgbClr val="070168"/>
              </a:gs>
              <a:gs pos="72899">
                <a:srgbClr val="730368"/>
              </a:gs>
              <a:gs pos="93409">
                <a:srgbClr val="DF0569"/>
              </a:gs>
              <a:gs pos="100000">
                <a:srgbClr val="DF0569"/>
              </a:gs>
            </a:gsLst>
            <a:lin ang="8100019"/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20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pic>
        <p:nvPicPr>
          <p:cNvPr id="263" name="Google Shape;153;p21" descr="Google Shape;153;p21"/>
          <p:cNvPicPr>
            <a:picLocks noChangeAspect="1"/>
          </p:cNvPicPr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128283" y="4706049"/>
            <a:ext cx="384307" cy="389129"/>
          </a:xfrm>
          <a:prstGeom prst="rect">
            <a:avLst/>
          </a:prstGeom>
          <a:ln w="12700">
            <a:miter lim="400000"/>
          </a:ln>
        </p:spPr>
      </p:pic>
      <p:sp>
        <p:nvSpPr>
          <p:cNvPr id="264" name="Google Shape;154;p21"/>
          <p:cNvSpPr/>
          <p:nvPr/>
        </p:nvSpPr>
        <p:spPr>
          <a:xfrm>
            <a:off x="609406" y="4900612"/>
            <a:ext cx="9144001" cy="1"/>
          </a:xfrm>
          <a:prstGeom prst="line">
            <a:avLst/>
          </a:prstGeom>
          <a:ln w="12700">
            <a:solidFill>
              <a:srgbClr val="FFFFFF">
                <a:alpha val="74900"/>
              </a:srgbClr>
            </a:solidFill>
            <a:miter lim="400000"/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265" name="Google Shape;155;p21"/>
          <p:cNvSpPr txBox="1"/>
          <p:nvPr/>
        </p:nvSpPr>
        <p:spPr>
          <a:xfrm>
            <a:off x="7732854" y="4948919"/>
            <a:ext cx="956701" cy="165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9050" tIns="19050" rIns="19050" bIns="19050" anchor="ctr">
            <a:spAutoFit/>
          </a:bodyPr>
          <a:lstStyle>
            <a:lvl1pPr algn="r">
              <a:defRPr sz="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r>
              <a:t>Slide  /</a:t>
            </a:r>
          </a:p>
        </p:txBody>
      </p:sp>
      <p:pic>
        <p:nvPicPr>
          <p:cNvPr id="266" name="Google Shape;156;p21" descr="Google Shape;156;p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6658" y="378091"/>
            <a:ext cx="5220740" cy="4387317"/>
          </a:xfrm>
          <a:prstGeom prst="rect">
            <a:avLst/>
          </a:prstGeom>
          <a:ln w="12700">
            <a:miter lim="400000"/>
          </a:ln>
        </p:spPr>
      </p:pic>
      <p:sp>
        <p:nvSpPr>
          <p:cNvPr id="2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43082" y="2606219"/>
            <a:ext cx="6267901" cy="1665601"/>
          </a:xfrm>
          <a:prstGeom prst="rect">
            <a:avLst/>
          </a:prstGeom>
        </p:spPr>
        <p:txBody>
          <a:bodyPr/>
          <a:lstStyle>
            <a:lvl1pPr marL="228600" indent="0">
              <a:spcBef>
                <a:spcPts val="0"/>
              </a:spcBef>
              <a:buClrTx/>
              <a:buSzTx/>
              <a:buFontTx/>
              <a:buNone/>
              <a:defRPr sz="1300">
                <a:solidFill>
                  <a:srgbClr val="FFFFFF"/>
                </a:solidFill>
              </a:defRPr>
            </a:lvl1pPr>
            <a:lvl2pPr marL="228600" indent="457200">
              <a:spcBef>
                <a:spcPts val="0"/>
              </a:spcBef>
              <a:buClrTx/>
              <a:buSzTx/>
              <a:buFontTx/>
              <a:buNone/>
              <a:defRPr sz="1300">
                <a:solidFill>
                  <a:srgbClr val="FFFFFF"/>
                </a:solidFill>
              </a:defRPr>
            </a:lvl2pPr>
            <a:lvl3pPr marL="228600" indent="914400">
              <a:spcBef>
                <a:spcPts val="0"/>
              </a:spcBef>
              <a:buClrTx/>
              <a:buSzTx/>
              <a:buFontTx/>
              <a:buNone/>
              <a:defRPr sz="1300">
                <a:solidFill>
                  <a:srgbClr val="FFFFFF"/>
                </a:solidFill>
              </a:defRPr>
            </a:lvl3pPr>
            <a:lvl4pPr marL="228600" indent="1371600">
              <a:spcBef>
                <a:spcPts val="0"/>
              </a:spcBef>
              <a:buClrTx/>
              <a:buSzTx/>
              <a:buFontTx/>
              <a:buNone/>
              <a:defRPr sz="1300">
                <a:solidFill>
                  <a:srgbClr val="FFFFFF"/>
                </a:solidFill>
              </a:defRPr>
            </a:lvl4pPr>
            <a:lvl5pPr marL="228600" indent="1828800">
              <a:spcBef>
                <a:spcPts val="0"/>
              </a:spcBef>
              <a:buClrTx/>
              <a:buSzTx/>
              <a:buFontTx/>
              <a:buNone/>
              <a:defRPr sz="13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68" name="Title Text"/>
          <p:cNvSpPr txBox="1">
            <a:spLocks noGrp="1"/>
          </p:cNvSpPr>
          <p:nvPr>
            <p:ph type="title"/>
          </p:nvPr>
        </p:nvSpPr>
        <p:spPr>
          <a:xfrm>
            <a:off x="543082" y="871624"/>
            <a:ext cx="6267901" cy="1665602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6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15375" y="4949598"/>
            <a:ext cx="179983" cy="165101"/>
          </a:xfrm>
          <a:prstGeom prst="rect">
            <a:avLst/>
          </a:prstGeom>
        </p:spPr>
        <p:txBody>
          <a:bodyPr lIns="19050" tIns="19050" rIns="19050" bIns="19050" anchor="b"/>
          <a:lstStyle>
            <a:lvl1pPr algn="l">
              <a:defRPr sz="8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KAO v2 Photo - 2 Up white - numbe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112;p16"/>
          <p:cNvSpPr/>
          <p:nvPr/>
        </p:nvSpPr>
        <p:spPr>
          <a:xfrm>
            <a:off x="0" y="4907755"/>
            <a:ext cx="9144000" cy="237601"/>
          </a:xfrm>
          <a:prstGeom prst="rect">
            <a:avLst/>
          </a:prstGeom>
          <a:gradFill>
            <a:gsLst>
              <a:gs pos="0">
                <a:srgbClr val="070168"/>
              </a:gs>
              <a:gs pos="50129">
                <a:srgbClr val="070168"/>
              </a:gs>
              <a:gs pos="76370">
                <a:srgbClr val="730368"/>
              </a:gs>
              <a:gs pos="100000">
                <a:srgbClr val="DF0569"/>
              </a:gs>
            </a:gsLst>
            <a:lin ang="8100019"/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20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277" name="Google Shape;114;p16"/>
          <p:cNvSpPr/>
          <p:nvPr/>
        </p:nvSpPr>
        <p:spPr>
          <a:xfrm>
            <a:off x="609406" y="4900612"/>
            <a:ext cx="9144001" cy="1"/>
          </a:xfrm>
          <a:prstGeom prst="line">
            <a:avLst/>
          </a:prstGeom>
          <a:ln w="12700">
            <a:solidFill>
              <a:srgbClr val="FFFFFF">
                <a:alpha val="49800"/>
              </a:srgbClr>
            </a:solidFill>
            <a:miter lim="400000"/>
          </a:ln>
        </p:spPr>
        <p:txBody>
          <a:bodyPr lIns="0" tIns="0" rIns="0" bIns="0"/>
          <a:lstStyle/>
          <a:p>
            <a:endParaRPr/>
          </a:p>
        </p:txBody>
      </p:sp>
      <p:pic>
        <p:nvPicPr>
          <p:cNvPr id="278" name="Google Shape;115;p16" descr="Google Shape;115;p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173" y="4705350"/>
            <a:ext cx="390526" cy="390526"/>
          </a:xfrm>
          <a:prstGeom prst="rect">
            <a:avLst/>
          </a:prstGeom>
          <a:ln w="12700">
            <a:miter lim="400000"/>
          </a:ln>
        </p:spPr>
      </p:pic>
      <p:sp>
        <p:nvSpPr>
          <p:cNvPr id="279" name="Google Shape;116;p16"/>
          <p:cNvSpPr txBox="1"/>
          <p:nvPr/>
        </p:nvSpPr>
        <p:spPr>
          <a:xfrm>
            <a:off x="7732854" y="4948919"/>
            <a:ext cx="956701" cy="165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9050" tIns="19050" rIns="19050" bIns="19050" anchor="ctr">
            <a:spAutoFit/>
          </a:bodyPr>
          <a:lstStyle>
            <a:lvl1pPr algn="r">
              <a:defRPr sz="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r>
              <a:t>Slide  /</a:t>
            </a:r>
          </a:p>
        </p:txBody>
      </p:sp>
      <p:sp>
        <p:nvSpPr>
          <p:cNvPr id="280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288028" y="883046"/>
            <a:ext cx="4472700" cy="3840001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1" name="Title Text"/>
          <p:cNvSpPr txBox="1">
            <a:spLocks noGrp="1"/>
          </p:cNvSpPr>
          <p:nvPr>
            <p:ph type="title"/>
          </p:nvPr>
        </p:nvSpPr>
        <p:spPr>
          <a:xfrm>
            <a:off x="285750" y="131794"/>
            <a:ext cx="4474801" cy="711902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82" name="Google Shape;163;p22"/>
          <p:cNvSpPr txBox="1">
            <a:spLocks noGrp="1"/>
          </p:cNvSpPr>
          <p:nvPr>
            <p:ph type="body" sz="quarter" idx="21"/>
          </p:nvPr>
        </p:nvSpPr>
        <p:spPr>
          <a:xfrm>
            <a:off x="5026309" y="2077286"/>
            <a:ext cx="3851702" cy="269401"/>
          </a:xfrm>
          <a:prstGeom prst="rect">
            <a:avLst/>
          </a:prstGeom>
        </p:spPr>
        <p:txBody>
          <a:bodyPr/>
          <a:lstStyle/>
          <a:p>
            <a:pPr marL="228600" indent="0">
              <a:spcBef>
                <a:spcPts val="0"/>
              </a:spcBef>
              <a:buClrTx/>
              <a:buSzTx/>
              <a:buFontTx/>
              <a:buNone/>
              <a:defRPr sz="800">
                <a:solidFill>
                  <a:srgbClr val="535353"/>
                </a:solidFill>
              </a:defRPr>
            </a:pPr>
            <a:endParaRPr/>
          </a:p>
        </p:txBody>
      </p:sp>
      <p:sp>
        <p:nvSpPr>
          <p:cNvPr id="283" name="Google Shape;164;p22"/>
          <p:cNvSpPr txBox="1">
            <a:spLocks noGrp="1"/>
          </p:cNvSpPr>
          <p:nvPr>
            <p:ph type="body" sz="quarter" idx="22"/>
          </p:nvPr>
        </p:nvSpPr>
        <p:spPr>
          <a:xfrm>
            <a:off x="5026309" y="4553654"/>
            <a:ext cx="3851702" cy="269402"/>
          </a:xfrm>
          <a:prstGeom prst="rect">
            <a:avLst/>
          </a:prstGeom>
        </p:spPr>
        <p:txBody>
          <a:bodyPr/>
          <a:lstStyle/>
          <a:p>
            <a:pPr marL="228600" indent="0">
              <a:spcBef>
                <a:spcPts val="0"/>
              </a:spcBef>
              <a:buClrTx/>
              <a:buSzTx/>
              <a:buFontTx/>
              <a:buNone/>
              <a:defRPr sz="800">
                <a:solidFill>
                  <a:srgbClr val="535353"/>
                </a:solidFill>
              </a:defRPr>
            </a:pPr>
            <a:endParaRPr/>
          </a:p>
        </p:txBody>
      </p:sp>
      <p:sp>
        <p:nvSpPr>
          <p:cNvPr id="284" name="Google Shape;165;p22"/>
          <p:cNvSpPr txBox="1">
            <a:spLocks noGrp="1"/>
          </p:cNvSpPr>
          <p:nvPr>
            <p:ph type="body" sz="quarter" idx="23"/>
          </p:nvPr>
        </p:nvSpPr>
        <p:spPr>
          <a:xfrm>
            <a:off x="5026309" y="2612009"/>
            <a:ext cx="3851702" cy="1950301"/>
          </a:xfrm>
          <a:prstGeom prst="rect">
            <a:avLst/>
          </a:prstGeom>
        </p:spPr>
        <p:txBody>
          <a:bodyPr/>
          <a:lstStyle/>
          <a:p>
            <a:pPr indent="-273050"/>
            <a:endParaRPr/>
          </a:p>
        </p:txBody>
      </p:sp>
      <p:sp>
        <p:nvSpPr>
          <p:cNvPr id="285" name="Google Shape;166;p22"/>
          <p:cNvSpPr txBox="1">
            <a:spLocks noGrp="1"/>
          </p:cNvSpPr>
          <p:nvPr>
            <p:ph type="body" sz="quarter" idx="24"/>
          </p:nvPr>
        </p:nvSpPr>
        <p:spPr>
          <a:xfrm>
            <a:off x="5026309" y="123603"/>
            <a:ext cx="3851702" cy="1950300"/>
          </a:xfrm>
          <a:prstGeom prst="rect">
            <a:avLst/>
          </a:prstGeom>
        </p:spPr>
        <p:txBody>
          <a:bodyPr/>
          <a:lstStyle/>
          <a:p>
            <a:pPr indent="-273050"/>
            <a:endParaRPr/>
          </a:p>
        </p:txBody>
      </p:sp>
      <p:sp>
        <p:nvSpPr>
          <p:cNvPr id="28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15375" y="4949598"/>
            <a:ext cx="179983" cy="165101"/>
          </a:xfrm>
          <a:prstGeom prst="rect">
            <a:avLst/>
          </a:prstGeom>
        </p:spPr>
        <p:txBody>
          <a:bodyPr lIns="19050" tIns="19050" rIns="19050" bIns="19050" anchor="b"/>
          <a:lstStyle>
            <a:lvl1pPr algn="l">
              <a:defRPr sz="8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ver - Front Photo N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oogle Shape;15;p3" descr="Google Shape;15;p3"/>
          <p:cNvPicPr>
            <a:picLocks noChangeAspect="1"/>
          </p:cNvPicPr>
          <p:nvPr/>
        </p:nvPicPr>
        <p:blipFill>
          <a:blip r:embed="rId2"/>
          <a:srcRect l="10059" r="16889" b="108"/>
          <a:stretch>
            <a:fillRect/>
          </a:stretch>
        </p:blipFill>
        <p:spPr>
          <a:xfrm>
            <a:off x="-1" y="981112"/>
            <a:ext cx="9144005" cy="4167803"/>
          </a:xfrm>
          <a:prstGeom prst="rect">
            <a:avLst/>
          </a:prstGeom>
          <a:ln w="12700">
            <a:miter lim="400000"/>
          </a:ln>
        </p:spPr>
      </p:pic>
      <p:sp>
        <p:nvSpPr>
          <p:cNvPr id="24" name="Google Shape;16;p3"/>
          <p:cNvSpPr/>
          <p:nvPr/>
        </p:nvSpPr>
        <p:spPr>
          <a:xfrm>
            <a:off x="0" y="0"/>
            <a:ext cx="9144000" cy="2171700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50000">
                <a:srgbClr val="000000"/>
              </a:gs>
              <a:gs pos="100000">
                <a:srgbClr val="000000"/>
              </a:gs>
            </a:gsLst>
            <a:lin ang="16200038"/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20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pic>
        <p:nvPicPr>
          <p:cNvPr id="25" name="Google Shape;17;p3" descr="Google Shape;17;p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59" y="300167"/>
            <a:ext cx="2129952" cy="590291"/>
          </a:xfrm>
          <a:prstGeom prst="rect">
            <a:avLst/>
          </a:prstGeom>
          <a:ln w="12700">
            <a:miter lim="400000"/>
          </a:ln>
        </p:spPr>
      </p:pic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xfrm>
            <a:off x="3342102" y="1116059"/>
            <a:ext cx="5304301" cy="679201"/>
          </a:xfrm>
          <a:prstGeom prst="rect">
            <a:avLst/>
          </a:prstGeom>
        </p:spPr>
        <p:txBody>
          <a:bodyPr anchor="b"/>
          <a:lstStyle>
            <a:lvl1pPr algn="r">
              <a:defRPr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344693" y="1824687"/>
            <a:ext cx="5299202" cy="571501"/>
          </a:xfrm>
          <a:prstGeom prst="rect">
            <a:avLst/>
          </a:prstGeom>
        </p:spPr>
        <p:txBody>
          <a:bodyPr/>
          <a:lstStyle>
            <a:lvl1pPr marL="228600" indent="0" algn="r">
              <a:spcBef>
                <a:spcPts val="0"/>
              </a:spcBef>
              <a:buClrTx/>
              <a:buSzTx/>
              <a:buFontTx/>
              <a:buNone/>
              <a:defRPr sz="1900">
                <a:solidFill>
                  <a:srgbClr val="FFFFFF"/>
                </a:solidFill>
              </a:defRPr>
            </a:lvl1pPr>
            <a:lvl2pPr marL="228600" indent="457200" algn="r">
              <a:spcBef>
                <a:spcPts val="0"/>
              </a:spcBef>
              <a:buClrTx/>
              <a:buSzTx/>
              <a:buFontTx/>
              <a:buNone/>
              <a:defRPr sz="1900">
                <a:solidFill>
                  <a:srgbClr val="FFFFFF"/>
                </a:solidFill>
              </a:defRPr>
            </a:lvl2pPr>
            <a:lvl3pPr marL="228600" indent="914400" algn="r">
              <a:spcBef>
                <a:spcPts val="0"/>
              </a:spcBef>
              <a:buClrTx/>
              <a:buSzTx/>
              <a:buFontTx/>
              <a:buNone/>
              <a:defRPr sz="1900">
                <a:solidFill>
                  <a:srgbClr val="FFFFFF"/>
                </a:solidFill>
              </a:defRPr>
            </a:lvl3pPr>
            <a:lvl4pPr marL="228600" indent="1371600" algn="r">
              <a:spcBef>
                <a:spcPts val="0"/>
              </a:spcBef>
              <a:buClrTx/>
              <a:buSzTx/>
              <a:buFontTx/>
              <a:buNone/>
              <a:defRPr sz="1900">
                <a:solidFill>
                  <a:srgbClr val="FFFFFF"/>
                </a:solidFill>
              </a:defRPr>
            </a:lvl4pPr>
            <a:lvl5pPr marL="228600" indent="1828800" algn="r">
              <a:spcBef>
                <a:spcPts val="0"/>
              </a:spcBef>
              <a:buClrTx/>
              <a:buSzTx/>
              <a:buFontTx/>
              <a:buNone/>
              <a:defRPr sz="19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Google Shape;20;p3"/>
          <p:cNvSpPr txBox="1">
            <a:spLocks noGrp="1"/>
          </p:cNvSpPr>
          <p:nvPr>
            <p:ph type="body" sz="quarter" idx="21"/>
          </p:nvPr>
        </p:nvSpPr>
        <p:spPr>
          <a:xfrm>
            <a:off x="3339512" y="2460568"/>
            <a:ext cx="5304302" cy="271201"/>
          </a:xfrm>
          <a:prstGeom prst="rect">
            <a:avLst/>
          </a:prstGeom>
        </p:spPr>
        <p:txBody>
          <a:bodyPr/>
          <a:lstStyle/>
          <a:p>
            <a:pPr marL="228600" indent="0" algn="r">
              <a:spcBef>
                <a:spcPts val="0"/>
              </a:spcBef>
              <a:buClrTx/>
              <a:buSzTx/>
              <a:buFontTx/>
              <a:buNone/>
              <a:defRPr sz="15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9" name="Google Shape;21;p3"/>
          <p:cNvSpPr txBox="1">
            <a:spLocks noGrp="1"/>
          </p:cNvSpPr>
          <p:nvPr>
            <p:ph type="body" sz="quarter" idx="22"/>
          </p:nvPr>
        </p:nvSpPr>
        <p:spPr>
          <a:xfrm>
            <a:off x="3339512" y="2796101"/>
            <a:ext cx="5304302" cy="271201"/>
          </a:xfrm>
          <a:prstGeom prst="rect">
            <a:avLst/>
          </a:prstGeom>
        </p:spPr>
        <p:txBody>
          <a:bodyPr/>
          <a:lstStyle/>
          <a:p>
            <a:pPr marL="228600" indent="0" algn="r">
              <a:spcBef>
                <a:spcPts val="0"/>
              </a:spcBef>
              <a:buClrTx/>
              <a:buSzTx/>
              <a:buFontTx/>
              <a:buNone/>
              <a:defRPr sz="1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KAO v2 Photo - 2 Across white - numbe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112;p16"/>
          <p:cNvSpPr/>
          <p:nvPr/>
        </p:nvSpPr>
        <p:spPr>
          <a:xfrm>
            <a:off x="0" y="4907755"/>
            <a:ext cx="9144000" cy="237601"/>
          </a:xfrm>
          <a:prstGeom prst="rect">
            <a:avLst/>
          </a:prstGeom>
          <a:gradFill>
            <a:gsLst>
              <a:gs pos="0">
                <a:srgbClr val="070168"/>
              </a:gs>
              <a:gs pos="50129">
                <a:srgbClr val="070168"/>
              </a:gs>
              <a:gs pos="76370">
                <a:srgbClr val="730368"/>
              </a:gs>
              <a:gs pos="100000">
                <a:srgbClr val="DF0569"/>
              </a:gs>
            </a:gsLst>
            <a:lin ang="8100019"/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20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294" name="Google Shape;114;p16"/>
          <p:cNvSpPr/>
          <p:nvPr/>
        </p:nvSpPr>
        <p:spPr>
          <a:xfrm>
            <a:off x="609406" y="4900612"/>
            <a:ext cx="9144001" cy="1"/>
          </a:xfrm>
          <a:prstGeom prst="line">
            <a:avLst/>
          </a:prstGeom>
          <a:ln w="12700">
            <a:solidFill>
              <a:srgbClr val="FFFFFF">
                <a:alpha val="49800"/>
              </a:srgbClr>
            </a:solidFill>
            <a:miter lim="400000"/>
          </a:ln>
        </p:spPr>
        <p:txBody>
          <a:bodyPr lIns="0" tIns="0" rIns="0" bIns="0"/>
          <a:lstStyle/>
          <a:p>
            <a:endParaRPr/>
          </a:p>
        </p:txBody>
      </p:sp>
      <p:pic>
        <p:nvPicPr>
          <p:cNvPr id="295" name="Google Shape;115;p16" descr="Google Shape;115;p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173" y="4705350"/>
            <a:ext cx="390526" cy="390526"/>
          </a:xfrm>
          <a:prstGeom prst="rect">
            <a:avLst/>
          </a:prstGeom>
          <a:ln w="12700">
            <a:miter lim="400000"/>
          </a:ln>
        </p:spPr>
      </p:pic>
      <p:sp>
        <p:nvSpPr>
          <p:cNvPr id="296" name="Google Shape;116;p16"/>
          <p:cNvSpPr txBox="1"/>
          <p:nvPr/>
        </p:nvSpPr>
        <p:spPr>
          <a:xfrm>
            <a:off x="7732854" y="4948919"/>
            <a:ext cx="956701" cy="165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9050" tIns="19050" rIns="19050" bIns="19050" anchor="ctr">
            <a:spAutoFit/>
          </a:bodyPr>
          <a:lstStyle>
            <a:lvl1pPr algn="r">
              <a:defRPr sz="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r>
              <a:t>Slide  /</a:t>
            </a:r>
          </a:p>
        </p:txBody>
      </p:sp>
      <p:sp>
        <p:nvSpPr>
          <p:cNvPr id="297" name="Title Text"/>
          <p:cNvSpPr txBox="1">
            <a:spLocks noGrp="1"/>
          </p:cNvSpPr>
          <p:nvPr>
            <p:ph type="title"/>
          </p:nvPr>
        </p:nvSpPr>
        <p:spPr>
          <a:xfrm>
            <a:off x="285750" y="131794"/>
            <a:ext cx="8611200" cy="711902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98" name="Google Shape;170;p23"/>
          <p:cNvSpPr>
            <a:spLocks noGrp="1"/>
          </p:cNvSpPr>
          <p:nvPr>
            <p:ph type="pic" sz="half" idx="21"/>
          </p:nvPr>
        </p:nvSpPr>
        <p:spPr>
          <a:xfrm>
            <a:off x="288028" y="883046"/>
            <a:ext cx="4191001" cy="29334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99" name="Google Shape;171;p23"/>
          <p:cNvSpPr>
            <a:spLocks noGrp="1"/>
          </p:cNvSpPr>
          <p:nvPr>
            <p:ph type="pic" sz="half" idx="22"/>
          </p:nvPr>
        </p:nvSpPr>
        <p:spPr>
          <a:xfrm>
            <a:off x="4705853" y="883045"/>
            <a:ext cx="4191001" cy="29334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0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85750" y="3976234"/>
            <a:ext cx="4191000" cy="568501"/>
          </a:xfrm>
          <a:prstGeom prst="rect">
            <a:avLst/>
          </a:prstGeom>
        </p:spPr>
        <p:txBody>
          <a:bodyPr/>
          <a:lstStyle>
            <a:lvl1pPr marL="228600" indent="0">
              <a:spcBef>
                <a:spcPts val="0"/>
              </a:spcBef>
              <a:buClrTx/>
              <a:buSzTx/>
              <a:buFontTx/>
              <a:buNone/>
              <a:defRPr sz="800">
                <a:solidFill>
                  <a:srgbClr val="535353"/>
                </a:solidFill>
              </a:defRPr>
            </a:lvl1pPr>
            <a:lvl2pPr marL="740640" indent="-99290">
              <a:spcBef>
                <a:spcPts val="0"/>
              </a:spcBef>
              <a:buClrTx/>
              <a:buSzPts val="800"/>
              <a:buFontTx/>
              <a:defRPr sz="800">
                <a:solidFill>
                  <a:srgbClr val="535353"/>
                </a:solidFill>
              </a:defRPr>
            </a:lvl2pPr>
            <a:lvl3pPr marL="1207769" indent="-109219">
              <a:spcBef>
                <a:spcPts val="0"/>
              </a:spcBef>
              <a:buClrTx/>
              <a:buSzPts val="800"/>
              <a:buFontTx/>
              <a:defRPr sz="800">
                <a:solidFill>
                  <a:srgbClr val="535353"/>
                </a:solidFill>
              </a:defRPr>
            </a:lvl3pPr>
            <a:lvl4pPr marL="1684244" indent="-128494">
              <a:spcBef>
                <a:spcPts val="0"/>
              </a:spcBef>
              <a:buClrTx/>
              <a:buSzPts val="800"/>
              <a:buFontTx/>
              <a:defRPr sz="800">
                <a:solidFill>
                  <a:srgbClr val="535353"/>
                </a:solidFill>
              </a:defRPr>
            </a:lvl4pPr>
            <a:lvl5pPr marL="2194983" indent="-182033">
              <a:spcBef>
                <a:spcPts val="0"/>
              </a:spcBef>
              <a:buClrTx/>
              <a:buSzPts val="800"/>
              <a:buFontTx/>
              <a:defRPr sz="800">
                <a:solidFill>
                  <a:srgbClr val="535353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01" name="Google Shape;173;p23"/>
          <p:cNvSpPr txBox="1">
            <a:spLocks noGrp="1"/>
          </p:cNvSpPr>
          <p:nvPr>
            <p:ph type="body" sz="quarter" idx="23"/>
          </p:nvPr>
        </p:nvSpPr>
        <p:spPr>
          <a:xfrm>
            <a:off x="4705853" y="3976234"/>
            <a:ext cx="4191001" cy="568501"/>
          </a:xfrm>
          <a:prstGeom prst="rect">
            <a:avLst/>
          </a:prstGeom>
        </p:spPr>
        <p:txBody>
          <a:bodyPr/>
          <a:lstStyle/>
          <a:p>
            <a:pPr marL="228600" indent="0">
              <a:spcBef>
                <a:spcPts val="0"/>
              </a:spcBef>
              <a:buClrTx/>
              <a:buSzTx/>
              <a:buFontTx/>
              <a:buNone/>
              <a:defRPr sz="800">
                <a:solidFill>
                  <a:srgbClr val="535353"/>
                </a:solidFill>
              </a:defRPr>
            </a:pPr>
            <a:endParaRPr/>
          </a:p>
        </p:txBody>
      </p:sp>
      <p:sp>
        <p:nvSpPr>
          <p:cNvPr id="30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15375" y="4949598"/>
            <a:ext cx="179983" cy="165101"/>
          </a:xfrm>
          <a:prstGeom prst="rect">
            <a:avLst/>
          </a:prstGeom>
        </p:spPr>
        <p:txBody>
          <a:bodyPr lIns="19050" tIns="19050" rIns="19050" bIns="19050" anchor="b"/>
          <a:lstStyle>
            <a:lvl1pPr algn="l">
              <a:defRPr sz="8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ver - 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176;p24"/>
          <p:cNvSpPr/>
          <p:nvPr/>
        </p:nvSpPr>
        <p:spPr>
          <a:xfrm>
            <a:off x="-2411" y="-19340"/>
            <a:ext cx="9158400" cy="5182200"/>
          </a:xfrm>
          <a:prstGeom prst="rect">
            <a:avLst/>
          </a:prstGeom>
          <a:gradFill>
            <a:gsLst>
              <a:gs pos="0">
                <a:srgbClr val="070168"/>
              </a:gs>
              <a:gs pos="50129">
                <a:srgbClr val="070168"/>
              </a:gs>
              <a:gs pos="73990">
                <a:srgbClr val="760468"/>
              </a:gs>
              <a:gs pos="95480">
                <a:srgbClr val="E50869"/>
              </a:gs>
              <a:gs pos="100000">
                <a:srgbClr val="E50869"/>
              </a:gs>
            </a:gsLst>
            <a:lin ang="8100019"/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20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31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76250" y="661419"/>
            <a:ext cx="4100401" cy="907502"/>
          </a:xfrm>
          <a:prstGeom prst="rect">
            <a:avLst/>
          </a:prstGeom>
        </p:spPr>
        <p:txBody>
          <a:bodyPr/>
          <a:lstStyle>
            <a:lvl1pPr marL="228600" indent="0">
              <a:spcBef>
                <a:spcPts val="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</a:defRPr>
            </a:lvl1pPr>
            <a:lvl2pPr marL="864754" indent="-223404">
              <a:spcBef>
                <a:spcPts val="0"/>
              </a:spcBef>
              <a:buClrTx/>
              <a:buSzPts val="1800"/>
              <a:buFontTx/>
              <a:defRPr sz="1800">
                <a:solidFill>
                  <a:srgbClr val="FFFFFF"/>
                </a:solidFill>
              </a:defRPr>
            </a:lvl2pPr>
            <a:lvl3pPr marL="1344294" indent="-245744">
              <a:spcBef>
                <a:spcPts val="0"/>
              </a:spcBef>
              <a:buClrTx/>
              <a:buSzPts val="1800"/>
              <a:buFontTx/>
              <a:defRPr sz="1800">
                <a:solidFill>
                  <a:srgbClr val="FFFFFF"/>
                </a:solidFill>
              </a:defRPr>
            </a:lvl3pPr>
            <a:lvl4pPr marL="1844861" indent="-289111">
              <a:spcBef>
                <a:spcPts val="0"/>
              </a:spcBef>
              <a:buClrTx/>
              <a:buSzPts val="1800"/>
              <a:buFontTx/>
              <a:defRPr sz="1800">
                <a:solidFill>
                  <a:srgbClr val="FFFFFF"/>
                </a:solidFill>
              </a:defRPr>
            </a:lvl4pPr>
            <a:lvl5pPr marL="2422525" indent="-409575">
              <a:spcBef>
                <a:spcPts val="0"/>
              </a:spcBef>
              <a:buClrTx/>
              <a:buSzPts val="1800"/>
              <a:buFontTx/>
              <a:defRPr sz="18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311" name="Google Shape;178;p24" descr="Google Shape;178;p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50" y="4172265"/>
            <a:ext cx="1616780" cy="448072"/>
          </a:xfrm>
          <a:prstGeom prst="rect">
            <a:avLst/>
          </a:prstGeom>
          <a:ln w="12700">
            <a:miter lim="400000"/>
          </a:ln>
        </p:spPr>
      </p:pic>
      <p:pic>
        <p:nvPicPr>
          <p:cNvPr id="312" name="Google Shape;179;p24" descr="Google Shape;179;p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6658" y="378091"/>
            <a:ext cx="5220740" cy="4387317"/>
          </a:xfrm>
          <a:prstGeom prst="rect">
            <a:avLst/>
          </a:prstGeom>
          <a:ln w="12700">
            <a:miter lim="400000"/>
          </a:ln>
        </p:spPr>
      </p:pic>
      <p:sp>
        <p:nvSpPr>
          <p:cNvPr id="313" name="Google Shape;180;p24"/>
          <p:cNvSpPr txBox="1"/>
          <p:nvPr/>
        </p:nvSpPr>
        <p:spPr>
          <a:xfrm>
            <a:off x="6848475" y="4120074"/>
            <a:ext cx="1812301" cy="55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9050" tIns="19050" rIns="19050" bIns="19050" anchor="b">
            <a:normAutofit/>
          </a:bodyPr>
          <a:lstStyle>
            <a:lvl1pPr algn="r">
              <a:defRPr sz="1700" u="sng">
                <a:uFill>
                  <a:solidFill>
                    <a:srgbClr val="FFFFFF"/>
                  </a:solidFill>
                </a:uFill>
                <a:latin typeface="Verdana"/>
                <a:ea typeface="Verdana"/>
                <a:cs typeface="Verdana"/>
                <a:sym typeface="Verdana"/>
                <a:hlinkClick r:id="rId4"/>
              </a:defRPr>
            </a:lvl1pPr>
          </a:lstStyle>
          <a:p>
            <a:pPr>
              <a:defRPr>
                <a:uFillTx/>
              </a:defRPr>
            </a:pPr>
            <a:r>
              <a:rPr>
                <a:uFill>
                  <a:solidFill>
                    <a:srgbClr val="FFFFFF"/>
                  </a:solidFill>
                </a:uFill>
                <a:hlinkClick r:id="rId4"/>
              </a:rPr>
              <a:t>www.skao.int</a:t>
            </a:r>
          </a:p>
        </p:txBody>
      </p:sp>
      <p:sp>
        <p:nvSpPr>
          <p:cNvPr id="314" name="Google Shape;181;p24"/>
          <p:cNvSpPr txBox="1"/>
          <p:nvPr/>
        </p:nvSpPr>
        <p:spPr>
          <a:xfrm>
            <a:off x="476249" y="2872657"/>
            <a:ext cx="2557802" cy="1287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9050" tIns="19050" rIns="19050" bIns="19050" anchor="ctr">
            <a:normAutofit/>
          </a:bodyPr>
          <a:lstStyle>
            <a:lvl1pPr>
              <a:lnSpc>
                <a:spcPct val="130000"/>
              </a:lnSpc>
              <a:defRPr sz="900" i="1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r>
              <a:t>We recognise and acknowledge the Indigenous peoples and cultures that have traditionally lived on the lands on which our facilities are located.</a:t>
            </a:r>
          </a:p>
        </p:txBody>
      </p:sp>
      <p:sp>
        <p:nvSpPr>
          <p:cNvPr id="31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KAO v2 Title &amp; Bullets - White - numbered">
  <p:cSld name="1_SKAO v2 Title &amp; Bullets - White - numbered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3"/>
          <p:cNvSpPr txBox="1">
            <a:spLocks noGrp="1"/>
          </p:cNvSpPr>
          <p:nvPr>
            <p:ph type="title"/>
          </p:nvPr>
        </p:nvSpPr>
        <p:spPr>
          <a:xfrm>
            <a:off x="285750" y="131795"/>
            <a:ext cx="8572800" cy="711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0" rIns="19050" bIns="19050" anchor="t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300"/>
              <a:buFont typeface="Verdana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0168"/>
              </a:buClr>
              <a:buSzPts val="7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0168"/>
              </a:buClr>
              <a:buSzPts val="7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0168"/>
              </a:buClr>
              <a:buSzPts val="7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0168"/>
              </a:buClr>
              <a:buSzPts val="7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0168"/>
              </a:buClr>
              <a:buSzPts val="7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0168"/>
              </a:buClr>
              <a:buSzPts val="7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0168"/>
              </a:buClr>
              <a:buSzPts val="7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70168"/>
              </a:buClr>
              <a:buSzPts val="7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13"/>
          <p:cNvSpPr txBox="1">
            <a:spLocks noGrp="1"/>
          </p:cNvSpPr>
          <p:nvPr>
            <p:ph type="body" idx="1"/>
          </p:nvPr>
        </p:nvSpPr>
        <p:spPr>
          <a:xfrm>
            <a:off x="288028" y="883046"/>
            <a:ext cx="8572800" cy="379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19050" rIns="19050" bIns="19050" anchor="t" anchorCtr="0">
            <a:noAutofit/>
          </a:bodyPr>
          <a:lstStyle>
            <a:lvl1pPr marL="457206" lvl="0" indent="-374655" algn="l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Verdana"/>
              <a:buChar char="•"/>
              <a:defRPr/>
            </a:lvl1pPr>
            <a:lvl2pPr marL="914411" lvl="1" indent="-36830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2200"/>
              <a:buFont typeface="Verdana"/>
              <a:buChar char="•"/>
              <a:defRPr sz="2201"/>
            </a:lvl2pPr>
            <a:lvl3pPr marL="1371617" lvl="2" indent="-355605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Verdana"/>
              <a:buChar char="•"/>
              <a:defRPr sz="2000"/>
            </a:lvl3pPr>
            <a:lvl4pPr marL="1828823" lvl="3" indent="-336554" algn="l" rtl="0">
              <a:lnSpc>
                <a:spcPct val="100000"/>
              </a:lnSpc>
              <a:spcBef>
                <a:spcPts val="1100"/>
              </a:spcBef>
              <a:spcAft>
                <a:spcPts val="0"/>
              </a:spcAft>
              <a:buClr>
                <a:schemeClr val="accent1"/>
              </a:buClr>
              <a:buSzPts val="1700"/>
              <a:buFont typeface="Verdana"/>
              <a:buChar char="•"/>
              <a:defRPr sz="1700"/>
            </a:lvl4pPr>
            <a:lvl5pPr marL="2286029" lvl="4" indent="-304804" algn="l" rtl="0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chemeClr val="accent1"/>
              </a:buClr>
              <a:buSzPts val="1200"/>
              <a:buFont typeface="Verdana"/>
              <a:buChar char="•"/>
              <a:defRPr sz="1200"/>
            </a:lvl5pPr>
            <a:lvl6pPr marL="2743235" lvl="5" indent="-266704" algn="l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70168"/>
              </a:buClr>
              <a:buSzPts val="600"/>
              <a:buChar char="•"/>
              <a:defRPr/>
            </a:lvl6pPr>
            <a:lvl7pPr marL="3200441" lvl="6" indent="-266704" algn="l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70168"/>
              </a:buClr>
              <a:buSzPts val="600"/>
              <a:buChar char="•"/>
              <a:defRPr/>
            </a:lvl7pPr>
            <a:lvl8pPr marL="3657646" lvl="7" indent="-266704" algn="l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70168"/>
              </a:buClr>
              <a:buSzPts val="600"/>
              <a:buChar char="•"/>
              <a:defRPr/>
            </a:lvl8pPr>
            <a:lvl9pPr marL="4114852" lvl="8" indent="-266704" algn="l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70168"/>
              </a:buClr>
              <a:buSzPts val="600"/>
              <a:buChar char="•"/>
              <a:defRPr/>
            </a:lvl9pPr>
          </a:lstStyle>
          <a:p>
            <a:endParaRPr/>
          </a:p>
        </p:txBody>
      </p:sp>
      <p:sp>
        <p:nvSpPr>
          <p:cNvPr id="97" name="Google Shape;97;p13"/>
          <p:cNvSpPr txBox="1">
            <a:spLocks noGrp="1"/>
          </p:cNvSpPr>
          <p:nvPr>
            <p:ph type="sldNum" idx="12"/>
          </p:nvPr>
        </p:nvSpPr>
        <p:spPr>
          <a:xfrm>
            <a:off x="8715375" y="4953085"/>
            <a:ext cx="333300" cy="1154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9050" tIns="19050" rIns="19050" bIns="19050" anchor="b" anchorCtr="0">
            <a:spAutoFit/>
          </a:bodyPr>
          <a:lstStyle>
            <a:lvl1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"/>
              <a:buFont typeface="Verdana"/>
              <a:buNone/>
              <a:defRPr sz="500"/>
            </a:lvl1pPr>
            <a:lvl2pPr marL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"/>
              <a:buFont typeface="Verdana"/>
              <a:buNone/>
              <a:defRPr sz="500"/>
            </a:lvl2pPr>
            <a:lvl3pPr marL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"/>
              <a:buFont typeface="Verdana"/>
              <a:buNone/>
              <a:defRPr sz="500"/>
            </a:lvl3pPr>
            <a:lvl4pPr marL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"/>
              <a:buFont typeface="Verdana"/>
              <a:buNone/>
              <a:defRPr sz="500"/>
            </a:lvl4pPr>
            <a:lvl5pPr marL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"/>
              <a:buFont typeface="Verdana"/>
              <a:buNone/>
              <a:defRPr sz="500"/>
            </a:lvl5pPr>
            <a:lvl6pPr marL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"/>
              <a:buFont typeface="Verdana"/>
              <a:buNone/>
              <a:defRPr sz="500"/>
            </a:lvl6pPr>
            <a:lvl7pPr marL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"/>
              <a:buFont typeface="Verdana"/>
              <a:buNone/>
              <a:defRPr sz="500"/>
            </a:lvl7pPr>
            <a:lvl8pPr marL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"/>
              <a:buFont typeface="Verdana"/>
              <a:buNone/>
              <a:defRPr sz="500"/>
            </a:lvl8pPr>
            <a:lvl9pPr marL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800"/>
              <a:buFont typeface="Verdana"/>
              <a:buNone/>
              <a:defRPr sz="500"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3241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ver - Front Photo Da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Google Shape;23;p4" descr="Google Shape;23;p4"/>
          <p:cNvPicPr>
            <a:picLocks noChangeAspect="1"/>
          </p:cNvPicPr>
          <p:nvPr/>
        </p:nvPicPr>
        <p:blipFill>
          <a:blip r:embed="rId2"/>
          <a:srcRect l="13539" r="13547"/>
          <a:stretch>
            <a:fillRect/>
          </a:stretch>
        </p:blipFill>
        <p:spPr>
          <a:xfrm>
            <a:off x="-1" y="977195"/>
            <a:ext cx="9144001" cy="4180201"/>
          </a:xfrm>
          <a:prstGeom prst="rect">
            <a:avLst/>
          </a:prstGeom>
          <a:ln w="12700">
            <a:miter lim="400000"/>
          </a:ln>
        </p:spPr>
      </p:pic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xfrm>
            <a:off x="3342102" y="1116059"/>
            <a:ext cx="5304301" cy="679201"/>
          </a:xfrm>
          <a:prstGeom prst="rect">
            <a:avLst/>
          </a:prstGeom>
        </p:spPr>
        <p:txBody>
          <a:bodyPr anchor="b"/>
          <a:lstStyle>
            <a:lvl1pPr algn="r"/>
          </a:lstStyle>
          <a:p>
            <a:r>
              <a:t>Title Text</a:t>
            </a:r>
          </a:p>
        </p:txBody>
      </p:sp>
      <p:sp>
        <p:nvSpPr>
          <p:cNvPr id="3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344693" y="1824687"/>
            <a:ext cx="5299202" cy="571501"/>
          </a:xfrm>
          <a:prstGeom prst="rect">
            <a:avLst/>
          </a:prstGeom>
        </p:spPr>
        <p:txBody>
          <a:bodyPr/>
          <a:lstStyle>
            <a:lvl1pPr marL="228600" indent="0" algn="r">
              <a:spcBef>
                <a:spcPts val="0"/>
              </a:spcBef>
              <a:buClrTx/>
              <a:buSzTx/>
              <a:buFontTx/>
              <a:buNone/>
              <a:defRPr sz="1900"/>
            </a:lvl1pPr>
            <a:lvl2pPr marL="228600" indent="457200" algn="r">
              <a:spcBef>
                <a:spcPts val="0"/>
              </a:spcBef>
              <a:buClrTx/>
              <a:buSzTx/>
              <a:buFontTx/>
              <a:buNone/>
              <a:defRPr sz="1900"/>
            </a:lvl2pPr>
            <a:lvl3pPr marL="228600" indent="914400" algn="r">
              <a:spcBef>
                <a:spcPts val="0"/>
              </a:spcBef>
              <a:buClrTx/>
              <a:buSzTx/>
              <a:buFontTx/>
              <a:buNone/>
              <a:defRPr sz="1900"/>
            </a:lvl3pPr>
            <a:lvl4pPr marL="228600" indent="1371600" algn="r">
              <a:spcBef>
                <a:spcPts val="0"/>
              </a:spcBef>
              <a:buClrTx/>
              <a:buSzTx/>
              <a:buFontTx/>
              <a:buNone/>
              <a:defRPr sz="1900"/>
            </a:lvl4pPr>
            <a:lvl5pPr marL="228600" indent="1828800" algn="r">
              <a:spcBef>
                <a:spcPts val="0"/>
              </a:spcBef>
              <a:buClrTx/>
              <a:buSzTx/>
              <a:buFontTx/>
              <a:buNone/>
              <a:defRPr sz="19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Google Shape;26;p4"/>
          <p:cNvSpPr txBox="1">
            <a:spLocks noGrp="1"/>
          </p:cNvSpPr>
          <p:nvPr>
            <p:ph type="body" sz="quarter" idx="21"/>
          </p:nvPr>
        </p:nvSpPr>
        <p:spPr>
          <a:xfrm>
            <a:off x="3339512" y="2460568"/>
            <a:ext cx="5304302" cy="271201"/>
          </a:xfrm>
          <a:prstGeom prst="rect">
            <a:avLst/>
          </a:prstGeom>
        </p:spPr>
        <p:txBody>
          <a:bodyPr/>
          <a:lstStyle/>
          <a:p>
            <a:pPr marL="228600" indent="0" algn="r">
              <a:spcBef>
                <a:spcPts val="0"/>
              </a:spcBef>
              <a:buClrTx/>
              <a:buSzTx/>
              <a:buFontTx/>
              <a:buNone/>
              <a:defRPr sz="1500"/>
            </a:pPr>
            <a:endParaRPr/>
          </a:p>
        </p:txBody>
      </p:sp>
      <p:sp>
        <p:nvSpPr>
          <p:cNvPr id="41" name="Google Shape;27;p4"/>
          <p:cNvSpPr txBox="1">
            <a:spLocks noGrp="1"/>
          </p:cNvSpPr>
          <p:nvPr>
            <p:ph type="body" sz="quarter" idx="22"/>
          </p:nvPr>
        </p:nvSpPr>
        <p:spPr>
          <a:xfrm>
            <a:off x="3339512" y="2796101"/>
            <a:ext cx="5304302" cy="271201"/>
          </a:xfrm>
          <a:prstGeom prst="rect">
            <a:avLst/>
          </a:prstGeom>
        </p:spPr>
        <p:txBody>
          <a:bodyPr/>
          <a:lstStyle/>
          <a:p>
            <a:pPr marL="228600" indent="0" algn="r">
              <a:spcBef>
                <a:spcPts val="0"/>
              </a:spcBef>
              <a:buClrTx/>
              <a:buSzTx/>
              <a:buFontTx/>
              <a:buNone/>
              <a:defRPr sz="1400"/>
            </a:pPr>
            <a:endParaRPr/>
          </a:p>
        </p:txBody>
      </p:sp>
      <p:pic>
        <p:nvPicPr>
          <p:cNvPr id="42" name="Google Shape;28;p4" descr="Google Shape;28;p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651" y="255787"/>
            <a:ext cx="2246967" cy="679051"/>
          </a:xfrm>
          <a:prstGeom prst="rect">
            <a:avLst/>
          </a:prstGeom>
          <a:ln w="12700">
            <a:miter lim="400000"/>
          </a:ln>
        </p:spPr>
      </p:pic>
      <p:sp>
        <p:nvSpPr>
          <p:cNvPr id="4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ver - Front 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30;p5"/>
          <p:cNvSpPr/>
          <p:nvPr/>
        </p:nvSpPr>
        <p:spPr>
          <a:xfrm>
            <a:off x="-10084" y="1132725"/>
            <a:ext cx="9164102" cy="4049102"/>
          </a:xfrm>
          <a:prstGeom prst="rect">
            <a:avLst/>
          </a:prstGeom>
          <a:gradFill>
            <a:gsLst>
              <a:gs pos="0">
                <a:srgbClr val="070168"/>
              </a:gs>
              <a:gs pos="50129">
                <a:srgbClr val="070168"/>
              </a:gs>
              <a:gs pos="74170">
                <a:srgbClr val="730368"/>
              </a:gs>
              <a:gs pos="95820">
                <a:srgbClr val="DF0569"/>
              </a:gs>
              <a:gs pos="100000">
                <a:srgbClr val="DF0569"/>
              </a:gs>
            </a:gsLst>
            <a:lin ang="8100019"/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20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pic>
        <p:nvPicPr>
          <p:cNvPr id="51" name="Google Shape;31;p5" descr="Google Shape;31;p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1553" y="547687"/>
            <a:ext cx="5143503" cy="5143503"/>
          </a:xfrm>
          <a:prstGeom prst="rect">
            <a:avLst/>
          </a:prstGeom>
          <a:ln w="12700">
            <a:miter lim="400000"/>
          </a:ln>
        </p:spPr>
      </p:pic>
      <p:sp>
        <p:nvSpPr>
          <p:cNvPr id="52" name="Google Shape;32;p5"/>
          <p:cNvSpPr/>
          <p:nvPr/>
        </p:nvSpPr>
        <p:spPr>
          <a:xfrm>
            <a:off x="0" y="0"/>
            <a:ext cx="9144000" cy="11907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20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pic>
        <p:nvPicPr>
          <p:cNvPr id="53" name="Google Shape;33;p5" descr="Google Shape;33;p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651" y="255787"/>
            <a:ext cx="2246967" cy="679051"/>
          </a:xfrm>
          <a:prstGeom prst="rect">
            <a:avLst/>
          </a:prstGeom>
          <a:ln w="12700">
            <a:miter lim="400000"/>
          </a:ln>
        </p:spPr>
      </p:pic>
      <p:pic>
        <p:nvPicPr>
          <p:cNvPr id="54" name="Google Shape;34;p5" descr="Google Shape;34;p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80702" y="1398739"/>
            <a:ext cx="4185205" cy="3517089"/>
          </a:xfrm>
          <a:prstGeom prst="rect">
            <a:avLst/>
          </a:prstGeom>
          <a:ln w="12700">
            <a:miter lim="400000"/>
          </a:ln>
        </p:spPr>
      </p:pic>
      <p:sp>
        <p:nvSpPr>
          <p:cNvPr id="55" name="Title Text"/>
          <p:cNvSpPr txBox="1">
            <a:spLocks noGrp="1"/>
          </p:cNvSpPr>
          <p:nvPr>
            <p:ph type="title"/>
          </p:nvPr>
        </p:nvSpPr>
        <p:spPr>
          <a:xfrm>
            <a:off x="472940" y="2388203"/>
            <a:ext cx="5304301" cy="679201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5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75531" y="3096830"/>
            <a:ext cx="5299201" cy="571501"/>
          </a:xfrm>
          <a:prstGeom prst="rect">
            <a:avLst/>
          </a:prstGeom>
        </p:spPr>
        <p:txBody>
          <a:bodyPr/>
          <a:lstStyle>
            <a:lvl1pPr marL="228600" indent="0">
              <a:spcBef>
                <a:spcPts val="0"/>
              </a:spcBef>
              <a:buClrTx/>
              <a:buSzTx/>
              <a:buFontTx/>
              <a:buNone/>
              <a:defRPr sz="1900">
                <a:solidFill>
                  <a:srgbClr val="FFFFFF"/>
                </a:solidFill>
              </a:defRPr>
            </a:lvl1pPr>
            <a:lvl2pPr marL="228600" indent="457200">
              <a:spcBef>
                <a:spcPts val="0"/>
              </a:spcBef>
              <a:buClrTx/>
              <a:buSzTx/>
              <a:buFontTx/>
              <a:buNone/>
              <a:defRPr sz="1900">
                <a:solidFill>
                  <a:srgbClr val="FFFFFF"/>
                </a:solidFill>
              </a:defRPr>
            </a:lvl2pPr>
            <a:lvl3pPr marL="228600" indent="914400">
              <a:spcBef>
                <a:spcPts val="0"/>
              </a:spcBef>
              <a:buClrTx/>
              <a:buSzTx/>
              <a:buFontTx/>
              <a:buNone/>
              <a:defRPr sz="1900">
                <a:solidFill>
                  <a:srgbClr val="FFFFFF"/>
                </a:solidFill>
              </a:defRPr>
            </a:lvl3pPr>
            <a:lvl4pPr marL="228600" indent="1371600">
              <a:spcBef>
                <a:spcPts val="0"/>
              </a:spcBef>
              <a:buClrTx/>
              <a:buSzTx/>
              <a:buFontTx/>
              <a:buNone/>
              <a:defRPr sz="1900">
                <a:solidFill>
                  <a:srgbClr val="FFFFFF"/>
                </a:solidFill>
              </a:defRPr>
            </a:lvl4pPr>
            <a:lvl5pPr marL="228600" indent="1828800">
              <a:spcBef>
                <a:spcPts val="0"/>
              </a:spcBef>
              <a:buClrTx/>
              <a:buSzTx/>
              <a:buFontTx/>
              <a:buNone/>
              <a:defRPr sz="19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7" name="Google Shape;37;p5"/>
          <p:cNvSpPr txBox="1">
            <a:spLocks noGrp="1"/>
          </p:cNvSpPr>
          <p:nvPr>
            <p:ph type="body" sz="quarter" idx="21"/>
          </p:nvPr>
        </p:nvSpPr>
        <p:spPr>
          <a:xfrm>
            <a:off x="470349" y="3732712"/>
            <a:ext cx="5304302" cy="271201"/>
          </a:xfrm>
          <a:prstGeom prst="rect">
            <a:avLst/>
          </a:prstGeom>
        </p:spPr>
        <p:txBody>
          <a:bodyPr/>
          <a:lstStyle/>
          <a:p>
            <a:pPr marL="228600" indent="0">
              <a:spcBef>
                <a:spcPts val="0"/>
              </a:spcBef>
              <a:buClrTx/>
              <a:buSzTx/>
              <a:buFontTx/>
              <a:buNone/>
              <a:defRPr sz="15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8" name="Google Shape;38;p5"/>
          <p:cNvSpPr txBox="1">
            <a:spLocks noGrp="1"/>
          </p:cNvSpPr>
          <p:nvPr>
            <p:ph type="body" sz="quarter" idx="22"/>
          </p:nvPr>
        </p:nvSpPr>
        <p:spPr>
          <a:xfrm>
            <a:off x="470349" y="4068243"/>
            <a:ext cx="5304302" cy="271201"/>
          </a:xfrm>
          <a:prstGeom prst="rect">
            <a:avLst/>
          </a:prstGeom>
        </p:spPr>
        <p:txBody>
          <a:bodyPr/>
          <a:lstStyle/>
          <a:p>
            <a:pPr marL="228600" indent="0">
              <a:spcBef>
                <a:spcPts val="0"/>
              </a:spcBef>
              <a:buClrTx/>
              <a:buSzTx/>
              <a:buFontTx/>
              <a:buNone/>
              <a:defRPr sz="1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5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_AND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40;p6"/>
          <p:cNvSpPr/>
          <p:nvPr/>
        </p:nvSpPr>
        <p:spPr>
          <a:xfrm>
            <a:off x="-19199" y="-14070"/>
            <a:ext cx="9182400" cy="5171700"/>
          </a:xfrm>
          <a:prstGeom prst="rect">
            <a:avLst/>
          </a:prstGeom>
          <a:gradFill>
            <a:gsLst>
              <a:gs pos="0">
                <a:srgbClr val="070168"/>
              </a:gs>
              <a:gs pos="50129">
                <a:srgbClr val="070168"/>
              </a:gs>
              <a:gs pos="72899">
                <a:srgbClr val="730368"/>
              </a:gs>
              <a:gs pos="93409">
                <a:srgbClr val="DF0569"/>
              </a:gs>
              <a:gs pos="100000">
                <a:srgbClr val="DF0569"/>
              </a:gs>
            </a:gsLst>
            <a:lin ang="8100019"/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20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pic>
        <p:nvPicPr>
          <p:cNvPr id="67" name="Google Shape;41;p6" descr="Google Shape;41;p6"/>
          <p:cNvPicPr>
            <a:picLocks noChangeAspect="1"/>
          </p:cNvPicPr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128283" y="4706049"/>
            <a:ext cx="384310" cy="389129"/>
          </a:xfrm>
          <a:prstGeom prst="rect">
            <a:avLst/>
          </a:prstGeom>
          <a:ln w="12700">
            <a:miter lim="400000"/>
          </a:ln>
        </p:spPr>
      </p:pic>
      <p:sp>
        <p:nvSpPr>
          <p:cNvPr id="68" name="Google Shape;42;p6"/>
          <p:cNvSpPr/>
          <p:nvPr/>
        </p:nvSpPr>
        <p:spPr>
          <a:xfrm>
            <a:off x="609406" y="4900612"/>
            <a:ext cx="9144001" cy="1"/>
          </a:xfrm>
          <a:prstGeom prst="line">
            <a:avLst/>
          </a:prstGeom>
          <a:ln w="12700">
            <a:solidFill>
              <a:srgbClr val="FFFFFF">
                <a:alpha val="74900"/>
              </a:srgbClr>
            </a:solidFill>
            <a:miter lim="400000"/>
          </a:ln>
        </p:spPr>
        <p:txBody>
          <a:bodyPr lIns="0" tIns="0" rIns="0" bIns="0"/>
          <a:lstStyle/>
          <a:p>
            <a:endParaRPr/>
          </a:p>
        </p:txBody>
      </p:sp>
      <p:sp>
        <p:nvSpPr>
          <p:cNvPr id="69" name="Google Shape;43;p6"/>
          <p:cNvSpPr txBox="1"/>
          <p:nvPr/>
        </p:nvSpPr>
        <p:spPr>
          <a:xfrm>
            <a:off x="7732854" y="4948919"/>
            <a:ext cx="956701" cy="165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9050" tIns="19050" rIns="19050" bIns="19050" anchor="ctr">
            <a:spAutoFit/>
          </a:bodyPr>
          <a:lstStyle>
            <a:lvl1pPr algn="r">
              <a:defRPr sz="8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r>
              <a:t>Slide  /</a:t>
            </a:r>
          </a:p>
        </p:txBody>
      </p:sp>
      <p:pic>
        <p:nvPicPr>
          <p:cNvPr id="70" name="Google Shape;44;p6" descr="Google Shape;44;p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6658" y="378091"/>
            <a:ext cx="5220740" cy="4387322"/>
          </a:xfrm>
          <a:prstGeom prst="rect">
            <a:avLst/>
          </a:prstGeom>
          <a:ln w="12700">
            <a:miter lim="400000"/>
          </a:ln>
        </p:spPr>
      </p:pic>
      <p:sp>
        <p:nvSpPr>
          <p:cNvPr id="71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43082" y="2606219"/>
            <a:ext cx="6267901" cy="1665601"/>
          </a:xfrm>
          <a:prstGeom prst="rect">
            <a:avLst/>
          </a:prstGeom>
        </p:spPr>
        <p:txBody>
          <a:bodyPr/>
          <a:lstStyle>
            <a:lvl1pPr marL="228600" indent="0">
              <a:spcBef>
                <a:spcPts val="0"/>
              </a:spcBef>
              <a:buClrTx/>
              <a:buSzTx/>
              <a:buFontTx/>
              <a:buNone/>
              <a:defRPr sz="1400">
                <a:solidFill>
                  <a:srgbClr val="FFFFFF"/>
                </a:solidFill>
              </a:defRPr>
            </a:lvl1pPr>
            <a:lvl2pPr marL="228600" indent="457200">
              <a:spcBef>
                <a:spcPts val="0"/>
              </a:spcBef>
              <a:buClrTx/>
              <a:buSzTx/>
              <a:buFontTx/>
              <a:buNone/>
              <a:defRPr sz="1400">
                <a:solidFill>
                  <a:srgbClr val="FFFFFF"/>
                </a:solidFill>
              </a:defRPr>
            </a:lvl2pPr>
            <a:lvl3pPr marL="228600" indent="914400">
              <a:spcBef>
                <a:spcPts val="0"/>
              </a:spcBef>
              <a:buClrTx/>
              <a:buSzTx/>
              <a:buFontTx/>
              <a:buNone/>
              <a:defRPr sz="1400">
                <a:solidFill>
                  <a:srgbClr val="FFFFFF"/>
                </a:solidFill>
              </a:defRPr>
            </a:lvl3pPr>
            <a:lvl4pPr marL="228600" indent="1371600">
              <a:spcBef>
                <a:spcPts val="0"/>
              </a:spcBef>
              <a:buClrTx/>
              <a:buSzTx/>
              <a:buFontTx/>
              <a:buNone/>
              <a:defRPr sz="1400">
                <a:solidFill>
                  <a:srgbClr val="FFFFFF"/>
                </a:solidFill>
              </a:defRPr>
            </a:lvl4pPr>
            <a:lvl5pPr marL="228600" indent="1828800">
              <a:spcBef>
                <a:spcPts val="0"/>
              </a:spcBef>
              <a:buClrTx/>
              <a:buSzTx/>
              <a:buFontTx/>
              <a:buNone/>
              <a:defRPr sz="14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2" name="Title Text"/>
          <p:cNvSpPr txBox="1">
            <a:spLocks noGrp="1"/>
          </p:cNvSpPr>
          <p:nvPr>
            <p:ph type="title"/>
          </p:nvPr>
        </p:nvSpPr>
        <p:spPr>
          <a:xfrm>
            <a:off x="543082" y="871624"/>
            <a:ext cx="6267901" cy="1665602"/>
          </a:xfrm>
          <a:prstGeom prst="rect">
            <a:avLst/>
          </a:prstGeom>
        </p:spPr>
        <p:txBody>
          <a:bodyPr anchor="b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7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15375" y="4949598"/>
            <a:ext cx="179983" cy="165101"/>
          </a:xfrm>
          <a:prstGeom prst="rect">
            <a:avLst/>
          </a:prstGeom>
        </p:spPr>
        <p:txBody>
          <a:bodyPr lIns="19050" tIns="19050" rIns="19050" bIns="19050" anchor="b"/>
          <a:lstStyle>
            <a:lvl1pPr algn="l">
              <a:defRPr sz="8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2 Up white - numbe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7;p1"/>
          <p:cNvSpPr/>
          <p:nvPr/>
        </p:nvSpPr>
        <p:spPr>
          <a:xfrm>
            <a:off x="0" y="4907755"/>
            <a:ext cx="9144000" cy="237601"/>
          </a:xfrm>
          <a:prstGeom prst="rect">
            <a:avLst/>
          </a:prstGeom>
          <a:gradFill>
            <a:gsLst>
              <a:gs pos="0">
                <a:srgbClr val="070168"/>
              </a:gs>
              <a:gs pos="50129">
                <a:srgbClr val="070168"/>
              </a:gs>
              <a:gs pos="76370">
                <a:srgbClr val="730368"/>
              </a:gs>
              <a:gs pos="100000">
                <a:srgbClr val="DF0569"/>
              </a:gs>
            </a:gsLst>
            <a:lin ang="8100019"/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20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81" name="Google Shape;8;p1"/>
          <p:cNvSpPr/>
          <p:nvPr/>
        </p:nvSpPr>
        <p:spPr>
          <a:xfrm>
            <a:off x="609406" y="4900612"/>
            <a:ext cx="9144001" cy="1"/>
          </a:xfrm>
          <a:prstGeom prst="line">
            <a:avLst/>
          </a:prstGeom>
          <a:ln w="12700">
            <a:solidFill>
              <a:srgbClr val="FFFFFF">
                <a:alpha val="49800"/>
              </a:srgbClr>
            </a:solidFill>
            <a:miter lim="400000"/>
          </a:ln>
        </p:spPr>
        <p:txBody>
          <a:bodyPr lIns="0" tIns="0" rIns="0" bIns="0"/>
          <a:lstStyle/>
          <a:p>
            <a:endParaRPr/>
          </a:p>
        </p:txBody>
      </p:sp>
      <p:pic>
        <p:nvPicPr>
          <p:cNvPr id="82" name="Google Shape;9;p1" descr="Google Shape;9;p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173" y="4705350"/>
            <a:ext cx="390526" cy="390526"/>
          </a:xfrm>
          <a:prstGeom prst="rect">
            <a:avLst/>
          </a:prstGeom>
          <a:ln w="12700">
            <a:miter lim="400000"/>
          </a:ln>
        </p:spPr>
      </p:pic>
      <p:sp>
        <p:nvSpPr>
          <p:cNvPr id="83" name="Google Shape;49;p7"/>
          <p:cNvSpPr>
            <a:spLocks noGrp="1"/>
          </p:cNvSpPr>
          <p:nvPr>
            <p:ph type="pic" sz="quarter" idx="21"/>
          </p:nvPr>
        </p:nvSpPr>
        <p:spPr>
          <a:xfrm>
            <a:off x="5021784" y="2605556"/>
            <a:ext cx="3851701" cy="19503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Google Shape;50;p7"/>
          <p:cNvSpPr>
            <a:spLocks noGrp="1"/>
          </p:cNvSpPr>
          <p:nvPr>
            <p:ph type="pic" sz="quarter" idx="22"/>
          </p:nvPr>
        </p:nvSpPr>
        <p:spPr>
          <a:xfrm>
            <a:off x="5021784" y="117205"/>
            <a:ext cx="3851701" cy="19503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288028" y="883046"/>
            <a:ext cx="4472700" cy="3840001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6" name="Title Text"/>
          <p:cNvSpPr txBox="1">
            <a:spLocks noGrp="1"/>
          </p:cNvSpPr>
          <p:nvPr>
            <p:ph type="title"/>
          </p:nvPr>
        </p:nvSpPr>
        <p:spPr>
          <a:xfrm>
            <a:off x="285750" y="131794"/>
            <a:ext cx="4474801" cy="711902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87" name="Google Shape;53;p7"/>
          <p:cNvSpPr txBox="1">
            <a:spLocks noGrp="1"/>
          </p:cNvSpPr>
          <p:nvPr>
            <p:ph type="body" sz="quarter" idx="23"/>
          </p:nvPr>
        </p:nvSpPr>
        <p:spPr>
          <a:xfrm>
            <a:off x="5026309" y="2077286"/>
            <a:ext cx="3851702" cy="269401"/>
          </a:xfrm>
          <a:prstGeom prst="rect">
            <a:avLst/>
          </a:prstGeom>
        </p:spPr>
        <p:txBody>
          <a:bodyPr/>
          <a:lstStyle/>
          <a:p>
            <a:pPr marL="228600" indent="0">
              <a:spcBef>
                <a:spcPts val="0"/>
              </a:spcBef>
              <a:buClrTx/>
              <a:buSzTx/>
              <a:buFontTx/>
              <a:buNone/>
              <a:defRPr sz="800">
                <a:solidFill>
                  <a:srgbClr val="535353"/>
                </a:solidFill>
              </a:defRPr>
            </a:pPr>
            <a:endParaRPr/>
          </a:p>
        </p:txBody>
      </p:sp>
      <p:sp>
        <p:nvSpPr>
          <p:cNvPr id="88" name="Google Shape;54;p7"/>
          <p:cNvSpPr txBox="1">
            <a:spLocks noGrp="1"/>
          </p:cNvSpPr>
          <p:nvPr>
            <p:ph type="body" sz="quarter" idx="24"/>
          </p:nvPr>
        </p:nvSpPr>
        <p:spPr>
          <a:xfrm>
            <a:off x="5026309" y="4553654"/>
            <a:ext cx="3851702" cy="269402"/>
          </a:xfrm>
          <a:prstGeom prst="rect">
            <a:avLst/>
          </a:prstGeom>
        </p:spPr>
        <p:txBody>
          <a:bodyPr/>
          <a:lstStyle/>
          <a:p>
            <a:pPr marL="228600" indent="0">
              <a:spcBef>
                <a:spcPts val="0"/>
              </a:spcBef>
              <a:buClrTx/>
              <a:buSzTx/>
              <a:buFontTx/>
              <a:buNone/>
              <a:defRPr sz="800">
                <a:solidFill>
                  <a:srgbClr val="535353"/>
                </a:solidFill>
              </a:defRPr>
            </a:pPr>
            <a:endParaRPr/>
          </a:p>
        </p:txBody>
      </p:sp>
      <p:sp>
        <p:nvSpPr>
          <p:cNvPr id="8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15375" y="4953098"/>
            <a:ext cx="248568" cy="254001"/>
          </a:xfrm>
          <a:prstGeom prst="rect">
            <a:avLst/>
          </a:prstGeom>
        </p:spPr>
        <p:txBody>
          <a:bodyPr lIns="19050" tIns="19050" rIns="19050" bIns="19050" anchor="b"/>
          <a:lstStyle>
            <a:lvl1pPr algn="l">
              <a:defRPr sz="14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2 Across white - numbe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7;p1"/>
          <p:cNvSpPr/>
          <p:nvPr/>
        </p:nvSpPr>
        <p:spPr>
          <a:xfrm>
            <a:off x="0" y="4907755"/>
            <a:ext cx="9144000" cy="237601"/>
          </a:xfrm>
          <a:prstGeom prst="rect">
            <a:avLst/>
          </a:prstGeom>
          <a:gradFill>
            <a:gsLst>
              <a:gs pos="0">
                <a:srgbClr val="070168"/>
              </a:gs>
              <a:gs pos="50129">
                <a:srgbClr val="070168"/>
              </a:gs>
              <a:gs pos="76370">
                <a:srgbClr val="730368"/>
              </a:gs>
              <a:gs pos="100000">
                <a:srgbClr val="DF0569"/>
              </a:gs>
            </a:gsLst>
            <a:lin ang="8100019"/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20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97" name="Google Shape;8;p1"/>
          <p:cNvSpPr/>
          <p:nvPr/>
        </p:nvSpPr>
        <p:spPr>
          <a:xfrm>
            <a:off x="609406" y="4900612"/>
            <a:ext cx="9144001" cy="1"/>
          </a:xfrm>
          <a:prstGeom prst="line">
            <a:avLst/>
          </a:prstGeom>
          <a:ln w="12700">
            <a:solidFill>
              <a:srgbClr val="FFFFFF">
                <a:alpha val="49800"/>
              </a:srgbClr>
            </a:solidFill>
            <a:miter lim="400000"/>
          </a:ln>
        </p:spPr>
        <p:txBody>
          <a:bodyPr lIns="0" tIns="0" rIns="0" bIns="0"/>
          <a:lstStyle/>
          <a:p>
            <a:endParaRPr/>
          </a:p>
        </p:txBody>
      </p:sp>
      <p:pic>
        <p:nvPicPr>
          <p:cNvPr id="98" name="Google Shape;9;p1" descr="Google Shape;9;p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173" y="4705350"/>
            <a:ext cx="390526" cy="390526"/>
          </a:xfrm>
          <a:prstGeom prst="rect">
            <a:avLst/>
          </a:prstGeom>
          <a:ln w="12700">
            <a:miter lim="400000"/>
          </a:ln>
        </p:spPr>
      </p:pic>
      <p:sp>
        <p:nvSpPr>
          <p:cNvPr id="99" name="Google Shape;57;p8"/>
          <p:cNvSpPr>
            <a:spLocks noGrp="1"/>
          </p:cNvSpPr>
          <p:nvPr>
            <p:ph type="pic" sz="half" idx="21"/>
          </p:nvPr>
        </p:nvSpPr>
        <p:spPr>
          <a:xfrm>
            <a:off x="283997" y="879038"/>
            <a:ext cx="4191001" cy="29376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0" name="Google Shape;58;p8"/>
          <p:cNvSpPr>
            <a:spLocks noGrp="1"/>
          </p:cNvSpPr>
          <p:nvPr>
            <p:ph type="pic" sz="half" idx="22"/>
          </p:nvPr>
        </p:nvSpPr>
        <p:spPr>
          <a:xfrm>
            <a:off x="4701730" y="883547"/>
            <a:ext cx="4191001" cy="293370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1" name="Title Text"/>
          <p:cNvSpPr txBox="1">
            <a:spLocks noGrp="1"/>
          </p:cNvSpPr>
          <p:nvPr>
            <p:ph type="title"/>
          </p:nvPr>
        </p:nvSpPr>
        <p:spPr>
          <a:xfrm>
            <a:off x="285750" y="131794"/>
            <a:ext cx="8611200" cy="711902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285750" y="3976234"/>
            <a:ext cx="4191000" cy="568501"/>
          </a:xfrm>
          <a:prstGeom prst="rect">
            <a:avLst/>
          </a:prstGeom>
        </p:spPr>
        <p:txBody>
          <a:bodyPr/>
          <a:lstStyle>
            <a:lvl1pPr marL="228600" indent="0">
              <a:spcBef>
                <a:spcPts val="0"/>
              </a:spcBef>
              <a:buClrTx/>
              <a:buSzTx/>
              <a:buFontTx/>
              <a:buNone/>
              <a:defRPr sz="800">
                <a:solidFill>
                  <a:srgbClr val="535353"/>
                </a:solidFill>
              </a:defRPr>
            </a:lvl1pPr>
            <a:lvl2pPr marL="740640" indent="-99290">
              <a:spcBef>
                <a:spcPts val="0"/>
              </a:spcBef>
              <a:buClrTx/>
              <a:buSzPts val="800"/>
              <a:buFontTx/>
              <a:defRPr sz="800">
                <a:solidFill>
                  <a:srgbClr val="535353"/>
                </a:solidFill>
              </a:defRPr>
            </a:lvl2pPr>
            <a:lvl3pPr marL="1207769" indent="-109219">
              <a:spcBef>
                <a:spcPts val="0"/>
              </a:spcBef>
              <a:buClrTx/>
              <a:buSzPts val="800"/>
              <a:buFontTx/>
              <a:defRPr sz="800">
                <a:solidFill>
                  <a:srgbClr val="535353"/>
                </a:solidFill>
              </a:defRPr>
            </a:lvl3pPr>
            <a:lvl4pPr marL="1684244" indent="-128494">
              <a:spcBef>
                <a:spcPts val="0"/>
              </a:spcBef>
              <a:buClrTx/>
              <a:buSzPts val="800"/>
              <a:buFontTx/>
              <a:defRPr sz="800">
                <a:solidFill>
                  <a:srgbClr val="535353"/>
                </a:solidFill>
              </a:defRPr>
            </a:lvl4pPr>
            <a:lvl5pPr marL="2194983" indent="-182033">
              <a:spcBef>
                <a:spcPts val="0"/>
              </a:spcBef>
              <a:buClrTx/>
              <a:buSzPts val="800"/>
              <a:buFontTx/>
              <a:defRPr sz="800">
                <a:solidFill>
                  <a:srgbClr val="535353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3" name="Google Shape;61;p8"/>
          <p:cNvSpPr txBox="1">
            <a:spLocks noGrp="1"/>
          </p:cNvSpPr>
          <p:nvPr>
            <p:ph type="body" sz="quarter" idx="23"/>
          </p:nvPr>
        </p:nvSpPr>
        <p:spPr>
          <a:xfrm>
            <a:off x="4705853" y="3976234"/>
            <a:ext cx="4191001" cy="568501"/>
          </a:xfrm>
          <a:prstGeom prst="rect">
            <a:avLst/>
          </a:prstGeom>
        </p:spPr>
        <p:txBody>
          <a:bodyPr/>
          <a:lstStyle/>
          <a:p>
            <a:pPr marL="228600" indent="0">
              <a:spcBef>
                <a:spcPts val="0"/>
              </a:spcBef>
              <a:buClrTx/>
              <a:buSzTx/>
              <a:buFontTx/>
              <a:buNone/>
              <a:defRPr sz="800">
                <a:solidFill>
                  <a:srgbClr val="535353"/>
                </a:solidFill>
              </a:defRPr>
            </a:pPr>
            <a:endParaRPr/>
          </a:p>
        </p:txBody>
      </p:sp>
      <p:sp>
        <p:nvSpPr>
          <p:cNvPr id="10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15375" y="4953098"/>
            <a:ext cx="248568" cy="254001"/>
          </a:xfrm>
          <a:prstGeom prst="rect">
            <a:avLst/>
          </a:prstGeom>
        </p:spPr>
        <p:txBody>
          <a:bodyPr lIns="19050" tIns="19050" rIns="19050" bIns="19050" anchor="b"/>
          <a:lstStyle>
            <a:lvl1pPr algn="l">
              <a:defRPr sz="14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ver - 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64;p9"/>
          <p:cNvSpPr/>
          <p:nvPr/>
        </p:nvSpPr>
        <p:spPr>
          <a:xfrm>
            <a:off x="-2411" y="-19339"/>
            <a:ext cx="9158400" cy="5182200"/>
          </a:xfrm>
          <a:prstGeom prst="rect">
            <a:avLst/>
          </a:prstGeom>
          <a:gradFill>
            <a:gsLst>
              <a:gs pos="0">
                <a:srgbClr val="070168"/>
              </a:gs>
              <a:gs pos="50129">
                <a:srgbClr val="070168"/>
              </a:gs>
              <a:gs pos="73990">
                <a:srgbClr val="760468"/>
              </a:gs>
              <a:gs pos="95480">
                <a:srgbClr val="E50869"/>
              </a:gs>
              <a:gs pos="100000">
                <a:srgbClr val="E50869"/>
              </a:gs>
            </a:gsLst>
            <a:lin ang="8100019"/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20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1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76250" y="661419"/>
            <a:ext cx="4100701" cy="907802"/>
          </a:xfrm>
          <a:prstGeom prst="rect">
            <a:avLst/>
          </a:prstGeom>
        </p:spPr>
        <p:txBody>
          <a:bodyPr/>
          <a:lstStyle>
            <a:lvl1pPr marL="228600" indent="0">
              <a:spcBef>
                <a:spcPts val="0"/>
              </a:spcBef>
              <a:buClrTx/>
              <a:buSzTx/>
              <a:buFontTx/>
              <a:buNone/>
              <a:defRPr sz="1800">
                <a:solidFill>
                  <a:srgbClr val="FFFFFF"/>
                </a:solidFill>
              </a:defRPr>
            </a:lvl1pPr>
            <a:lvl2pPr marL="864754" indent="-223404">
              <a:spcBef>
                <a:spcPts val="0"/>
              </a:spcBef>
              <a:buClrTx/>
              <a:buSzPts val="1800"/>
              <a:buFontTx/>
              <a:defRPr sz="1800">
                <a:solidFill>
                  <a:srgbClr val="FFFFFF"/>
                </a:solidFill>
              </a:defRPr>
            </a:lvl2pPr>
            <a:lvl3pPr marL="1344294" indent="-245744">
              <a:spcBef>
                <a:spcPts val="0"/>
              </a:spcBef>
              <a:buClrTx/>
              <a:buSzPts val="1800"/>
              <a:buFontTx/>
              <a:defRPr sz="1800">
                <a:solidFill>
                  <a:srgbClr val="FFFFFF"/>
                </a:solidFill>
              </a:defRPr>
            </a:lvl3pPr>
            <a:lvl4pPr marL="1844861" indent="-289111">
              <a:spcBef>
                <a:spcPts val="0"/>
              </a:spcBef>
              <a:buClrTx/>
              <a:buSzPts val="1800"/>
              <a:buFontTx/>
              <a:defRPr sz="1800">
                <a:solidFill>
                  <a:srgbClr val="FFFFFF"/>
                </a:solidFill>
              </a:defRPr>
            </a:lvl4pPr>
            <a:lvl5pPr marL="2422525" indent="-409575">
              <a:spcBef>
                <a:spcPts val="0"/>
              </a:spcBef>
              <a:buClrTx/>
              <a:buSzPts val="1800"/>
              <a:buFontTx/>
              <a:defRPr sz="18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13" name="Google Shape;66;p9" descr="Google Shape;66;p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50" y="4172265"/>
            <a:ext cx="1616781" cy="448072"/>
          </a:xfrm>
          <a:prstGeom prst="rect">
            <a:avLst/>
          </a:prstGeom>
          <a:ln w="12700">
            <a:miter lim="400000"/>
          </a:ln>
        </p:spPr>
      </p:pic>
      <p:pic>
        <p:nvPicPr>
          <p:cNvPr id="114" name="Google Shape;67;p9" descr="Google Shape;67;p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6658" y="378091"/>
            <a:ext cx="5220740" cy="4387322"/>
          </a:xfrm>
          <a:prstGeom prst="rect">
            <a:avLst/>
          </a:prstGeom>
          <a:ln w="12700">
            <a:miter lim="400000"/>
          </a:ln>
        </p:spPr>
      </p:pic>
      <p:sp>
        <p:nvSpPr>
          <p:cNvPr id="115" name="Google Shape;68;p9"/>
          <p:cNvSpPr txBox="1"/>
          <p:nvPr/>
        </p:nvSpPr>
        <p:spPr>
          <a:xfrm>
            <a:off x="6971449" y="4120074"/>
            <a:ext cx="1689301" cy="55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9050" tIns="19050" rIns="19050" bIns="19050" anchor="b">
            <a:normAutofit/>
          </a:bodyPr>
          <a:lstStyle>
            <a:lvl1pPr algn="r">
              <a:defRPr sz="1700" u="sng">
                <a:uFill>
                  <a:solidFill>
                    <a:srgbClr val="FFFFFF"/>
                  </a:solidFill>
                </a:uFill>
                <a:latin typeface="Verdana"/>
                <a:ea typeface="Verdana"/>
                <a:cs typeface="Verdana"/>
                <a:sym typeface="Verdana"/>
                <a:hlinkClick r:id="rId4"/>
              </a:defRPr>
            </a:lvl1pPr>
          </a:lstStyle>
          <a:p>
            <a:pPr>
              <a:defRPr>
                <a:uFillTx/>
              </a:defRPr>
            </a:pPr>
            <a:r>
              <a:rPr>
                <a:uFill>
                  <a:solidFill>
                    <a:srgbClr val="FFFFFF"/>
                  </a:solidFill>
                </a:uFill>
                <a:hlinkClick r:id="rId4"/>
              </a:rPr>
              <a:t>www.skao.int</a:t>
            </a:r>
          </a:p>
        </p:txBody>
      </p:sp>
      <p:sp>
        <p:nvSpPr>
          <p:cNvPr id="116" name="Google Shape;69;p9"/>
          <p:cNvSpPr txBox="1"/>
          <p:nvPr/>
        </p:nvSpPr>
        <p:spPr>
          <a:xfrm>
            <a:off x="476249" y="2872657"/>
            <a:ext cx="2557802" cy="1287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9050" tIns="19050" rIns="19050" bIns="19050" anchor="ctr">
            <a:normAutofit/>
          </a:bodyPr>
          <a:lstStyle>
            <a:lvl1pPr>
              <a:lnSpc>
                <a:spcPct val="130000"/>
              </a:lnSpc>
              <a:defRPr sz="900" i="1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r>
              <a:t>We recognise and acknowledge the Indigenous peoples and cultures that have traditionally lived on the lands on which our facilities are located.</a:t>
            </a:r>
          </a:p>
        </p:txBody>
      </p:sp>
      <p:sp>
        <p:nvSpPr>
          <p:cNvPr id="11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7;p1"/>
          <p:cNvSpPr/>
          <p:nvPr/>
        </p:nvSpPr>
        <p:spPr>
          <a:xfrm>
            <a:off x="0" y="4907755"/>
            <a:ext cx="9144000" cy="237601"/>
          </a:xfrm>
          <a:prstGeom prst="rect">
            <a:avLst/>
          </a:prstGeom>
          <a:gradFill>
            <a:gsLst>
              <a:gs pos="0">
                <a:srgbClr val="070168"/>
              </a:gs>
              <a:gs pos="50129">
                <a:srgbClr val="070168"/>
              </a:gs>
              <a:gs pos="76370">
                <a:srgbClr val="730368"/>
              </a:gs>
              <a:gs pos="100000">
                <a:srgbClr val="DF0569"/>
              </a:gs>
            </a:gsLst>
            <a:lin ang="8100019"/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20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125" name="Google Shape;8;p1"/>
          <p:cNvSpPr/>
          <p:nvPr/>
        </p:nvSpPr>
        <p:spPr>
          <a:xfrm>
            <a:off x="609406" y="4900612"/>
            <a:ext cx="9144001" cy="1"/>
          </a:xfrm>
          <a:prstGeom prst="line">
            <a:avLst/>
          </a:prstGeom>
          <a:ln w="12700">
            <a:solidFill>
              <a:srgbClr val="FFFFFF">
                <a:alpha val="49800"/>
              </a:srgbClr>
            </a:solidFill>
            <a:miter lim="400000"/>
          </a:ln>
        </p:spPr>
        <p:txBody>
          <a:bodyPr lIns="0" tIns="0" rIns="0" bIns="0"/>
          <a:lstStyle/>
          <a:p>
            <a:endParaRPr/>
          </a:p>
        </p:txBody>
      </p:sp>
      <p:pic>
        <p:nvPicPr>
          <p:cNvPr id="126" name="Google Shape;9;p1" descr="Google Shape;9;p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173" y="4705350"/>
            <a:ext cx="390526" cy="390526"/>
          </a:xfrm>
          <a:prstGeom prst="rect">
            <a:avLst/>
          </a:prstGeom>
          <a:ln w="12700">
            <a:miter lim="400000"/>
          </a:ln>
        </p:spPr>
      </p:pic>
      <p:sp>
        <p:nvSpPr>
          <p:cNvPr id="127" name="Title Text"/>
          <p:cNvSpPr txBox="1">
            <a:spLocks noGrp="1"/>
          </p:cNvSpPr>
          <p:nvPr>
            <p:ph type="title"/>
          </p:nvPr>
        </p:nvSpPr>
        <p:spPr>
          <a:xfrm>
            <a:off x="311708" y="744574"/>
            <a:ext cx="8520601" cy="2052601"/>
          </a:xfrm>
          <a:prstGeom prst="rect">
            <a:avLst/>
          </a:prstGeom>
        </p:spPr>
        <p:txBody>
          <a:bodyPr anchor="b"/>
          <a:lstStyle>
            <a:lvl1pPr algn="ctr">
              <a:defRPr sz="5200"/>
            </a:lvl1pPr>
          </a:lstStyle>
          <a:p>
            <a:r>
              <a:t>Title Text</a:t>
            </a:r>
          </a:p>
        </p:txBody>
      </p:sp>
      <p:sp>
        <p:nvSpPr>
          <p:cNvPr id="12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11699" y="2834125"/>
            <a:ext cx="8520602" cy="792601"/>
          </a:xfrm>
          <a:prstGeom prst="rect">
            <a:avLst/>
          </a:prstGeom>
        </p:spPr>
        <p:txBody>
          <a:bodyPr/>
          <a:lstStyle>
            <a:lvl1pPr marL="374650" indent="-292100" algn="ctr">
              <a:buClrTx/>
              <a:buSzTx/>
              <a:buFontTx/>
              <a:buNone/>
              <a:defRPr sz="2800"/>
            </a:lvl1pPr>
            <a:lvl2pPr marL="374650" indent="171450" algn="ctr">
              <a:buClrTx/>
              <a:buSzTx/>
              <a:buFontTx/>
              <a:buNone/>
              <a:defRPr sz="2800"/>
            </a:lvl2pPr>
            <a:lvl3pPr marL="374650" indent="641350" algn="ctr">
              <a:buClrTx/>
              <a:buSzTx/>
              <a:buFontTx/>
              <a:buNone/>
              <a:defRPr sz="2800"/>
            </a:lvl3pPr>
            <a:lvl4pPr marL="374650" indent="1117600" algn="ctr">
              <a:buClrTx/>
              <a:buSzTx/>
              <a:buFontTx/>
              <a:buNone/>
              <a:defRPr sz="2800"/>
            </a:lvl4pPr>
            <a:lvl5pPr marL="374650" indent="1606550" algn="ctr">
              <a:buClrTx/>
              <a:buSzTx/>
              <a:buFontTx/>
              <a:buNone/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72458" y="4544692"/>
            <a:ext cx="393318" cy="398751"/>
          </a:xfrm>
          <a:prstGeom prst="rect">
            <a:avLst/>
          </a:prstGeom>
        </p:spPr>
        <p:txBody>
          <a:bodyPr lIns="91424" tIns="91424" rIns="91424" bIns="91424"/>
          <a:lstStyle>
            <a:lvl1pPr algn="l">
              <a:defRPr sz="14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7;p1"/>
          <p:cNvSpPr/>
          <p:nvPr/>
        </p:nvSpPr>
        <p:spPr>
          <a:xfrm>
            <a:off x="0" y="4907755"/>
            <a:ext cx="9144000" cy="237601"/>
          </a:xfrm>
          <a:prstGeom prst="rect">
            <a:avLst/>
          </a:prstGeom>
          <a:gradFill>
            <a:gsLst>
              <a:gs pos="0">
                <a:srgbClr val="070168"/>
              </a:gs>
              <a:gs pos="50129">
                <a:srgbClr val="070168"/>
              </a:gs>
              <a:gs pos="76370">
                <a:srgbClr val="730368"/>
              </a:gs>
              <a:gs pos="100000">
                <a:srgbClr val="DF0569"/>
              </a:gs>
            </a:gsLst>
            <a:lin ang="8100019"/>
          </a:gra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2000">
                <a:latin typeface="Verdana"/>
                <a:ea typeface="Verdana"/>
                <a:cs typeface="Verdana"/>
                <a:sym typeface="Verdana"/>
              </a:defRPr>
            </a:pPr>
            <a:endParaRPr/>
          </a:p>
        </p:txBody>
      </p:sp>
      <p:sp>
        <p:nvSpPr>
          <p:cNvPr id="3" name="Google Shape;8;p1"/>
          <p:cNvSpPr/>
          <p:nvPr/>
        </p:nvSpPr>
        <p:spPr>
          <a:xfrm>
            <a:off x="609406" y="4900612"/>
            <a:ext cx="9144001" cy="1"/>
          </a:xfrm>
          <a:prstGeom prst="line">
            <a:avLst/>
          </a:prstGeom>
          <a:ln w="12700">
            <a:solidFill>
              <a:srgbClr val="FFFFFF">
                <a:alpha val="49800"/>
              </a:srgbClr>
            </a:solidFill>
            <a:miter lim="400000"/>
          </a:ln>
        </p:spPr>
        <p:txBody>
          <a:bodyPr lIns="0" tIns="0" rIns="0" bIns="0"/>
          <a:lstStyle/>
          <a:p>
            <a:endParaRPr/>
          </a:p>
        </p:txBody>
      </p:sp>
      <p:pic>
        <p:nvPicPr>
          <p:cNvPr id="4" name="Google Shape;9;p1" descr="Google Shape;9;p1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125173" y="4705350"/>
            <a:ext cx="390526" cy="390526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285750" y="131794"/>
            <a:ext cx="8572800" cy="7119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288028" y="883046"/>
            <a:ext cx="8572800" cy="3796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9050" tIns="19050" rIns="19050" bIns="19050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4627562"/>
            <a:ext cx="2133600" cy="2794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3" r:id="rId14"/>
    <p:sldLayoutId id="2147483664" r:id="rId15"/>
    <p:sldLayoutId id="2147483665" r:id="rId16"/>
    <p:sldLayoutId id="2147483666" r:id="rId17"/>
    <p:sldLayoutId id="2147483667" r:id="rId18"/>
    <p:sldLayoutId id="2147483668" r:id="rId19"/>
    <p:sldLayoutId id="2147483669" r:id="rId20"/>
    <p:sldLayoutId id="2147483670" r:id="rId21"/>
    <p:sldLayoutId id="2147483672" r:id="rId22"/>
  </p:sldLayoutIdLst>
  <p:transition spd="med"/>
  <p:txStyles>
    <p:title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300" b="1" i="0" u="none" strike="noStrike" cap="none" spc="0" baseline="0">
          <a:solidFill>
            <a:schemeClr val="accent2"/>
          </a:solidFill>
          <a:uFillTx/>
          <a:latin typeface="Verdana"/>
          <a:ea typeface="Verdana"/>
          <a:cs typeface="Verdana"/>
          <a:sym typeface="Verdana"/>
        </a:defRPr>
      </a:lvl1pPr>
      <a:lvl2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300" b="1" i="0" u="none" strike="noStrike" cap="none" spc="0" baseline="0">
          <a:solidFill>
            <a:schemeClr val="accent2"/>
          </a:solidFill>
          <a:uFillTx/>
          <a:latin typeface="Verdana"/>
          <a:ea typeface="Verdana"/>
          <a:cs typeface="Verdana"/>
          <a:sym typeface="Verdana"/>
        </a:defRPr>
      </a:lvl2pPr>
      <a:lvl3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300" b="1" i="0" u="none" strike="noStrike" cap="none" spc="0" baseline="0">
          <a:solidFill>
            <a:schemeClr val="accent2"/>
          </a:solidFill>
          <a:uFillTx/>
          <a:latin typeface="Verdana"/>
          <a:ea typeface="Verdana"/>
          <a:cs typeface="Verdana"/>
          <a:sym typeface="Verdana"/>
        </a:defRPr>
      </a:lvl3pPr>
      <a:lvl4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300" b="1" i="0" u="none" strike="noStrike" cap="none" spc="0" baseline="0">
          <a:solidFill>
            <a:schemeClr val="accent2"/>
          </a:solidFill>
          <a:uFillTx/>
          <a:latin typeface="Verdana"/>
          <a:ea typeface="Verdana"/>
          <a:cs typeface="Verdana"/>
          <a:sym typeface="Verdana"/>
        </a:defRPr>
      </a:lvl4pPr>
      <a:lvl5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300" b="1" i="0" u="none" strike="noStrike" cap="none" spc="0" baseline="0">
          <a:solidFill>
            <a:schemeClr val="accent2"/>
          </a:solidFill>
          <a:uFillTx/>
          <a:latin typeface="Verdana"/>
          <a:ea typeface="Verdana"/>
          <a:cs typeface="Verdana"/>
          <a:sym typeface="Verdana"/>
        </a:defRPr>
      </a:lvl5pPr>
      <a:lvl6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300" b="1" i="0" u="none" strike="noStrike" cap="none" spc="0" baseline="0">
          <a:solidFill>
            <a:schemeClr val="accent2"/>
          </a:solidFill>
          <a:uFillTx/>
          <a:latin typeface="Verdana"/>
          <a:ea typeface="Verdana"/>
          <a:cs typeface="Verdana"/>
          <a:sym typeface="Verdana"/>
        </a:defRPr>
      </a:lvl6pPr>
      <a:lvl7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300" b="1" i="0" u="none" strike="noStrike" cap="none" spc="0" baseline="0">
          <a:solidFill>
            <a:schemeClr val="accent2"/>
          </a:solidFill>
          <a:uFillTx/>
          <a:latin typeface="Verdana"/>
          <a:ea typeface="Verdana"/>
          <a:cs typeface="Verdana"/>
          <a:sym typeface="Verdana"/>
        </a:defRPr>
      </a:lvl7pPr>
      <a:lvl8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300" b="1" i="0" u="none" strike="noStrike" cap="none" spc="0" baseline="0">
          <a:solidFill>
            <a:schemeClr val="accent2"/>
          </a:solidFill>
          <a:uFillTx/>
          <a:latin typeface="Verdana"/>
          <a:ea typeface="Verdana"/>
          <a:cs typeface="Verdana"/>
          <a:sym typeface="Verdana"/>
        </a:defRPr>
      </a:lvl8pPr>
      <a:lvl9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300" b="1" i="0" u="none" strike="noStrike" cap="none" spc="0" baseline="0">
          <a:solidFill>
            <a:schemeClr val="accent2"/>
          </a:solidFill>
          <a:uFillTx/>
          <a:latin typeface="Verdana"/>
          <a:ea typeface="Verdana"/>
          <a:cs typeface="Verdana"/>
          <a:sym typeface="Verdana"/>
        </a:defRPr>
      </a:lvl9pPr>
    </p:titleStyle>
    <p:bodyStyle>
      <a:lvl1pPr marL="457200" marR="0" indent="-374650" algn="l" defTabSz="914400" rtl="0" latinLnBrk="0">
        <a:lnSpc>
          <a:spcPct val="100000"/>
        </a:lnSpc>
        <a:spcBef>
          <a:spcPts val="1500"/>
        </a:spcBef>
        <a:spcAft>
          <a:spcPts val="0"/>
        </a:spcAft>
        <a:buClr>
          <a:schemeClr val="accent1"/>
        </a:buClr>
        <a:buSzPts val="2300"/>
        <a:buFont typeface="Verdana"/>
        <a:buChar char="•"/>
        <a:tabLst/>
        <a:defRPr sz="2300" b="0" i="0" u="none" strike="noStrike" cap="none" spc="0" baseline="0">
          <a:solidFill>
            <a:schemeClr val="accent2"/>
          </a:solidFill>
          <a:uFillTx/>
          <a:latin typeface="Verdana"/>
          <a:ea typeface="Verdana"/>
          <a:cs typeface="Verdana"/>
          <a:sym typeface="Verdana"/>
        </a:defRPr>
      </a:lvl1pPr>
      <a:lvl2pPr marL="931140" marR="0" indent="-385040" algn="l" defTabSz="914400" rtl="0" latinLnBrk="0">
        <a:lnSpc>
          <a:spcPct val="100000"/>
        </a:lnSpc>
        <a:spcBef>
          <a:spcPts val="1500"/>
        </a:spcBef>
        <a:spcAft>
          <a:spcPts val="0"/>
        </a:spcAft>
        <a:buClr>
          <a:schemeClr val="accent1"/>
        </a:buClr>
        <a:buSzPts val="2300"/>
        <a:buFont typeface="Verdana"/>
        <a:buChar char="•"/>
        <a:tabLst/>
        <a:defRPr sz="2300" b="0" i="0" u="none" strike="noStrike" cap="none" spc="0" baseline="0">
          <a:solidFill>
            <a:schemeClr val="accent2"/>
          </a:solidFill>
          <a:uFillTx/>
          <a:latin typeface="Verdana"/>
          <a:ea typeface="Verdana"/>
          <a:cs typeface="Verdana"/>
          <a:sym typeface="Verdana"/>
        </a:defRPr>
      </a:lvl2pPr>
      <a:lvl3pPr marL="1424939" marR="0" indent="-408939" algn="l" defTabSz="914400" rtl="0" latinLnBrk="0">
        <a:lnSpc>
          <a:spcPct val="100000"/>
        </a:lnSpc>
        <a:spcBef>
          <a:spcPts val="1500"/>
        </a:spcBef>
        <a:spcAft>
          <a:spcPts val="0"/>
        </a:spcAft>
        <a:buClr>
          <a:schemeClr val="accent1"/>
        </a:buClr>
        <a:buSzPts val="2300"/>
        <a:buFont typeface="Verdana"/>
        <a:buChar char="•"/>
        <a:tabLst/>
        <a:defRPr sz="2300" b="0" i="0" u="none" strike="noStrike" cap="none" spc="0" baseline="0">
          <a:solidFill>
            <a:schemeClr val="accent2"/>
          </a:solidFill>
          <a:uFillTx/>
          <a:latin typeface="Verdana"/>
          <a:ea typeface="Verdana"/>
          <a:cs typeface="Verdana"/>
          <a:sym typeface="Verdana"/>
        </a:defRPr>
      </a:lvl3pPr>
      <a:lvl4pPr marL="1947582" marR="0" indent="-455332" algn="l" defTabSz="914400" rtl="0" latinLnBrk="0">
        <a:lnSpc>
          <a:spcPct val="100000"/>
        </a:lnSpc>
        <a:spcBef>
          <a:spcPts val="1500"/>
        </a:spcBef>
        <a:spcAft>
          <a:spcPts val="0"/>
        </a:spcAft>
        <a:buClr>
          <a:schemeClr val="accent1"/>
        </a:buClr>
        <a:buSzPts val="2300"/>
        <a:buFont typeface="Verdana"/>
        <a:buChar char="•"/>
        <a:tabLst/>
        <a:defRPr sz="2300" b="0" i="0" u="none" strike="noStrike" cap="none" spc="0" baseline="0">
          <a:solidFill>
            <a:schemeClr val="accent2"/>
          </a:solidFill>
          <a:uFillTx/>
          <a:latin typeface="Verdana"/>
          <a:ea typeface="Verdana"/>
          <a:cs typeface="Verdana"/>
          <a:sym typeface="Verdana"/>
        </a:defRPr>
      </a:lvl4pPr>
      <a:lvl5pPr marL="2565400" marR="0" indent="-584200" algn="l" defTabSz="914400" rtl="0" latinLnBrk="0">
        <a:lnSpc>
          <a:spcPct val="100000"/>
        </a:lnSpc>
        <a:spcBef>
          <a:spcPts val="1500"/>
        </a:spcBef>
        <a:spcAft>
          <a:spcPts val="0"/>
        </a:spcAft>
        <a:buClr>
          <a:schemeClr val="accent1"/>
        </a:buClr>
        <a:buSzPts val="2300"/>
        <a:buFont typeface="Verdana"/>
        <a:buChar char="•"/>
        <a:tabLst/>
        <a:defRPr sz="2300" b="0" i="0" u="none" strike="noStrike" cap="none" spc="0" baseline="0">
          <a:solidFill>
            <a:schemeClr val="accent2"/>
          </a:solidFill>
          <a:uFillTx/>
          <a:latin typeface="Verdana"/>
          <a:ea typeface="Verdana"/>
          <a:cs typeface="Verdana"/>
          <a:sym typeface="Verdana"/>
        </a:defRPr>
      </a:lvl5pPr>
      <a:lvl6pPr marL="2732352" marR="0" indent="-249502" algn="l" defTabSz="914400" rtl="0" latinLnBrk="0">
        <a:lnSpc>
          <a:spcPct val="100000"/>
        </a:lnSpc>
        <a:spcBef>
          <a:spcPts val="1500"/>
        </a:spcBef>
        <a:spcAft>
          <a:spcPts val="0"/>
        </a:spcAft>
        <a:buClr>
          <a:schemeClr val="accent1"/>
        </a:buClr>
        <a:buSzPts val="2300"/>
        <a:buFont typeface="Verdana"/>
        <a:buChar char="•"/>
        <a:tabLst/>
        <a:defRPr sz="2300" b="0" i="0" u="none" strike="noStrike" cap="none" spc="0" baseline="0">
          <a:solidFill>
            <a:schemeClr val="accent2"/>
          </a:solidFill>
          <a:uFillTx/>
          <a:latin typeface="Verdana"/>
          <a:ea typeface="Verdana"/>
          <a:cs typeface="Verdana"/>
          <a:sym typeface="Verdana"/>
        </a:defRPr>
      </a:lvl6pPr>
      <a:lvl7pPr marL="3189552" marR="0" indent="-249502" algn="l" defTabSz="914400" rtl="0" latinLnBrk="0">
        <a:lnSpc>
          <a:spcPct val="100000"/>
        </a:lnSpc>
        <a:spcBef>
          <a:spcPts val="1500"/>
        </a:spcBef>
        <a:spcAft>
          <a:spcPts val="0"/>
        </a:spcAft>
        <a:buClr>
          <a:schemeClr val="accent1"/>
        </a:buClr>
        <a:buSzPts val="2300"/>
        <a:buFont typeface="Verdana"/>
        <a:buChar char="•"/>
        <a:tabLst/>
        <a:defRPr sz="2300" b="0" i="0" u="none" strike="noStrike" cap="none" spc="0" baseline="0">
          <a:solidFill>
            <a:schemeClr val="accent2"/>
          </a:solidFill>
          <a:uFillTx/>
          <a:latin typeface="Verdana"/>
          <a:ea typeface="Verdana"/>
          <a:cs typeface="Verdana"/>
          <a:sym typeface="Verdana"/>
        </a:defRPr>
      </a:lvl7pPr>
      <a:lvl8pPr marL="3646752" marR="0" indent="-249502" algn="l" defTabSz="914400" rtl="0" latinLnBrk="0">
        <a:lnSpc>
          <a:spcPct val="100000"/>
        </a:lnSpc>
        <a:spcBef>
          <a:spcPts val="1500"/>
        </a:spcBef>
        <a:spcAft>
          <a:spcPts val="0"/>
        </a:spcAft>
        <a:buClr>
          <a:schemeClr val="accent1"/>
        </a:buClr>
        <a:buSzPts val="2300"/>
        <a:buFont typeface="Verdana"/>
        <a:buChar char="•"/>
        <a:tabLst/>
        <a:defRPr sz="2300" b="0" i="0" u="none" strike="noStrike" cap="none" spc="0" baseline="0">
          <a:solidFill>
            <a:schemeClr val="accent2"/>
          </a:solidFill>
          <a:uFillTx/>
          <a:latin typeface="Verdana"/>
          <a:ea typeface="Verdana"/>
          <a:cs typeface="Verdana"/>
          <a:sym typeface="Verdana"/>
        </a:defRPr>
      </a:lvl8pPr>
      <a:lvl9pPr marL="4103952" marR="0" indent="-249502" algn="l" defTabSz="914400" rtl="0" latinLnBrk="0">
        <a:lnSpc>
          <a:spcPct val="100000"/>
        </a:lnSpc>
        <a:spcBef>
          <a:spcPts val="1500"/>
        </a:spcBef>
        <a:spcAft>
          <a:spcPts val="0"/>
        </a:spcAft>
        <a:buClr>
          <a:schemeClr val="accent1"/>
        </a:buClr>
        <a:buSzPts val="2300"/>
        <a:buFont typeface="Verdana"/>
        <a:buChar char="•"/>
        <a:tabLst/>
        <a:defRPr sz="2300" b="0" i="0" u="none" strike="noStrike" cap="none" spc="0" baseline="0">
          <a:solidFill>
            <a:schemeClr val="accent2"/>
          </a:solidFill>
          <a:uFillTx/>
          <a:latin typeface="Verdana"/>
          <a:ea typeface="Verdana"/>
          <a:cs typeface="Verdana"/>
          <a:sym typeface="Verdana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3" name="Google Shape;186;p25" descr="Google Shape;186;p25"/>
          <p:cNvPicPr>
            <a:picLocks noChangeAspect="1"/>
          </p:cNvPicPr>
          <p:nvPr/>
        </p:nvPicPr>
        <p:blipFill>
          <a:blip r:embed="rId2"/>
          <a:srcRect l="13539" r="13547"/>
          <a:stretch>
            <a:fillRect/>
          </a:stretch>
        </p:blipFill>
        <p:spPr>
          <a:xfrm>
            <a:off x="-1" y="977195"/>
            <a:ext cx="9144005" cy="4180115"/>
          </a:xfrm>
          <a:prstGeom prst="rect">
            <a:avLst/>
          </a:prstGeom>
          <a:ln w="12700">
            <a:miter lim="400000"/>
          </a:ln>
        </p:spPr>
      </p:pic>
      <p:sp>
        <p:nvSpPr>
          <p:cNvPr id="334" name="Google Shape;187;p25"/>
          <p:cNvSpPr txBox="1">
            <a:spLocks noGrp="1"/>
          </p:cNvSpPr>
          <p:nvPr>
            <p:ph type="title"/>
          </p:nvPr>
        </p:nvSpPr>
        <p:spPr>
          <a:xfrm>
            <a:off x="432073" y="1321757"/>
            <a:ext cx="3915483" cy="1249993"/>
          </a:xfrm>
          <a:prstGeom prst="rect">
            <a:avLst/>
          </a:prstGeom>
        </p:spPr>
        <p:txBody>
          <a:bodyPr>
            <a:normAutofit/>
          </a:bodyPr>
          <a:lstStyle>
            <a:lvl1pPr algn="l"/>
          </a:lstStyle>
          <a:p>
            <a:r>
              <a:rPr dirty="0"/>
              <a:t>S</a:t>
            </a:r>
            <a:r>
              <a:rPr lang="en-GB" dirty="0"/>
              <a:t>KA </a:t>
            </a:r>
            <a:r>
              <a:rPr dirty="0"/>
              <a:t>R</a:t>
            </a:r>
            <a:r>
              <a:rPr lang="en-GB" dirty="0" err="1"/>
              <a:t>egional</a:t>
            </a:r>
            <a:r>
              <a:rPr lang="en-GB" dirty="0"/>
              <a:t> </a:t>
            </a:r>
            <a:r>
              <a:rPr dirty="0"/>
              <a:t>C</a:t>
            </a:r>
            <a:r>
              <a:rPr lang="en-GB" dirty="0"/>
              <a:t>entre Global and Local Network Provisioning</a:t>
            </a:r>
            <a:endParaRPr dirty="0"/>
          </a:p>
        </p:txBody>
      </p:sp>
      <p:sp>
        <p:nvSpPr>
          <p:cNvPr id="335" name="Google Shape;188;p25"/>
          <p:cNvSpPr txBox="1">
            <a:spLocks noGrp="1"/>
          </p:cNvSpPr>
          <p:nvPr>
            <p:ph type="body" sz="quarter" idx="1"/>
          </p:nvPr>
        </p:nvSpPr>
        <p:spPr>
          <a:xfrm>
            <a:off x="3342073" y="1980261"/>
            <a:ext cx="5299202" cy="1320289"/>
          </a:xfrm>
          <a:prstGeom prst="rect">
            <a:avLst/>
          </a:prstGeom>
        </p:spPr>
        <p:txBody>
          <a:bodyPr/>
          <a:lstStyle/>
          <a:p>
            <a:pPr marL="0">
              <a:lnSpc>
                <a:spcPct val="80000"/>
              </a:lnSpc>
              <a:defRPr sz="1300"/>
            </a:pPr>
            <a:r>
              <a:rPr dirty="0"/>
              <a:t>Ian Collier</a:t>
            </a:r>
          </a:p>
          <a:p>
            <a:pPr marL="0">
              <a:lnSpc>
                <a:spcPct val="80000"/>
              </a:lnSpc>
              <a:defRPr sz="1300"/>
            </a:pPr>
            <a:r>
              <a:rPr dirty="0" err="1"/>
              <a:t>ian.collier@stfc.ac.uk</a:t>
            </a:r>
            <a:endParaRPr dirty="0"/>
          </a:p>
        </p:txBody>
      </p:sp>
      <p:sp>
        <p:nvSpPr>
          <p:cNvPr id="336" name="Google Shape;189;p25"/>
          <p:cNvSpPr txBox="1">
            <a:spLocks noGrp="1"/>
          </p:cNvSpPr>
          <p:nvPr>
            <p:ph type="body" idx="21"/>
          </p:nvPr>
        </p:nvSpPr>
        <p:spPr>
          <a:xfrm>
            <a:off x="2804474" y="2496710"/>
            <a:ext cx="5836801" cy="74519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pPr marL="0" indent="0" algn="r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1300"/>
            </a:pPr>
            <a:r>
              <a:rPr lang="en-GB" dirty="0"/>
              <a:t> 54</a:t>
            </a:r>
            <a:r>
              <a:rPr lang="en-GB" baseline="30000" dirty="0"/>
              <a:t>th</a:t>
            </a:r>
            <a:r>
              <a:rPr lang="en-GB" dirty="0"/>
              <a:t> LHCOPN LHCONE Meeting</a:t>
            </a:r>
          </a:p>
          <a:p>
            <a:pPr marL="0" indent="0" algn="r">
              <a:lnSpc>
                <a:spcPct val="80000"/>
              </a:lnSpc>
              <a:spcBef>
                <a:spcPts val="0"/>
              </a:spcBef>
              <a:buClrTx/>
              <a:buSzTx/>
              <a:buFontTx/>
              <a:buNone/>
              <a:defRPr sz="1300"/>
            </a:pPr>
            <a:r>
              <a:rPr lang="en-GB" dirty="0"/>
              <a:t>Manchester</a:t>
            </a:r>
            <a:endParaRPr dirty="0"/>
          </a:p>
        </p:txBody>
      </p:sp>
      <p:sp>
        <p:nvSpPr>
          <p:cNvPr id="337" name="Google Shape;190;p25"/>
          <p:cNvSpPr txBox="1">
            <a:spLocks noGrp="1"/>
          </p:cNvSpPr>
          <p:nvPr>
            <p:ph type="body" idx="22"/>
          </p:nvPr>
        </p:nvSpPr>
        <p:spPr>
          <a:xfrm>
            <a:off x="3339512" y="4167701"/>
            <a:ext cx="5304302" cy="2712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 marL="0" indent="0" algn="r">
              <a:spcBef>
                <a:spcPts val="0"/>
              </a:spcBef>
              <a:buClrTx/>
              <a:buSzTx/>
              <a:buFontTx/>
              <a:buNone/>
              <a:defRPr sz="1300">
                <a:solidFill>
                  <a:srgbClr val="FFFFFF"/>
                </a:solidFill>
              </a:defRPr>
            </a:lvl1pPr>
          </a:lstStyle>
          <a:p>
            <a:r>
              <a:rPr lang="en-GB" dirty="0"/>
              <a:t>19</a:t>
            </a:r>
            <a:r>
              <a:rPr dirty="0" err="1"/>
              <a:t>th</a:t>
            </a:r>
            <a:r>
              <a:rPr dirty="0"/>
              <a:t> </a:t>
            </a:r>
            <a:r>
              <a:rPr lang="en-GB" dirty="0"/>
              <a:t>March</a:t>
            </a:r>
            <a:r>
              <a:rPr dirty="0"/>
              <a:t> 202</a:t>
            </a:r>
            <a:r>
              <a:rPr lang="en-GB" dirty="0"/>
              <a:t>5</a:t>
            </a:r>
            <a:endParaRPr dirty="0"/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7A01DB-9EC9-C4FA-663D-BA5451B53B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9901D141-66B3-4BD2-62B3-2297CD373F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2" y="620201"/>
            <a:ext cx="5266838" cy="419758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4A2D0F3-E894-DEDC-CC3F-B5A39F59A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Estimating SRC data volumes and bandwidths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F3057A-5BCD-85EE-FDEB-AF35C20479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68348" y="673649"/>
            <a:ext cx="3549356" cy="3796201"/>
          </a:xfrm>
        </p:spPr>
        <p:txBody>
          <a:bodyPr>
            <a:normAutofit fontScale="85000" lnSpcReduction="10000"/>
          </a:bodyPr>
          <a:lstStyle/>
          <a:p>
            <a:pPr marL="82550" indent="0">
              <a:buNone/>
            </a:pPr>
            <a:r>
              <a:rPr lang="en-US" sz="1200" dirty="0"/>
              <a:t>Tool that takes </a:t>
            </a:r>
          </a:p>
          <a:p>
            <a:pPr lvl="1">
              <a:lnSpc>
                <a:spcPct val="120000"/>
              </a:lnSpc>
            </a:pPr>
            <a:r>
              <a:rPr lang="en-US" sz="1200" dirty="0"/>
              <a:t>Total data volume being sent to the SRC network</a:t>
            </a:r>
          </a:p>
          <a:p>
            <a:pPr lvl="1">
              <a:lnSpc>
                <a:spcPct val="120000"/>
              </a:lnSpc>
            </a:pPr>
            <a:r>
              <a:rPr lang="en-US" sz="1200" dirty="0"/>
              <a:t>Assumptions about retries, ratio of analysis products to data from instruments, </a:t>
            </a:r>
            <a:r>
              <a:rPr lang="en-US" sz="1200" dirty="0" err="1"/>
              <a:t>etc</a:t>
            </a:r>
            <a:endParaRPr lang="en-US" sz="1200" dirty="0"/>
          </a:p>
          <a:p>
            <a:pPr marL="82550" indent="0">
              <a:buNone/>
            </a:pPr>
            <a:r>
              <a:rPr lang="en-US" sz="1200" dirty="0"/>
              <a:t>For a given percentage size SRC gives</a:t>
            </a:r>
          </a:p>
          <a:p>
            <a:pPr lvl="1"/>
            <a:r>
              <a:rPr lang="en-US" sz="1200" dirty="0"/>
              <a:t>Total disk storage</a:t>
            </a:r>
          </a:p>
          <a:p>
            <a:pPr lvl="1"/>
            <a:r>
              <a:rPr lang="en-US" sz="1200" dirty="0"/>
              <a:t>Tape growth per year</a:t>
            </a:r>
          </a:p>
          <a:p>
            <a:pPr lvl="1"/>
            <a:r>
              <a:rPr lang="en-US" sz="1200" dirty="0"/>
              <a:t>Ingress and egress average </a:t>
            </a:r>
            <a:r>
              <a:rPr lang="en-US" sz="1200" dirty="0" err="1"/>
              <a:t>bandwiths</a:t>
            </a:r>
            <a:endParaRPr lang="en-US" sz="1200" dirty="0"/>
          </a:p>
          <a:p>
            <a:pPr lvl="1"/>
            <a:r>
              <a:rPr lang="en-US" sz="1200" dirty="0"/>
              <a:t>Ingress and egress peak bandwidths</a:t>
            </a:r>
          </a:p>
          <a:p>
            <a:pPr marL="82550" indent="0">
              <a:buNone/>
            </a:pPr>
            <a:r>
              <a:rPr lang="en-US" sz="1200" dirty="0"/>
              <a:t>This is enough for SRCs to know where they should be aiming in discussions with their NRENs    </a:t>
            </a:r>
          </a:p>
        </p:txBody>
      </p:sp>
      <p:pic>
        <p:nvPicPr>
          <p:cNvPr id="6" name="Picture 5" descr="A screenshot of a test&#10;&#10;AI-generated content may be incorrect.">
            <a:extLst>
              <a:ext uri="{FF2B5EF4-FFF2-40B4-BE49-F238E27FC236}">
                <a16:creationId xmlns:a16="http://schemas.microsoft.com/office/drawing/2014/main" id="{D65CA343-67E3-45EB-C60C-A32E2E7EA5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888741"/>
            <a:ext cx="7772400" cy="2500377"/>
          </a:xfrm>
          <a:prstGeom prst="rect">
            <a:avLst/>
          </a:prstGeom>
          <a:effectLst>
            <a:outerShdw blurRad="565623" dist="50800" dir="5400000" sx="105000" sy="105000" algn="ctr" rotWithShape="0">
              <a:srgbClr val="000000">
                <a:alpha val="47636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71697967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2A5F2F-B9D3-E596-3C61-CE58815303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141B8E-3B65-46D9-A17E-55BF3E87A5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Estimating SRC data volumes and bandwidths</a:t>
            </a:r>
          </a:p>
        </p:txBody>
      </p:sp>
      <p:pic>
        <p:nvPicPr>
          <p:cNvPr id="6" name="Picture 5" descr="A screenshot of a computer&#10;&#10;AI-generated content may be incorrect.">
            <a:extLst>
              <a:ext uri="{FF2B5EF4-FFF2-40B4-BE49-F238E27FC236}">
                <a16:creationId xmlns:a16="http://schemas.microsoft.com/office/drawing/2014/main" id="{120A77A2-00A9-C7B6-DCE3-77900CB4F0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659" y="710370"/>
            <a:ext cx="9144000" cy="4433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82874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906124-DB60-2221-C236-A1141D4694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DEB6A1-DAFA-C91D-828F-567EF1836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Estimating SRC data volumes and bandwidths</a:t>
            </a:r>
          </a:p>
        </p:txBody>
      </p:sp>
      <p:pic>
        <p:nvPicPr>
          <p:cNvPr id="5" name="Picture 4" descr="A screenshot of a graph&#10;&#10;AI-generated content may be incorrect.">
            <a:extLst>
              <a:ext uri="{FF2B5EF4-FFF2-40B4-BE49-F238E27FC236}">
                <a16:creationId xmlns:a16="http://schemas.microsoft.com/office/drawing/2014/main" id="{7FD17D92-27C3-3A3B-C93D-A6CF927277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815" y="843696"/>
            <a:ext cx="4126437" cy="1338304"/>
          </a:xfrm>
          <a:prstGeom prst="rect">
            <a:avLst/>
          </a:prstGeom>
        </p:spPr>
      </p:pic>
      <p:pic>
        <p:nvPicPr>
          <p:cNvPr id="10" name="Picture 9" descr="A table with numbers and letters&#10;&#10;AI-generated content may be incorrect.">
            <a:extLst>
              <a:ext uri="{FF2B5EF4-FFF2-40B4-BE49-F238E27FC236}">
                <a16:creationId xmlns:a16="http://schemas.microsoft.com/office/drawing/2014/main" id="{1B270266-D4FE-48EE-BEEF-FF8E30489E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815" y="2571750"/>
            <a:ext cx="3694375" cy="2019327"/>
          </a:xfrm>
          <a:prstGeom prst="rect">
            <a:avLst/>
          </a:prstGeom>
        </p:spPr>
      </p:pic>
      <p:pic>
        <p:nvPicPr>
          <p:cNvPr id="12" name="Picture 11" descr="A table with numbers and text&#10;&#10;AI-generated content may be incorrect.">
            <a:extLst>
              <a:ext uri="{FF2B5EF4-FFF2-40B4-BE49-F238E27FC236}">
                <a16:creationId xmlns:a16="http://schemas.microsoft.com/office/drawing/2014/main" id="{10307859-53A9-A893-C2B0-502CB4C8F3B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367" y="2518262"/>
            <a:ext cx="4046937" cy="2067237"/>
          </a:xfrm>
          <a:prstGeom prst="rect">
            <a:avLst/>
          </a:prstGeom>
        </p:spPr>
      </p:pic>
      <p:pic>
        <p:nvPicPr>
          <p:cNvPr id="4" name="Picture 3" descr="A screenshot of a calculator&#10;&#10;AI-generated content may be incorrect.">
            <a:extLst>
              <a:ext uri="{FF2B5EF4-FFF2-40B4-BE49-F238E27FC236}">
                <a16:creationId xmlns:a16="http://schemas.microsoft.com/office/drawing/2014/main" id="{89587D95-D073-847F-25D8-8588024737A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1384" y="514978"/>
            <a:ext cx="1390920" cy="1710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344931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426B3B-4F2C-A775-7B2F-BD4498FA32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AC85A-1B77-487C-FFD4-6D6E7E97AF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Estimating SRC data volumes and bandwidths</a:t>
            </a:r>
          </a:p>
        </p:txBody>
      </p:sp>
      <p:pic>
        <p:nvPicPr>
          <p:cNvPr id="5" name="Picture 4" descr="A screenshot of a graph&#10;&#10;AI-generated content may be incorrect.">
            <a:extLst>
              <a:ext uri="{FF2B5EF4-FFF2-40B4-BE49-F238E27FC236}">
                <a16:creationId xmlns:a16="http://schemas.microsoft.com/office/drawing/2014/main" id="{8C119DAE-B86D-183A-756D-FB28BB7D5D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815" y="843696"/>
            <a:ext cx="4126437" cy="1338304"/>
          </a:xfrm>
          <a:prstGeom prst="rect">
            <a:avLst/>
          </a:prstGeom>
        </p:spPr>
      </p:pic>
      <p:pic>
        <p:nvPicPr>
          <p:cNvPr id="8" name="Picture 7" descr="A white sheet with black text&#10;&#10;AI-generated content may be incorrect.">
            <a:extLst>
              <a:ext uri="{FF2B5EF4-FFF2-40B4-BE49-F238E27FC236}">
                <a16:creationId xmlns:a16="http://schemas.microsoft.com/office/drawing/2014/main" id="{4AA34486-796E-FF44-9784-9B88DEC2FF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913" y="771236"/>
            <a:ext cx="1703263" cy="1483224"/>
          </a:xfrm>
          <a:prstGeom prst="rect">
            <a:avLst/>
          </a:prstGeom>
        </p:spPr>
      </p:pic>
      <p:pic>
        <p:nvPicPr>
          <p:cNvPr id="10" name="Picture 9" descr="A table with numbers and letters&#10;&#10;AI-generated content may be incorrect.">
            <a:extLst>
              <a:ext uri="{FF2B5EF4-FFF2-40B4-BE49-F238E27FC236}">
                <a16:creationId xmlns:a16="http://schemas.microsoft.com/office/drawing/2014/main" id="{17178CC1-D133-BF9D-038C-2BBB007B91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815" y="2571750"/>
            <a:ext cx="3694375" cy="2019327"/>
          </a:xfrm>
          <a:prstGeom prst="rect">
            <a:avLst/>
          </a:prstGeom>
        </p:spPr>
      </p:pic>
      <p:pic>
        <p:nvPicPr>
          <p:cNvPr id="12" name="Picture 11" descr="A table with numbers and text&#10;&#10;AI-generated content may be incorrect.">
            <a:extLst>
              <a:ext uri="{FF2B5EF4-FFF2-40B4-BE49-F238E27FC236}">
                <a16:creationId xmlns:a16="http://schemas.microsoft.com/office/drawing/2014/main" id="{2461F961-855D-301E-CB5A-252F1D76CB8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367" y="2518262"/>
            <a:ext cx="4046937" cy="206723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BA7F87B-9AB3-CCD9-4442-1AC294D227E4}"/>
              </a:ext>
            </a:extLst>
          </p:cNvPr>
          <p:cNvSpPr txBox="1"/>
          <p:nvPr/>
        </p:nvSpPr>
        <p:spPr>
          <a:xfrm>
            <a:off x="786261" y="800215"/>
            <a:ext cx="7018036" cy="2908489"/>
          </a:xfrm>
          <a:prstGeom prst="rect">
            <a:avLst/>
          </a:prstGeom>
          <a:solidFill>
            <a:schemeClr val="tx1">
              <a:alpha val="83749"/>
            </a:schemeClr>
          </a:solidFill>
          <a:ln w="12700" cap="flat">
            <a:noFill/>
            <a:miter lim="4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2857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chemeClr val="accent2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For one of the (ultimately) largest SRCs such as the UK these bandwidths </a:t>
            </a:r>
            <a:r>
              <a:rPr kumimoji="0" lang="en-US" b="0" i="1" u="none" strike="noStrike" cap="none" spc="0" normalizeH="0" baseline="0" dirty="0">
                <a:ln>
                  <a:noFill/>
                </a:ln>
                <a:solidFill>
                  <a:schemeClr val="accent2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could</a:t>
            </a:r>
            <a:r>
              <a:rPr kumimoji="0" lang="en-US" b="0" i="0" u="none" strike="noStrike" cap="none" spc="0" normalizeH="0" baseline="0" dirty="0">
                <a:ln>
                  <a:noFill/>
                </a:ln>
                <a:solidFill>
                  <a:schemeClr val="accent2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 already be accommodated by the existing links provided by JISC both to the labs involved and to GÉANT.</a:t>
            </a:r>
          </a:p>
          <a:p>
            <a:pPr marL="2857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By 2029 those campus connections and the connections to GÉANT should accommodate the requirement comfortably.</a:t>
            </a:r>
          </a:p>
          <a:p>
            <a:pPr marL="2857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kumimoji="0" lang="en-US" b="0" i="0" u="none" strike="noStrike" cap="none" spc="0" normalizeH="0" baseline="0" dirty="0">
              <a:ln>
                <a:noFill/>
              </a:ln>
              <a:solidFill>
                <a:schemeClr val="accent2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  <a:p>
            <a:pPr marL="2857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/>
                </a:solidFill>
              </a:rPr>
              <a:t>The model provides a justified starting point and allows us to tune assumptions and can be adapted as our experience grows as the </a:t>
            </a:r>
            <a:r>
              <a:rPr lang="en-US" dirty="0" err="1">
                <a:solidFill>
                  <a:schemeClr val="accent2"/>
                </a:solidFill>
              </a:rPr>
              <a:t>SRCNet</a:t>
            </a:r>
            <a:r>
              <a:rPr lang="en-US" dirty="0">
                <a:solidFill>
                  <a:schemeClr val="accent2"/>
                </a:solidFill>
              </a:rPr>
              <a:t> capabilities and requirements develop.</a:t>
            </a:r>
            <a:endParaRPr kumimoji="0" lang="en-US" b="0" i="0" u="none" strike="noStrike" cap="none" spc="0" normalizeH="0" baseline="0" dirty="0">
              <a:ln>
                <a:noFill/>
              </a:ln>
              <a:solidFill>
                <a:schemeClr val="accent2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236242177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90772A-BFC6-7CC0-4F64-F2268954B3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Whose responsibility?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4F2287-B90D-00ED-B607-D2442E335C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7642" y="673649"/>
            <a:ext cx="3999242" cy="3796201"/>
          </a:xfrm>
        </p:spPr>
        <p:txBody>
          <a:bodyPr>
            <a:noAutofit/>
          </a:bodyPr>
          <a:lstStyle/>
          <a:p>
            <a:pPr marL="82550" indent="0">
              <a:buNone/>
            </a:pPr>
            <a:r>
              <a:rPr lang="en-US" sz="1000" dirty="0"/>
              <a:t>Analogy with WLCG holds.</a:t>
            </a:r>
          </a:p>
          <a:p>
            <a:r>
              <a:rPr lang="en-US" sz="1000" dirty="0"/>
              <a:t>The T1s are responsible for assuring agreed </a:t>
            </a:r>
            <a:r>
              <a:rPr lang="en-US" sz="1000" dirty="0" err="1"/>
              <a:t>bandwith</a:t>
            </a:r>
            <a:r>
              <a:rPr lang="en-US" sz="1000" dirty="0"/>
              <a:t> to CERN – which they do by procuring OPN links</a:t>
            </a:r>
          </a:p>
          <a:p>
            <a:r>
              <a:rPr lang="en-US" sz="1000" dirty="0"/>
              <a:t>CERN in turn has to provide its own endpoints</a:t>
            </a:r>
          </a:p>
          <a:p>
            <a:r>
              <a:rPr lang="en-US" sz="1000" dirty="0"/>
              <a:t>This is all done by negotiation with (and payments to) network providers</a:t>
            </a:r>
          </a:p>
          <a:p>
            <a:pPr marL="82550" indent="0">
              <a:buNone/>
            </a:pPr>
            <a:r>
              <a:rPr lang="en-US" sz="1000" dirty="0"/>
              <a:t>In </a:t>
            </a:r>
            <a:r>
              <a:rPr lang="en-US" sz="1000" dirty="0" err="1"/>
              <a:t>SRCNet</a:t>
            </a:r>
            <a:r>
              <a:rPr lang="en-US" sz="1000" dirty="0"/>
              <a:t> (and the SKAO SDPs)</a:t>
            </a:r>
          </a:p>
          <a:p>
            <a:r>
              <a:rPr lang="en-US" sz="1000" dirty="0"/>
              <a:t>The sites are responsible for negotiating sufficient </a:t>
            </a:r>
            <a:r>
              <a:rPr lang="en-US" sz="1000" dirty="0" err="1"/>
              <a:t>bandwith</a:t>
            </a:r>
            <a:r>
              <a:rPr lang="en-US" sz="1000" dirty="0"/>
              <a:t> – effectively connecting them to one part or another of the GREN</a:t>
            </a:r>
          </a:p>
          <a:p>
            <a:r>
              <a:rPr lang="en-US" sz="1000" dirty="0"/>
              <a:t>In almost all cases – both in terms of countries and specific campuses the bandwidth itself is there</a:t>
            </a:r>
          </a:p>
          <a:p>
            <a:pPr lvl="1"/>
            <a:r>
              <a:rPr lang="en-US" sz="1000" dirty="0"/>
              <a:t>Mostly, comfortably more than necessary</a:t>
            </a:r>
          </a:p>
          <a:p>
            <a:r>
              <a:rPr lang="en-US" sz="1000" dirty="0"/>
              <a:t>The only question is agreeing with the NREN in question about paying for utilization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947DCD03-7C96-E40C-F5C0-2AE7F2FD3F2F}"/>
              </a:ext>
            </a:extLst>
          </p:cNvPr>
          <p:cNvSpPr txBox="1">
            <a:spLocks/>
          </p:cNvSpPr>
          <p:nvPr/>
        </p:nvSpPr>
        <p:spPr>
          <a:xfrm>
            <a:off x="4642339" y="673648"/>
            <a:ext cx="3999243" cy="3796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9050" tIns="19050" rIns="19050" bIns="19050">
            <a:normAutofit/>
          </a:bodyPr>
          <a:lstStyle>
            <a:lvl1pPr marL="457200" marR="0" indent="-374650" algn="l" defTabSz="914400" rtl="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Verdana"/>
              <a:buChar char="•"/>
              <a:tabLst/>
              <a:defRPr sz="2300" b="0" i="0" u="none" strike="noStrike" cap="none" spc="0" baseline="0">
                <a:solidFill>
                  <a:schemeClr val="accent2"/>
                </a:solidFill>
                <a:uFillTx/>
                <a:latin typeface="Verdana"/>
                <a:ea typeface="Verdana"/>
                <a:cs typeface="Verdana"/>
                <a:sym typeface="Verdana"/>
              </a:defRPr>
            </a:lvl1pPr>
            <a:lvl2pPr marL="931140" marR="0" indent="-385040" algn="l" defTabSz="914400" rtl="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Verdana"/>
              <a:buChar char="•"/>
              <a:tabLst/>
              <a:defRPr sz="2300" b="0" i="0" u="none" strike="noStrike" cap="none" spc="0" baseline="0">
                <a:solidFill>
                  <a:schemeClr val="accent2"/>
                </a:solidFill>
                <a:uFillTx/>
                <a:latin typeface="Verdana"/>
                <a:ea typeface="Verdana"/>
                <a:cs typeface="Verdana"/>
                <a:sym typeface="Verdana"/>
              </a:defRPr>
            </a:lvl2pPr>
            <a:lvl3pPr marL="1424939" marR="0" indent="-408939" algn="l" defTabSz="914400" rtl="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Verdana"/>
              <a:buChar char="•"/>
              <a:tabLst/>
              <a:defRPr sz="2300" b="0" i="0" u="none" strike="noStrike" cap="none" spc="0" baseline="0">
                <a:solidFill>
                  <a:schemeClr val="accent2"/>
                </a:solidFill>
                <a:uFillTx/>
                <a:latin typeface="Verdana"/>
                <a:ea typeface="Verdana"/>
                <a:cs typeface="Verdana"/>
                <a:sym typeface="Verdana"/>
              </a:defRPr>
            </a:lvl3pPr>
            <a:lvl4pPr marL="1947582" marR="0" indent="-455332" algn="l" defTabSz="914400" rtl="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Verdana"/>
              <a:buChar char="•"/>
              <a:tabLst/>
              <a:defRPr sz="2300" b="0" i="0" u="none" strike="noStrike" cap="none" spc="0" baseline="0">
                <a:solidFill>
                  <a:schemeClr val="accent2"/>
                </a:solidFill>
                <a:uFillTx/>
                <a:latin typeface="Verdana"/>
                <a:ea typeface="Verdana"/>
                <a:cs typeface="Verdana"/>
                <a:sym typeface="Verdana"/>
              </a:defRPr>
            </a:lvl4pPr>
            <a:lvl5pPr marL="2565400" marR="0" indent="-584200" algn="l" defTabSz="914400" rtl="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Verdana"/>
              <a:buChar char="•"/>
              <a:tabLst/>
              <a:defRPr sz="2300" b="0" i="0" u="none" strike="noStrike" cap="none" spc="0" baseline="0">
                <a:solidFill>
                  <a:schemeClr val="accent2"/>
                </a:solidFill>
                <a:uFillTx/>
                <a:latin typeface="Verdana"/>
                <a:ea typeface="Verdana"/>
                <a:cs typeface="Verdana"/>
                <a:sym typeface="Verdana"/>
              </a:defRPr>
            </a:lvl5pPr>
            <a:lvl6pPr marL="2732352" marR="0" indent="-249502" algn="l" defTabSz="914400" rtl="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Verdana"/>
              <a:buChar char="•"/>
              <a:tabLst/>
              <a:defRPr sz="2300" b="0" i="0" u="none" strike="noStrike" cap="none" spc="0" baseline="0">
                <a:solidFill>
                  <a:schemeClr val="accent2"/>
                </a:solidFill>
                <a:uFillTx/>
                <a:latin typeface="Verdana"/>
                <a:ea typeface="Verdana"/>
                <a:cs typeface="Verdana"/>
                <a:sym typeface="Verdana"/>
              </a:defRPr>
            </a:lvl6pPr>
            <a:lvl7pPr marL="3189552" marR="0" indent="-249502" algn="l" defTabSz="914400" rtl="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Verdana"/>
              <a:buChar char="•"/>
              <a:tabLst/>
              <a:defRPr sz="2300" b="0" i="0" u="none" strike="noStrike" cap="none" spc="0" baseline="0">
                <a:solidFill>
                  <a:schemeClr val="accent2"/>
                </a:solidFill>
                <a:uFillTx/>
                <a:latin typeface="Verdana"/>
                <a:ea typeface="Verdana"/>
                <a:cs typeface="Verdana"/>
                <a:sym typeface="Verdana"/>
              </a:defRPr>
            </a:lvl7pPr>
            <a:lvl8pPr marL="3646752" marR="0" indent="-249502" algn="l" defTabSz="914400" rtl="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Verdana"/>
              <a:buChar char="•"/>
              <a:tabLst/>
              <a:defRPr sz="2300" b="0" i="0" u="none" strike="noStrike" cap="none" spc="0" baseline="0">
                <a:solidFill>
                  <a:schemeClr val="accent2"/>
                </a:solidFill>
                <a:uFillTx/>
                <a:latin typeface="Verdana"/>
                <a:ea typeface="Verdana"/>
                <a:cs typeface="Verdana"/>
                <a:sym typeface="Verdana"/>
              </a:defRPr>
            </a:lvl8pPr>
            <a:lvl9pPr marL="4103952" marR="0" indent="-249502" algn="l" defTabSz="914400" rtl="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Verdana"/>
              <a:buChar char="•"/>
              <a:tabLst/>
              <a:defRPr sz="2300" b="0" i="0" u="none" strike="noStrike" cap="none" spc="0" baseline="0">
                <a:solidFill>
                  <a:schemeClr val="accent2"/>
                </a:solidFill>
                <a:uFillTx/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72160" indent="0" hangingPunct="1">
              <a:buFont typeface="Verdana"/>
              <a:buNone/>
            </a:pPr>
            <a:r>
              <a:rPr lang="en-US" sz="1000" dirty="0"/>
              <a:t>There are some ongoing discussions WRT to </a:t>
            </a:r>
          </a:p>
          <a:p>
            <a:pPr marL="415060" indent="-342900" hangingPunct="1"/>
            <a:r>
              <a:rPr lang="en-US" sz="1000" dirty="0"/>
              <a:t>China (100GB may not be enough for both WLCG &amp; </a:t>
            </a:r>
            <a:r>
              <a:rPr lang="en-US" sz="1000" dirty="0" err="1"/>
              <a:t>SRCNet</a:t>
            </a:r>
            <a:r>
              <a:rPr lang="en-US" sz="1000" dirty="0"/>
              <a:t>)</a:t>
            </a:r>
          </a:p>
          <a:p>
            <a:pPr marL="415060" indent="-342900" hangingPunct="1"/>
            <a:r>
              <a:rPr lang="en-US" sz="1000" dirty="0"/>
              <a:t>India</a:t>
            </a:r>
          </a:p>
          <a:p>
            <a:pPr marL="415060" indent="-342900" hangingPunct="1"/>
            <a:r>
              <a:rPr lang="en-US" sz="1000" dirty="0"/>
              <a:t>Some specific sites</a:t>
            </a:r>
          </a:p>
          <a:p>
            <a:pPr hangingPunct="1"/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446222746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E5473F5-29C4-1195-4A9C-1EBF241E03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3DC1C2-E7D8-E927-254C-7263849737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SRCNET Network Strategy group 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E21C4F-5DA7-3C66-1641-F79D25F8C4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7642" y="673649"/>
            <a:ext cx="3999242" cy="3796201"/>
          </a:xfrm>
        </p:spPr>
        <p:txBody>
          <a:bodyPr>
            <a:noAutofit/>
          </a:bodyPr>
          <a:lstStyle/>
          <a:p>
            <a:pPr marL="82550" indent="0">
              <a:buNone/>
            </a:pPr>
            <a:r>
              <a:rPr lang="en-US" sz="1000" dirty="0"/>
              <a:t>Convening SRCNET Network Strategy Group</a:t>
            </a:r>
          </a:p>
          <a:p>
            <a:r>
              <a:rPr lang="en-US" sz="1000" dirty="0"/>
              <a:t>Rosie’s request last year</a:t>
            </a:r>
          </a:p>
          <a:p>
            <a:r>
              <a:rPr lang="en-US" sz="1000" dirty="0"/>
              <a:t>Aim</a:t>
            </a:r>
          </a:p>
          <a:p>
            <a:pPr lvl="1"/>
            <a:r>
              <a:rPr lang="en-US" sz="1000" dirty="0"/>
              <a:t>Provide assurance that global network provision is in place</a:t>
            </a:r>
          </a:p>
          <a:p>
            <a:pPr lvl="1"/>
            <a:r>
              <a:rPr lang="en-US" sz="1000" dirty="0"/>
              <a:t>Provide forum to coordinate any action required</a:t>
            </a:r>
          </a:p>
          <a:p>
            <a:pPr lvl="1"/>
            <a:r>
              <a:rPr lang="en-US" sz="1000" dirty="0"/>
              <a:t>Provide forum for more strategic technical discussions</a:t>
            </a:r>
          </a:p>
          <a:p>
            <a:pPr lvl="2"/>
            <a:r>
              <a:rPr lang="en-US" sz="1000" dirty="0" err="1"/>
              <a:t>Eg</a:t>
            </a:r>
            <a:r>
              <a:rPr lang="en-US" sz="1000" dirty="0"/>
              <a:t> use of VRFs </a:t>
            </a:r>
          </a:p>
          <a:p>
            <a:r>
              <a:rPr lang="en-US" sz="1000" dirty="0"/>
              <a:t>Email list set up (took longer than you’d think)</a:t>
            </a:r>
          </a:p>
          <a:p>
            <a:r>
              <a:rPr lang="en-US" sz="1000" dirty="0"/>
              <a:t>There is still the more technically oriented NREN forum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CE5E3EB-4544-8A52-D52F-CC01C876B70A}"/>
              </a:ext>
            </a:extLst>
          </p:cNvPr>
          <p:cNvSpPr txBox="1">
            <a:spLocks/>
          </p:cNvSpPr>
          <p:nvPr/>
        </p:nvSpPr>
        <p:spPr>
          <a:xfrm>
            <a:off x="4642339" y="673648"/>
            <a:ext cx="3999243" cy="3796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19050" tIns="19050" rIns="19050" bIns="19050">
            <a:normAutofit fontScale="92500" lnSpcReduction="10000"/>
          </a:bodyPr>
          <a:lstStyle>
            <a:lvl1pPr marL="457200" marR="0" indent="-374650" algn="l" defTabSz="914400" rtl="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Verdana"/>
              <a:buChar char="•"/>
              <a:tabLst/>
              <a:defRPr sz="2300" b="0" i="0" u="none" strike="noStrike" cap="none" spc="0" baseline="0">
                <a:solidFill>
                  <a:schemeClr val="accent2"/>
                </a:solidFill>
                <a:uFillTx/>
                <a:latin typeface="Verdana"/>
                <a:ea typeface="Verdana"/>
                <a:cs typeface="Verdana"/>
                <a:sym typeface="Verdana"/>
              </a:defRPr>
            </a:lvl1pPr>
            <a:lvl2pPr marL="931140" marR="0" indent="-385040" algn="l" defTabSz="914400" rtl="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Verdana"/>
              <a:buChar char="•"/>
              <a:tabLst/>
              <a:defRPr sz="2300" b="0" i="0" u="none" strike="noStrike" cap="none" spc="0" baseline="0">
                <a:solidFill>
                  <a:schemeClr val="accent2"/>
                </a:solidFill>
                <a:uFillTx/>
                <a:latin typeface="Verdana"/>
                <a:ea typeface="Verdana"/>
                <a:cs typeface="Verdana"/>
                <a:sym typeface="Verdana"/>
              </a:defRPr>
            </a:lvl2pPr>
            <a:lvl3pPr marL="1424939" marR="0" indent="-408939" algn="l" defTabSz="914400" rtl="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Verdana"/>
              <a:buChar char="•"/>
              <a:tabLst/>
              <a:defRPr sz="2300" b="0" i="0" u="none" strike="noStrike" cap="none" spc="0" baseline="0">
                <a:solidFill>
                  <a:schemeClr val="accent2"/>
                </a:solidFill>
                <a:uFillTx/>
                <a:latin typeface="Verdana"/>
                <a:ea typeface="Verdana"/>
                <a:cs typeface="Verdana"/>
                <a:sym typeface="Verdana"/>
              </a:defRPr>
            </a:lvl3pPr>
            <a:lvl4pPr marL="1947582" marR="0" indent="-455332" algn="l" defTabSz="914400" rtl="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Verdana"/>
              <a:buChar char="•"/>
              <a:tabLst/>
              <a:defRPr sz="2300" b="0" i="0" u="none" strike="noStrike" cap="none" spc="0" baseline="0">
                <a:solidFill>
                  <a:schemeClr val="accent2"/>
                </a:solidFill>
                <a:uFillTx/>
                <a:latin typeface="Verdana"/>
                <a:ea typeface="Verdana"/>
                <a:cs typeface="Verdana"/>
                <a:sym typeface="Verdana"/>
              </a:defRPr>
            </a:lvl4pPr>
            <a:lvl5pPr marL="2565400" marR="0" indent="-584200" algn="l" defTabSz="914400" rtl="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Verdana"/>
              <a:buChar char="•"/>
              <a:tabLst/>
              <a:defRPr sz="2300" b="0" i="0" u="none" strike="noStrike" cap="none" spc="0" baseline="0">
                <a:solidFill>
                  <a:schemeClr val="accent2"/>
                </a:solidFill>
                <a:uFillTx/>
                <a:latin typeface="Verdana"/>
                <a:ea typeface="Verdana"/>
                <a:cs typeface="Verdana"/>
                <a:sym typeface="Verdana"/>
              </a:defRPr>
            </a:lvl5pPr>
            <a:lvl6pPr marL="2732352" marR="0" indent="-249502" algn="l" defTabSz="914400" rtl="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Verdana"/>
              <a:buChar char="•"/>
              <a:tabLst/>
              <a:defRPr sz="2300" b="0" i="0" u="none" strike="noStrike" cap="none" spc="0" baseline="0">
                <a:solidFill>
                  <a:schemeClr val="accent2"/>
                </a:solidFill>
                <a:uFillTx/>
                <a:latin typeface="Verdana"/>
                <a:ea typeface="Verdana"/>
                <a:cs typeface="Verdana"/>
                <a:sym typeface="Verdana"/>
              </a:defRPr>
            </a:lvl6pPr>
            <a:lvl7pPr marL="3189552" marR="0" indent="-249502" algn="l" defTabSz="914400" rtl="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Verdana"/>
              <a:buChar char="•"/>
              <a:tabLst/>
              <a:defRPr sz="2300" b="0" i="0" u="none" strike="noStrike" cap="none" spc="0" baseline="0">
                <a:solidFill>
                  <a:schemeClr val="accent2"/>
                </a:solidFill>
                <a:uFillTx/>
                <a:latin typeface="Verdana"/>
                <a:ea typeface="Verdana"/>
                <a:cs typeface="Verdana"/>
                <a:sym typeface="Verdana"/>
              </a:defRPr>
            </a:lvl7pPr>
            <a:lvl8pPr marL="3646752" marR="0" indent="-249502" algn="l" defTabSz="914400" rtl="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Verdana"/>
              <a:buChar char="•"/>
              <a:tabLst/>
              <a:defRPr sz="2300" b="0" i="0" u="none" strike="noStrike" cap="none" spc="0" baseline="0">
                <a:solidFill>
                  <a:schemeClr val="accent2"/>
                </a:solidFill>
                <a:uFillTx/>
                <a:latin typeface="Verdana"/>
                <a:ea typeface="Verdana"/>
                <a:cs typeface="Verdana"/>
                <a:sym typeface="Verdana"/>
              </a:defRPr>
            </a:lvl8pPr>
            <a:lvl9pPr marL="4103952" marR="0" indent="-249502" algn="l" defTabSz="914400" rtl="0" latinLnBrk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accent1"/>
              </a:buClr>
              <a:buSzPts val="2300"/>
              <a:buFont typeface="Verdana"/>
              <a:buChar char="•"/>
              <a:tabLst/>
              <a:defRPr sz="2300" b="0" i="0" u="none" strike="noStrike" cap="none" spc="0" baseline="0">
                <a:solidFill>
                  <a:schemeClr val="accent2"/>
                </a:solidFill>
                <a:uFillTx/>
                <a:latin typeface="Verdana"/>
                <a:ea typeface="Verdana"/>
                <a:cs typeface="Verdana"/>
                <a:sym typeface="Verdana"/>
              </a:defRPr>
            </a:lvl9pPr>
          </a:lstStyle>
          <a:p>
            <a:pPr marL="82550" indent="0">
              <a:buNone/>
            </a:pPr>
            <a:r>
              <a:rPr lang="en-US" sz="1000" dirty="0"/>
              <a:t>Scheduling meetings</a:t>
            </a:r>
          </a:p>
          <a:p>
            <a:r>
              <a:rPr lang="en-US" sz="1000" dirty="0"/>
              <a:t>Looking for F2F meetings with critical mass of members present</a:t>
            </a:r>
          </a:p>
          <a:p>
            <a:pPr lvl="1"/>
            <a:r>
              <a:rPr lang="en-US" sz="1000" dirty="0"/>
              <a:t>TNC?</a:t>
            </a:r>
          </a:p>
          <a:p>
            <a:pPr lvl="1"/>
            <a:r>
              <a:rPr lang="en-US" sz="1000" dirty="0" err="1"/>
              <a:t>TechEx</a:t>
            </a:r>
            <a:r>
              <a:rPr lang="en-US" sz="1000" dirty="0"/>
              <a:t>?</a:t>
            </a:r>
          </a:p>
          <a:p>
            <a:pPr lvl="1"/>
            <a:r>
              <a:rPr lang="en-US" sz="1000" dirty="0"/>
              <a:t>APAN?</a:t>
            </a:r>
          </a:p>
          <a:p>
            <a:pPr lvl="1"/>
            <a:r>
              <a:rPr lang="en-US" sz="1000" dirty="0"/>
              <a:t>We’re unlikely to find one that everyone attends</a:t>
            </a:r>
          </a:p>
          <a:p>
            <a:pPr lvl="1"/>
            <a:endParaRPr lang="en-US" sz="1000" dirty="0"/>
          </a:p>
          <a:p>
            <a:r>
              <a:rPr lang="en-US" sz="1000" dirty="0"/>
              <a:t>But also important to strengthen the technical collaboration we see at meetings like this.</a:t>
            </a:r>
          </a:p>
          <a:p>
            <a:endParaRPr lang="en-US" sz="1000" dirty="0"/>
          </a:p>
          <a:p>
            <a:r>
              <a:rPr lang="en-US" sz="1000" dirty="0"/>
              <a:t>We can expect the data movement model to “loosen”</a:t>
            </a:r>
          </a:p>
          <a:p>
            <a:pPr lvl="1"/>
            <a:r>
              <a:rPr lang="en-US" sz="1000" dirty="0"/>
              <a:t>Network likely to be less of a limitation than storage </a:t>
            </a:r>
            <a:r>
              <a:rPr lang="en-US" sz="1000" dirty="0" err="1"/>
              <a:t>availibilty</a:t>
            </a:r>
            <a:r>
              <a:rPr lang="en-US" sz="1000" dirty="0"/>
              <a:t> – as has happened in WLCG</a:t>
            </a:r>
          </a:p>
          <a:p>
            <a:pPr hangingPunct="1"/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760207263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CE4BB1-2A3F-A0F2-53E8-F42E89309B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" name="Google Shape;557;p47">
            <a:extLst>
              <a:ext uri="{FF2B5EF4-FFF2-40B4-BE49-F238E27FC236}">
                <a16:creationId xmlns:a16="http://schemas.microsoft.com/office/drawing/2014/main" id="{87557CCF-4B39-8F70-6266-98B9481EBC4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Summary</a:t>
            </a:r>
          </a:p>
        </p:txBody>
      </p:sp>
      <p:sp>
        <p:nvSpPr>
          <p:cNvPr id="687" name="Google Shape;558;p47">
            <a:extLst>
              <a:ext uri="{FF2B5EF4-FFF2-40B4-BE49-F238E27FC236}">
                <a16:creationId xmlns:a16="http://schemas.microsoft.com/office/drawing/2014/main" id="{43CD4392-9C47-42AA-EC9E-3768725383B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indent="0">
              <a:buSzTx/>
              <a:buNone/>
              <a:defRPr sz="1500" b="1"/>
            </a:pPr>
            <a:r>
              <a:rPr lang="en-GB" dirty="0"/>
              <a:t>Data Volumes and Bandwidth estimation</a:t>
            </a:r>
            <a:endParaRPr dirty="0"/>
          </a:p>
          <a:p>
            <a:pPr indent="-317500">
              <a:buSzPts val="1400"/>
              <a:buChar char="●"/>
              <a:defRPr sz="1400"/>
            </a:pPr>
            <a:r>
              <a:rPr lang="en-GB" dirty="0"/>
              <a:t>SKAO is refining its roadmap for how much data will be produced and when</a:t>
            </a:r>
            <a:endParaRPr dirty="0"/>
          </a:p>
          <a:p>
            <a:pPr indent="-317500">
              <a:spcBef>
                <a:spcPts val="0"/>
              </a:spcBef>
              <a:buSzPts val="1400"/>
              <a:buChar char="●"/>
              <a:defRPr sz="1400"/>
            </a:pPr>
            <a:r>
              <a:rPr lang="en-GB" dirty="0"/>
              <a:t>In </a:t>
            </a:r>
            <a:r>
              <a:rPr lang="en-GB" dirty="0" err="1"/>
              <a:t>SRCNet</a:t>
            </a:r>
            <a:r>
              <a:rPr lang="en-GB" dirty="0"/>
              <a:t> we can translate that to local bandwidth requirements at </a:t>
            </a:r>
            <a:r>
              <a:rPr lang="en-GB" dirty="0" err="1"/>
              <a:t>SRCNet</a:t>
            </a:r>
            <a:r>
              <a:rPr lang="en-GB" dirty="0"/>
              <a:t> sites</a:t>
            </a:r>
            <a:endParaRPr dirty="0"/>
          </a:p>
          <a:p>
            <a:pPr lvl="1" indent="-317500">
              <a:spcBef>
                <a:spcPts val="0"/>
              </a:spcBef>
              <a:buSzPts val="1400"/>
              <a:buChar char="●"/>
              <a:defRPr sz="1400"/>
            </a:pPr>
            <a:r>
              <a:rPr lang="en-GB" dirty="0"/>
              <a:t>Can map that to the developing requirement</a:t>
            </a:r>
            <a:endParaRPr dirty="0"/>
          </a:p>
          <a:p>
            <a:pPr indent="-317500">
              <a:spcBef>
                <a:spcPts val="0"/>
              </a:spcBef>
              <a:buSzPts val="1400"/>
              <a:buChar char="●"/>
              <a:defRPr sz="1400"/>
            </a:pPr>
            <a:r>
              <a:rPr lang="en-GB" dirty="0"/>
              <a:t>It is the responsibility of sites to ensure the have the network provision required locally</a:t>
            </a:r>
          </a:p>
          <a:p>
            <a:pPr indent="-317500">
              <a:spcBef>
                <a:spcPts val="0"/>
              </a:spcBef>
              <a:buSzPts val="1400"/>
              <a:buChar char="●"/>
              <a:defRPr sz="1400"/>
            </a:pPr>
            <a:r>
              <a:rPr lang="en-GB" dirty="0"/>
              <a:t>NRENs and </a:t>
            </a:r>
            <a:r>
              <a:rPr lang="en-GB" dirty="0" err="1"/>
              <a:t>SRCNet</a:t>
            </a:r>
            <a:r>
              <a:rPr lang="en-GB" dirty="0"/>
              <a:t> sites can negotiate if investment/development is required</a:t>
            </a:r>
          </a:p>
          <a:p>
            <a:pPr indent="-317500">
              <a:spcBef>
                <a:spcPts val="0"/>
              </a:spcBef>
              <a:buSzPts val="1400"/>
              <a:buChar char="●"/>
              <a:defRPr sz="1400"/>
            </a:pPr>
            <a:endParaRPr sz="1500" dirty="0"/>
          </a:p>
          <a:p>
            <a:pPr marL="0" indent="0">
              <a:buSzTx/>
              <a:buNone/>
              <a:defRPr sz="1500" b="1"/>
            </a:pPr>
            <a:r>
              <a:rPr lang="en-GB" dirty="0" err="1"/>
              <a:t>SRCNet</a:t>
            </a:r>
            <a:r>
              <a:rPr lang="en-GB" dirty="0"/>
              <a:t> Networking coordination</a:t>
            </a:r>
            <a:endParaRPr dirty="0"/>
          </a:p>
          <a:p>
            <a:pPr marL="425450" indent="-285750">
              <a:spcBef>
                <a:spcPts val="0"/>
              </a:spcBef>
              <a:buSzPts val="1400"/>
              <a:defRPr sz="1400"/>
            </a:pPr>
            <a:r>
              <a:rPr lang="en-GB" dirty="0" err="1"/>
              <a:t>SRCNet</a:t>
            </a:r>
            <a:r>
              <a:rPr lang="en-GB" dirty="0"/>
              <a:t> Network Strategy Group</a:t>
            </a:r>
          </a:p>
          <a:p>
            <a:pPr lvl="1" indent="-317500">
              <a:spcBef>
                <a:spcPts val="0"/>
              </a:spcBef>
              <a:buSzPts val="1400"/>
              <a:buChar char="●"/>
              <a:defRPr sz="1400"/>
            </a:pPr>
            <a:r>
              <a:rPr lang="en-GB" dirty="0"/>
              <a:t>Able to confirm global requirements fit in existing or planned capacity</a:t>
            </a:r>
          </a:p>
          <a:p>
            <a:pPr lvl="1" indent="-317500">
              <a:spcBef>
                <a:spcPts val="0"/>
              </a:spcBef>
              <a:buSzPts val="1400"/>
              <a:buChar char="●"/>
              <a:defRPr sz="1400"/>
            </a:pPr>
            <a:r>
              <a:rPr lang="en-GB" dirty="0"/>
              <a:t>Able to ensure any global or local issues are addressed</a:t>
            </a:r>
          </a:p>
          <a:p>
            <a:pPr lvl="1" indent="-317500">
              <a:spcBef>
                <a:spcPts val="0"/>
              </a:spcBef>
              <a:buSzPts val="1400"/>
              <a:buChar char="●"/>
              <a:defRPr sz="1400"/>
            </a:pPr>
            <a:r>
              <a:rPr lang="en-GB" dirty="0"/>
              <a:t>Meeting at existing international for a around the world</a:t>
            </a:r>
          </a:p>
          <a:p>
            <a:pPr marL="425450" indent="-285750">
              <a:spcBef>
                <a:spcPts val="0"/>
              </a:spcBef>
              <a:buSzPts val="1400"/>
              <a:defRPr sz="1400"/>
            </a:pPr>
            <a:r>
              <a:rPr lang="en-GB" dirty="0"/>
              <a:t>NREN Forum</a:t>
            </a:r>
          </a:p>
          <a:p>
            <a:pPr marL="899390" lvl="1" indent="-285750">
              <a:spcBef>
                <a:spcPts val="0"/>
              </a:spcBef>
              <a:buSzPts val="1400"/>
              <a:defRPr sz="1400"/>
            </a:pPr>
            <a:r>
              <a:rPr lang="en-GB" dirty="0"/>
              <a:t>Continue to work on more technical coordination – </a:t>
            </a:r>
            <a:r>
              <a:rPr lang="en-GB" dirty="0" err="1"/>
              <a:t>eg</a:t>
            </a:r>
            <a:r>
              <a:rPr lang="en-GB" dirty="0"/>
              <a:t> monitoring</a:t>
            </a:r>
          </a:p>
          <a:p>
            <a:pPr marL="139700" indent="0">
              <a:spcBef>
                <a:spcPts val="0"/>
              </a:spcBef>
              <a:buSzPts val="1400"/>
              <a:buNone/>
              <a:defRPr sz="1400"/>
            </a:pPr>
            <a:endParaRPr lang="en-GB" dirty="0"/>
          </a:p>
          <a:p>
            <a:pPr indent="-317500">
              <a:spcBef>
                <a:spcPts val="0"/>
              </a:spcBef>
              <a:buSzPts val="1400"/>
              <a:buChar char="●"/>
              <a:defRPr sz="1400"/>
            </a:pPr>
            <a:r>
              <a:rPr lang="en-GB" dirty="0"/>
              <a:t>These sessions in the LHCOPN-LHCONE context are invaluable</a:t>
            </a:r>
          </a:p>
          <a:p>
            <a:pPr lvl="1" indent="-317500">
              <a:spcBef>
                <a:spcPts val="0"/>
              </a:spcBef>
              <a:buSzPts val="1400"/>
              <a:buChar char="●"/>
              <a:defRPr sz="1400"/>
            </a:pPr>
            <a:r>
              <a:rPr lang="en-GB" dirty="0"/>
              <a:t>It is vital that we are able to collaborate </a:t>
            </a:r>
            <a:endParaRPr dirty="0"/>
          </a:p>
          <a:p>
            <a:pPr marL="863600" lvl="1" indent="-317500">
              <a:spcBef>
                <a:spcPts val="0"/>
              </a:spcBef>
              <a:buSzPts val="1400"/>
              <a:buChar char="●"/>
              <a:defRPr sz="1400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14809708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C3BCBDA2-9443-B217-565F-AEBD276ED0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" name="Google Shape;557;p47">
            <a:extLst>
              <a:ext uri="{FF2B5EF4-FFF2-40B4-BE49-F238E27FC236}">
                <a16:creationId xmlns:a16="http://schemas.microsoft.com/office/drawing/2014/main" id="{915C92EC-6B59-F61F-7DE3-40C70AEE76F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Summary</a:t>
            </a:r>
          </a:p>
        </p:txBody>
      </p:sp>
      <p:sp>
        <p:nvSpPr>
          <p:cNvPr id="687" name="Google Shape;558;p47">
            <a:extLst>
              <a:ext uri="{FF2B5EF4-FFF2-40B4-BE49-F238E27FC236}">
                <a16:creationId xmlns:a16="http://schemas.microsoft.com/office/drawing/2014/main" id="{3670084E-A415-23E6-4244-301BF73A6B8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indent="0">
              <a:buSzTx/>
              <a:buNone/>
              <a:defRPr sz="1500" b="1"/>
            </a:pPr>
            <a:r>
              <a:rPr lang="en-GB" dirty="0"/>
              <a:t>Data Volumes and Bandwidth estimation</a:t>
            </a:r>
            <a:endParaRPr dirty="0"/>
          </a:p>
          <a:p>
            <a:pPr indent="-317500">
              <a:buSzPts val="1400"/>
              <a:buChar char="●"/>
              <a:defRPr sz="1400"/>
            </a:pPr>
            <a:r>
              <a:rPr lang="en-GB" dirty="0"/>
              <a:t>SKAO is refining its roadmap for how much data will be produced and when</a:t>
            </a:r>
            <a:endParaRPr dirty="0"/>
          </a:p>
          <a:p>
            <a:pPr indent="-317500">
              <a:spcBef>
                <a:spcPts val="0"/>
              </a:spcBef>
              <a:buSzPts val="1400"/>
              <a:buChar char="●"/>
              <a:defRPr sz="1400"/>
            </a:pPr>
            <a:r>
              <a:rPr lang="en-GB" dirty="0"/>
              <a:t>In </a:t>
            </a:r>
            <a:r>
              <a:rPr lang="en-GB" dirty="0" err="1"/>
              <a:t>SRCNet</a:t>
            </a:r>
            <a:r>
              <a:rPr lang="en-GB" dirty="0"/>
              <a:t> we can translate that to local bandwidth requirements at </a:t>
            </a:r>
            <a:r>
              <a:rPr lang="en-GB" dirty="0" err="1"/>
              <a:t>SRCNet</a:t>
            </a:r>
            <a:r>
              <a:rPr lang="en-GB" dirty="0"/>
              <a:t> sites</a:t>
            </a:r>
            <a:endParaRPr dirty="0"/>
          </a:p>
          <a:p>
            <a:pPr lvl="1" indent="-317500">
              <a:spcBef>
                <a:spcPts val="0"/>
              </a:spcBef>
              <a:buSzPts val="1400"/>
              <a:buChar char="●"/>
              <a:defRPr sz="1400"/>
            </a:pPr>
            <a:r>
              <a:rPr lang="en-GB" dirty="0"/>
              <a:t>Can map that to the developing requirement</a:t>
            </a:r>
            <a:endParaRPr dirty="0"/>
          </a:p>
          <a:p>
            <a:pPr indent="-317500">
              <a:spcBef>
                <a:spcPts val="0"/>
              </a:spcBef>
              <a:buSzPts val="1400"/>
              <a:buChar char="●"/>
              <a:defRPr sz="1400"/>
            </a:pPr>
            <a:r>
              <a:rPr lang="en-GB" dirty="0"/>
              <a:t>It is the responsibility of sites to ensure the have the network provision required locally</a:t>
            </a:r>
          </a:p>
          <a:p>
            <a:pPr indent="-317500">
              <a:spcBef>
                <a:spcPts val="0"/>
              </a:spcBef>
              <a:buSzPts val="1400"/>
              <a:buChar char="●"/>
              <a:defRPr sz="1400"/>
            </a:pPr>
            <a:r>
              <a:rPr lang="en-GB" dirty="0"/>
              <a:t>NRENs and </a:t>
            </a:r>
            <a:r>
              <a:rPr lang="en-GB" dirty="0" err="1"/>
              <a:t>SRCNet</a:t>
            </a:r>
            <a:r>
              <a:rPr lang="en-GB" dirty="0"/>
              <a:t> sites can negotiate if investment/development is required</a:t>
            </a:r>
          </a:p>
          <a:p>
            <a:pPr indent="-317500">
              <a:spcBef>
                <a:spcPts val="0"/>
              </a:spcBef>
              <a:buSzPts val="1400"/>
              <a:buChar char="●"/>
              <a:defRPr sz="1400"/>
            </a:pPr>
            <a:endParaRPr sz="1500" dirty="0"/>
          </a:p>
          <a:p>
            <a:pPr marL="0" indent="0">
              <a:buSzTx/>
              <a:buNone/>
              <a:defRPr sz="1500" b="1"/>
            </a:pPr>
            <a:r>
              <a:rPr lang="en-GB" dirty="0" err="1"/>
              <a:t>SRCNet</a:t>
            </a:r>
            <a:r>
              <a:rPr lang="en-GB" dirty="0"/>
              <a:t> Networking coordination</a:t>
            </a:r>
            <a:endParaRPr dirty="0"/>
          </a:p>
          <a:p>
            <a:pPr marL="425450" indent="-285750">
              <a:spcBef>
                <a:spcPts val="0"/>
              </a:spcBef>
              <a:buSzPts val="1400"/>
              <a:defRPr sz="1400"/>
            </a:pPr>
            <a:r>
              <a:rPr lang="en-GB" dirty="0" err="1"/>
              <a:t>SRCNet</a:t>
            </a:r>
            <a:r>
              <a:rPr lang="en-GB" dirty="0"/>
              <a:t> Network Strategy Group</a:t>
            </a:r>
          </a:p>
          <a:p>
            <a:pPr lvl="1" indent="-317500">
              <a:spcBef>
                <a:spcPts val="0"/>
              </a:spcBef>
              <a:buSzPts val="1400"/>
              <a:buChar char="●"/>
              <a:defRPr sz="1400"/>
            </a:pPr>
            <a:r>
              <a:rPr lang="en-GB" dirty="0"/>
              <a:t>Able to confirm global requirements fit in existing or planned capacity</a:t>
            </a:r>
          </a:p>
          <a:p>
            <a:pPr lvl="1" indent="-317500">
              <a:spcBef>
                <a:spcPts val="0"/>
              </a:spcBef>
              <a:buSzPts val="1400"/>
              <a:buChar char="●"/>
              <a:defRPr sz="1400"/>
            </a:pPr>
            <a:r>
              <a:rPr lang="en-GB" dirty="0"/>
              <a:t>Able to ensure any global or local issues are addressed</a:t>
            </a:r>
          </a:p>
          <a:p>
            <a:pPr lvl="1" indent="-317500">
              <a:spcBef>
                <a:spcPts val="0"/>
              </a:spcBef>
              <a:buSzPts val="1400"/>
              <a:buChar char="●"/>
              <a:defRPr sz="1400"/>
            </a:pPr>
            <a:r>
              <a:rPr lang="en-GB" dirty="0"/>
              <a:t>Meeting at existing international for a around the world</a:t>
            </a:r>
          </a:p>
          <a:p>
            <a:pPr marL="425450" indent="-285750">
              <a:spcBef>
                <a:spcPts val="0"/>
              </a:spcBef>
              <a:buSzPts val="1400"/>
              <a:defRPr sz="1400"/>
            </a:pPr>
            <a:r>
              <a:rPr lang="en-GB" dirty="0"/>
              <a:t>NREN Forum</a:t>
            </a:r>
          </a:p>
          <a:p>
            <a:pPr marL="899390" lvl="1" indent="-285750">
              <a:spcBef>
                <a:spcPts val="0"/>
              </a:spcBef>
              <a:buSzPts val="1400"/>
              <a:defRPr sz="1400"/>
            </a:pPr>
            <a:r>
              <a:rPr lang="en-GB" dirty="0"/>
              <a:t>Continue to work on more technical coordination – </a:t>
            </a:r>
            <a:r>
              <a:rPr lang="en-GB" dirty="0" err="1"/>
              <a:t>eg</a:t>
            </a:r>
            <a:r>
              <a:rPr lang="en-GB" dirty="0"/>
              <a:t> monitoring</a:t>
            </a:r>
          </a:p>
          <a:p>
            <a:pPr marL="139700" indent="0">
              <a:spcBef>
                <a:spcPts val="0"/>
              </a:spcBef>
              <a:buSzPts val="1400"/>
              <a:buNone/>
              <a:defRPr sz="1400"/>
            </a:pPr>
            <a:endParaRPr lang="en-GB" dirty="0"/>
          </a:p>
          <a:p>
            <a:pPr indent="-317500">
              <a:spcBef>
                <a:spcPts val="0"/>
              </a:spcBef>
              <a:buSzPts val="1400"/>
              <a:buChar char="●"/>
              <a:defRPr sz="1400"/>
            </a:pPr>
            <a:r>
              <a:rPr lang="en-GB" dirty="0"/>
              <a:t>These sessions in the LHCOPN-LHCONE context are invaluable</a:t>
            </a:r>
          </a:p>
          <a:p>
            <a:pPr lvl="1" indent="-317500">
              <a:spcBef>
                <a:spcPts val="0"/>
              </a:spcBef>
              <a:buSzPts val="1400"/>
              <a:buChar char="●"/>
              <a:defRPr sz="1400"/>
            </a:pPr>
            <a:r>
              <a:rPr lang="en-GB" dirty="0"/>
              <a:t>It is vital that we are able to collaborate </a:t>
            </a:r>
            <a:endParaRPr dirty="0"/>
          </a:p>
          <a:p>
            <a:pPr marL="863600" lvl="1" indent="-317500">
              <a:spcBef>
                <a:spcPts val="0"/>
              </a:spcBef>
              <a:buSzPts val="1400"/>
              <a:buChar char="●"/>
              <a:defRPr sz="1400"/>
            </a:pPr>
            <a:endParaRPr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926EB39-9418-8A83-7617-FD61784E81F8}"/>
              </a:ext>
            </a:extLst>
          </p:cNvPr>
          <p:cNvSpPr txBox="1"/>
          <p:nvPr/>
        </p:nvSpPr>
        <p:spPr>
          <a:xfrm>
            <a:off x="1431234" y="1749287"/>
            <a:ext cx="5478449" cy="2372545"/>
          </a:xfrm>
          <a:prstGeom prst="rect">
            <a:avLst/>
          </a:prstGeom>
          <a:solidFill>
            <a:schemeClr val="tx1">
              <a:alpha val="93351"/>
            </a:schemeClr>
          </a:solidFill>
          <a:ln w="12700" cap="flat">
            <a:noFill/>
            <a:miter lim="400000"/>
          </a:ln>
          <a:effectLst>
            <a:outerShdw blurRad="377766" dist="38100" dir="2700000" sx="105727" sy="105727" algn="tl" rotWithShape="0">
              <a:prstClr val="black">
                <a:alpha val="40000"/>
              </a:prst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08000" tIns="108000" rIns="108000" bIns="10800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spc="0" normalizeH="0" baseline="0" dirty="0">
                <a:ln>
                  <a:noFill/>
                </a:ln>
                <a:solidFill>
                  <a:schemeClr val="accent2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Also, SKA/</a:t>
            </a:r>
            <a:r>
              <a:rPr kumimoji="0" lang="en-US" sz="2800" b="0" i="0" u="none" strike="noStrike" cap="none" spc="0" normalizeH="0" baseline="0" dirty="0" err="1">
                <a:ln>
                  <a:noFill/>
                </a:ln>
                <a:solidFill>
                  <a:schemeClr val="accent2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SRCNet</a:t>
            </a:r>
            <a:r>
              <a:rPr kumimoji="0" lang="en-US" sz="2800" b="0" i="0" u="none" strike="noStrike" cap="none" spc="0" normalizeH="0" baseline="0" dirty="0">
                <a:ln>
                  <a:noFill/>
                </a:ln>
                <a:solidFill>
                  <a:schemeClr val="accent2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 will not need anything like the OPN – the GREN has (or will have) ample capacity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spc="0" normalizeH="0" baseline="0" dirty="0">
                <a:ln>
                  <a:noFill/>
                </a:ln>
                <a:solidFill>
                  <a:schemeClr val="accent2"/>
                </a:solidFill>
                <a:effectLst/>
                <a:uFillTx/>
                <a:latin typeface="+mn-lt"/>
                <a:ea typeface="+mn-ea"/>
                <a:cs typeface="+mn-cs"/>
                <a:sym typeface="Helvetica"/>
              </a:rPr>
              <a:t>See next </a:t>
            </a:r>
            <a:r>
              <a:rPr lang="en-US" sz="2800" dirty="0">
                <a:solidFill>
                  <a:schemeClr val="accent2"/>
                </a:solidFill>
              </a:rPr>
              <a:t>discussion for VRFs</a:t>
            </a:r>
            <a:endParaRPr kumimoji="0" lang="en-US" sz="2800" b="0" i="0" u="none" strike="noStrike" cap="none" spc="0" normalizeH="0" baseline="0" dirty="0">
              <a:ln>
                <a:noFill/>
              </a:ln>
              <a:solidFill>
                <a:schemeClr val="accent2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758897749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9" name="Google Shape;563;p4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Questions / discussion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195;p2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 err="1"/>
              <a:t>SRCNet</a:t>
            </a:r>
            <a:r>
              <a:rPr lang="en-GB" dirty="0"/>
              <a:t> Global and Local Network Provisioning</a:t>
            </a:r>
            <a:endParaRPr dirty="0"/>
          </a:p>
        </p:txBody>
      </p:sp>
      <p:sp>
        <p:nvSpPr>
          <p:cNvPr id="340" name="Google Shape;196;p26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rPr dirty="0"/>
              <a:t>Background</a:t>
            </a:r>
          </a:p>
          <a:p>
            <a:pPr>
              <a:spcBef>
                <a:spcPts val="0"/>
              </a:spcBef>
            </a:pPr>
            <a:r>
              <a:rPr lang="en-GB" dirty="0"/>
              <a:t>SRC Distribution &amp; GREN</a:t>
            </a:r>
            <a:endParaRPr dirty="0"/>
          </a:p>
          <a:p>
            <a:pPr>
              <a:spcBef>
                <a:spcPts val="0"/>
              </a:spcBef>
            </a:pPr>
            <a:r>
              <a:rPr lang="en-GB" dirty="0"/>
              <a:t>Estimating data volumes and bandwidths</a:t>
            </a:r>
            <a:endParaRPr dirty="0"/>
          </a:p>
          <a:p>
            <a:pPr>
              <a:spcBef>
                <a:spcPts val="0"/>
              </a:spcBef>
            </a:pPr>
            <a:r>
              <a:rPr lang="en-GB" dirty="0"/>
              <a:t>Strategic Coordination</a:t>
            </a:r>
          </a:p>
          <a:p>
            <a:pPr>
              <a:spcBef>
                <a:spcPts val="0"/>
              </a:spcBef>
            </a:pPr>
            <a:r>
              <a:rPr lang="en-GB" dirty="0"/>
              <a:t>Summary</a:t>
            </a:r>
            <a:endParaRPr dirty="0"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Double-click to edi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0" name="Double-click to edit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45535" y="4853324"/>
            <a:ext cx="177291" cy="276999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3</a:t>
            </a:fld>
            <a:endParaRPr/>
          </a:p>
        </p:txBody>
      </p:sp>
      <p:pic>
        <p:nvPicPr>
          <p:cNvPr id="132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3606" y="-52242"/>
            <a:ext cx="9331211" cy="524880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" name="Google Shape;309;p3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66" name="Google Shape;310;p3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>
              <a:buSzTx/>
              <a:buNone/>
            </a:pPr>
            <a:endParaRPr/>
          </a:p>
        </p:txBody>
      </p:sp>
      <p:sp>
        <p:nvSpPr>
          <p:cNvPr id="467" name="Google Shape;311;p33"/>
          <p:cNvSpPr txBox="1">
            <a:spLocks noGrp="1"/>
          </p:cNvSpPr>
          <p:nvPr>
            <p:ph type="sldNum" sz="quarter" idx="4294967295"/>
          </p:nvPr>
        </p:nvSpPr>
        <p:spPr>
          <a:xfrm>
            <a:off x="8715375" y="4949598"/>
            <a:ext cx="179983" cy="1651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19050" tIns="19050" rIns="19050" bIns="19050" anchor="b"/>
          <a:lstStyle>
            <a:lvl1pPr algn="l">
              <a:defRPr sz="800">
                <a:solidFill>
                  <a:srgbClr val="FFFFFF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fld id="{86CB4B4D-7CA3-9044-876B-883B54F8677D}" type="slidenum">
              <a:rPr/>
              <a:t>4</a:t>
            </a:fld>
            <a:endParaRPr/>
          </a:p>
        </p:txBody>
      </p:sp>
      <p:pic>
        <p:nvPicPr>
          <p:cNvPr id="468" name="Google Shape;312;p33" descr="Google Shape;312;p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4976"/>
            <a:ext cx="9144004" cy="514347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317;p3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SKA Regional Centre Broad Distribution</a:t>
            </a:r>
          </a:p>
        </p:txBody>
      </p:sp>
      <p:grpSp>
        <p:nvGrpSpPr>
          <p:cNvPr id="490" name="Google Shape;318;p34"/>
          <p:cNvGrpSpPr/>
          <p:nvPr/>
        </p:nvGrpSpPr>
        <p:grpSpPr>
          <a:xfrm>
            <a:off x="0" y="824987"/>
            <a:ext cx="6655007" cy="3805176"/>
            <a:chOff x="0" y="0"/>
            <a:chExt cx="6655006" cy="3805175"/>
          </a:xfrm>
        </p:grpSpPr>
        <p:pic>
          <p:nvPicPr>
            <p:cNvPr id="471" name="Google Shape;319;p34" descr="Google Shape;319;p34"/>
            <p:cNvPicPr>
              <a:picLocks noChangeAspect="1"/>
            </p:cNvPicPr>
            <p:nvPr/>
          </p:nvPicPr>
          <p:blipFill>
            <a:blip r:embed="rId2"/>
            <a:srcRect t="999" b="1008"/>
            <a:stretch>
              <a:fillRect/>
            </a:stretch>
          </p:blipFill>
          <p:spPr>
            <a:xfrm>
              <a:off x="0" y="0"/>
              <a:ext cx="6655007" cy="380517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474" name="Google Shape;320;p34"/>
            <p:cNvGrpSpPr/>
            <p:nvPr/>
          </p:nvGrpSpPr>
          <p:grpSpPr>
            <a:xfrm>
              <a:off x="5541924" y="1640613"/>
              <a:ext cx="543301" cy="309851"/>
              <a:chOff x="0" y="0"/>
              <a:chExt cx="543300" cy="309849"/>
            </a:xfrm>
          </p:grpSpPr>
          <p:sp>
            <p:nvSpPr>
              <p:cNvPr id="472" name="Rectangle"/>
              <p:cNvSpPr/>
              <p:nvPr/>
            </p:nvSpPr>
            <p:spPr>
              <a:xfrm>
                <a:off x="0" y="0"/>
                <a:ext cx="543301" cy="30630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>
                  <a:defRPr sz="800">
                    <a:solidFill>
                      <a:schemeClr val="accent2"/>
                    </a:solidFill>
                    <a:latin typeface="Verdana"/>
                    <a:ea typeface="Verdana"/>
                    <a:cs typeface="Verdana"/>
                    <a:sym typeface="Verdana"/>
                  </a:defRPr>
                </a:pPr>
                <a:endParaRPr/>
              </a:p>
            </p:txBody>
          </p:sp>
          <p:sp>
            <p:nvSpPr>
              <p:cNvPr id="473" name="ASIA"/>
              <p:cNvSpPr txBox="1"/>
              <p:nvPr/>
            </p:nvSpPr>
            <p:spPr>
              <a:xfrm>
                <a:off x="0" y="0"/>
                <a:ext cx="543301" cy="30985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91424" tIns="91424" rIns="91424" bIns="91424" numCol="1" anchor="t">
                <a:spAutoFit/>
              </a:bodyPr>
              <a:lstStyle>
                <a:lvl1pPr>
                  <a:defRPr sz="800">
                    <a:solidFill>
                      <a:schemeClr val="accent2"/>
                    </a:solidFill>
                    <a:latin typeface="Verdana"/>
                    <a:ea typeface="Verdana"/>
                    <a:cs typeface="Verdana"/>
                    <a:sym typeface="Verdana"/>
                  </a:defRPr>
                </a:lvl1pPr>
              </a:lstStyle>
              <a:p>
                <a:r>
                  <a:t>ASIA</a:t>
                </a:r>
              </a:p>
            </p:txBody>
          </p:sp>
        </p:grpSp>
        <p:grpSp>
          <p:nvGrpSpPr>
            <p:cNvPr id="477" name="Google Shape;321;p34"/>
            <p:cNvGrpSpPr/>
            <p:nvPr/>
          </p:nvGrpSpPr>
          <p:grpSpPr>
            <a:xfrm>
              <a:off x="4945924" y="2589037"/>
              <a:ext cx="408601" cy="309851"/>
              <a:chOff x="0" y="0"/>
              <a:chExt cx="408600" cy="309849"/>
            </a:xfrm>
          </p:grpSpPr>
          <p:sp>
            <p:nvSpPr>
              <p:cNvPr id="475" name="Rectangle"/>
              <p:cNvSpPr/>
              <p:nvPr/>
            </p:nvSpPr>
            <p:spPr>
              <a:xfrm>
                <a:off x="0" y="0"/>
                <a:ext cx="408601" cy="30630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>
                  <a:defRPr sz="800">
                    <a:solidFill>
                      <a:schemeClr val="accent2"/>
                    </a:solidFill>
                    <a:latin typeface="Verdana"/>
                    <a:ea typeface="Verdana"/>
                    <a:cs typeface="Verdana"/>
                    <a:sym typeface="Verdana"/>
                  </a:defRPr>
                </a:pPr>
                <a:endParaRPr/>
              </a:p>
            </p:txBody>
          </p:sp>
          <p:sp>
            <p:nvSpPr>
              <p:cNvPr id="476" name="AUS"/>
              <p:cNvSpPr txBox="1"/>
              <p:nvPr/>
            </p:nvSpPr>
            <p:spPr>
              <a:xfrm>
                <a:off x="0" y="0"/>
                <a:ext cx="408601" cy="30985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91424" tIns="91424" rIns="91424" bIns="91424" numCol="1" anchor="t">
                <a:spAutoFit/>
              </a:bodyPr>
              <a:lstStyle>
                <a:lvl1pPr>
                  <a:defRPr sz="800">
                    <a:solidFill>
                      <a:schemeClr val="accent2"/>
                    </a:solidFill>
                    <a:latin typeface="Verdana"/>
                    <a:ea typeface="Verdana"/>
                    <a:cs typeface="Verdana"/>
                    <a:sym typeface="Verdana"/>
                  </a:defRPr>
                </a:lvl1pPr>
              </a:lstStyle>
              <a:p>
                <a:r>
                  <a:t>AUS</a:t>
                </a:r>
              </a:p>
            </p:txBody>
          </p:sp>
        </p:grpSp>
        <p:grpSp>
          <p:nvGrpSpPr>
            <p:cNvPr id="480" name="Google Shape;322;p34"/>
            <p:cNvGrpSpPr/>
            <p:nvPr/>
          </p:nvGrpSpPr>
          <p:grpSpPr>
            <a:xfrm>
              <a:off x="2476500" y="1169812"/>
              <a:ext cx="652201" cy="309851"/>
              <a:chOff x="0" y="0"/>
              <a:chExt cx="652200" cy="309849"/>
            </a:xfrm>
          </p:grpSpPr>
          <p:sp>
            <p:nvSpPr>
              <p:cNvPr id="478" name="Rectangle"/>
              <p:cNvSpPr/>
              <p:nvPr/>
            </p:nvSpPr>
            <p:spPr>
              <a:xfrm>
                <a:off x="0" y="0"/>
                <a:ext cx="652201" cy="30630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>
                  <a:defRPr sz="800">
                    <a:solidFill>
                      <a:schemeClr val="accent2"/>
                    </a:solidFill>
                    <a:latin typeface="Verdana"/>
                    <a:ea typeface="Verdana"/>
                    <a:cs typeface="Verdana"/>
                    <a:sym typeface="Verdana"/>
                  </a:defRPr>
                </a:pPr>
                <a:endParaRPr/>
              </a:p>
            </p:txBody>
          </p:sp>
          <p:sp>
            <p:nvSpPr>
              <p:cNvPr id="479" name="EUROPE"/>
              <p:cNvSpPr txBox="1"/>
              <p:nvPr/>
            </p:nvSpPr>
            <p:spPr>
              <a:xfrm>
                <a:off x="0" y="0"/>
                <a:ext cx="652201" cy="30985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91424" tIns="91424" rIns="91424" bIns="91424" numCol="1" anchor="t">
                <a:spAutoFit/>
              </a:bodyPr>
              <a:lstStyle>
                <a:lvl1pPr>
                  <a:defRPr sz="800">
                    <a:solidFill>
                      <a:schemeClr val="accent2"/>
                    </a:solidFill>
                    <a:latin typeface="Verdana"/>
                    <a:ea typeface="Verdana"/>
                    <a:cs typeface="Verdana"/>
                    <a:sym typeface="Verdana"/>
                  </a:defRPr>
                </a:lvl1pPr>
              </a:lstStyle>
              <a:p>
                <a:r>
                  <a:t>EUROPE</a:t>
                </a:r>
              </a:p>
            </p:txBody>
          </p:sp>
        </p:grpSp>
        <p:grpSp>
          <p:nvGrpSpPr>
            <p:cNvPr id="483" name="Google Shape;323;p34"/>
            <p:cNvGrpSpPr/>
            <p:nvPr/>
          </p:nvGrpSpPr>
          <p:grpSpPr>
            <a:xfrm>
              <a:off x="2814362" y="784738"/>
              <a:ext cx="344401" cy="309850"/>
              <a:chOff x="0" y="0"/>
              <a:chExt cx="344400" cy="309849"/>
            </a:xfrm>
          </p:grpSpPr>
          <p:sp>
            <p:nvSpPr>
              <p:cNvPr id="481" name="Rectangle"/>
              <p:cNvSpPr/>
              <p:nvPr/>
            </p:nvSpPr>
            <p:spPr>
              <a:xfrm>
                <a:off x="0" y="0"/>
                <a:ext cx="344401" cy="30630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>
                  <a:defRPr sz="800">
                    <a:solidFill>
                      <a:schemeClr val="accent2"/>
                    </a:solidFill>
                    <a:latin typeface="Verdana"/>
                    <a:ea typeface="Verdana"/>
                    <a:cs typeface="Verdana"/>
                    <a:sym typeface="Verdana"/>
                  </a:defRPr>
                </a:pPr>
                <a:endParaRPr/>
              </a:p>
            </p:txBody>
          </p:sp>
          <p:sp>
            <p:nvSpPr>
              <p:cNvPr id="482" name="UK"/>
              <p:cNvSpPr txBox="1"/>
              <p:nvPr/>
            </p:nvSpPr>
            <p:spPr>
              <a:xfrm>
                <a:off x="0" y="0"/>
                <a:ext cx="344401" cy="30985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91424" tIns="91424" rIns="91424" bIns="91424" numCol="1" anchor="t">
                <a:spAutoFit/>
              </a:bodyPr>
              <a:lstStyle>
                <a:lvl1pPr>
                  <a:defRPr sz="800">
                    <a:solidFill>
                      <a:schemeClr val="accent2"/>
                    </a:solidFill>
                    <a:latin typeface="Verdana"/>
                    <a:ea typeface="Verdana"/>
                    <a:cs typeface="Verdana"/>
                    <a:sym typeface="Verdana"/>
                  </a:defRPr>
                </a:lvl1pPr>
              </a:lstStyle>
              <a:p>
                <a:r>
                  <a:t>UK</a:t>
                </a:r>
              </a:p>
            </p:txBody>
          </p:sp>
        </p:grpSp>
        <p:grpSp>
          <p:nvGrpSpPr>
            <p:cNvPr id="486" name="Google Shape;324;p34"/>
            <p:cNvGrpSpPr/>
            <p:nvPr/>
          </p:nvGrpSpPr>
          <p:grpSpPr>
            <a:xfrm>
              <a:off x="524303" y="215963"/>
              <a:ext cx="441901" cy="309851"/>
              <a:chOff x="0" y="0"/>
              <a:chExt cx="441900" cy="309849"/>
            </a:xfrm>
          </p:grpSpPr>
          <p:sp>
            <p:nvSpPr>
              <p:cNvPr id="484" name="Rectangle"/>
              <p:cNvSpPr/>
              <p:nvPr/>
            </p:nvSpPr>
            <p:spPr>
              <a:xfrm>
                <a:off x="0" y="0"/>
                <a:ext cx="441901" cy="30630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>
                  <a:defRPr sz="800">
                    <a:solidFill>
                      <a:schemeClr val="accent2"/>
                    </a:solidFill>
                    <a:latin typeface="Verdana"/>
                    <a:ea typeface="Verdana"/>
                    <a:cs typeface="Verdana"/>
                    <a:sym typeface="Verdana"/>
                  </a:defRPr>
                </a:pPr>
                <a:endParaRPr/>
              </a:p>
            </p:txBody>
          </p:sp>
          <p:sp>
            <p:nvSpPr>
              <p:cNvPr id="485" name="CAN"/>
              <p:cNvSpPr txBox="1"/>
              <p:nvPr/>
            </p:nvSpPr>
            <p:spPr>
              <a:xfrm>
                <a:off x="0" y="0"/>
                <a:ext cx="441901" cy="30985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91424" tIns="91424" rIns="91424" bIns="91424" numCol="1" anchor="t">
                <a:spAutoFit/>
              </a:bodyPr>
              <a:lstStyle>
                <a:lvl1pPr>
                  <a:defRPr sz="800">
                    <a:solidFill>
                      <a:schemeClr val="accent2"/>
                    </a:solidFill>
                    <a:latin typeface="Verdana"/>
                    <a:ea typeface="Verdana"/>
                    <a:cs typeface="Verdana"/>
                    <a:sym typeface="Verdana"/>
                  </a:defRPr>
                </a:lvl1pPr>
              </a:lstStyle>
              <a:p>
                <a:r>
                  <a:t>CAN</a:t>
                </a:r>
              </a:p>
            </p:txBody>
          </p:sp>
        </p:grpSp>
        <p:grpSp>
          <p:nvGrpSpPr>
            <p:cNvPr id="489" name="Google Shape;325;p34"/>
            <p:cNvGrpSpPr/>
            <p:nvPr/>
          </p:nvGrpSpPr>
          <p:grpSpPr>
            <a:xfrm>
              <a:off x="3927576" y="2698287"/>
              <a:ext cx="344401" cy="309851"/>
              <a:chOff x="0" y="0"/>
              <a:chExt cx="344400" cy="309849"/>
            </a:xfrm>
          </p:grpSpPr>
          <p:sp>
            <p:nvSpPr>
              <p:cNvPr id="487" name="Rectangle"/>
              <p:cNvSpPr/>
              <p:nvPr/>
            </p:nvSpPr>
            <p:spPr>
              <a:xfrm>
                <a:off x="0" y="0"/>
                <a:ext cx="344401" cy="30630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>
                  <a:defRPr sz="800">
                    <a:solidFill>
                      <a:schemeClr val="accent2"/>
                    </a:solidFill>
                    <a:latin typeface="Verdana"/>
                    <a:ea typeface="Verdana"/>
                    <a:cs typeface="Verdana"/>
                    <a:sym typeface="Verdana"/>
                  </a:defRPr>
                </a:pPr>
                <a:endParaRPr/>
              </a:p>
            </p:txBody>
          </p:sp>
          <p:sp>
            <p:nvSpPr>
              <p:cNvPr id="488" name="SA"/>
              <p:cNvSpPr txBox="1"/>
              <p:nvPr/>
            </p:nvSpPr>
            <p:spPr>
              <a:xfrm>
                <a:off x="0" y="0"/>
                <a:ext cx="344401" cy="30985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91424" tIns="91424" rIns="91424" bIns="91424" numCol="1" anchor="t">
                <a:spAutoFit/>
              </a:bodyPr>
              <a:lstStyle>
                <a:lvl1pPr>
                  <a:defRPr sz="800">
                    <a:solidFill>
                      <a:schemeClr val="accent2"/>
                    </a:solidFill>
                    <a:latin typeface="Verdana"/>
                    <a:ea typeface="Verdana"/>
                    <a:cs typeface="Verdana"/>
                    <a:sym typeface="Verdana"/>
                  </a:defRPr>
                </a:lvl1pPr>
              </a:lstStyle>
              <a:p>
                <a:r>
                  <a:t>SA</a:t>
                </a:r>
              </a:p>
            </p:txBody>
          </p:sp>
        </p:grpSp>
      </p:grpSp>
      <p:grpSp>
        <p:nvGrpSpPr>
          <p:cNvPr id="493" name="Google Shape;326;p34"/>
          <p:cNvGrpSpPr/>
          <p:nvPr/>
        </p:nvGrpSpPr>
        <p:grpSpPr>
          <a:xfrm>
            <a:off x="1404899" y="4265824"/>
            <a:ext cx="6334202" cy="589251"/>
            <a:chOff x="0" y="0"/>
            <a:chExt cx="6334200" cy="589249"/>
          </a:xfrm>
        </p:grpSpPr>
        <p:sp>
          <p:nvSpPr>
            <p:cNvPr id="491" name="Rectangle"/>
            <p:cNvSpPr/>
            <p:nvPr/>
          </p:nvSpPr>
          <p:spPr>
            <a:xfrm>
              <a:off x="0" y="0"/>
              <a:ext cx="6334201" cy="43410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defRPr sz="1300">
                  <a:solidFill>
                    <a:schemeClr val="accent2"/>
                  </a:solidFill>
                  <a:latin typeface="Verdana"/>
                  <a:ea typeface="Verdana"/>
                  <a:cs typeface="Verdana"/>
                  <a:sym typeface="Verdana"/>
                </a:defRPr>
              </a:pPr>
              <a:endParaRPr/>
            </a:p>
          </p:txBody>
        </p:sp>
        <p:sp>
          <p:nvSpPr>
            <p:cNvPr id="492" name="e.g. if 100+100 gbps from sites, a 10% partner receives 40gbps data (400 TBytes per day, 140 PBytes per year)"/>
            <p:cNvSpPr txBox="1"/>
            <p:nvPr/>
          </p:nvSpPr>
          <p:spPr>
            <a:xfrm>
              <a:off x="0" y="0"/>
              <a:ext cx="6334201" cy="58925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91424" tIns="91424" rIns="91424" bIns="91424" numCol="1" anchor="t">
              <a:spAutoFit/>
            </a:bodyPr>
            <a:lstStyle>
              <a:lvl1pPr>
                <a:defRPr sz="1300">
                  <a:solidFill>
                    <a:schemeClr val="accent2"/>
                  </a:solid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r>
                <a:rPr dirty="0"/>
                <a:t>e.g. if 100+100 </a:t>
              </a:r>
              <a:r>
                <a:rPr dirty="0" err="1"/>
                <a:t>gbps</a:t>
              </a:r>
              <a:r>
                <a:rPr dirty="0"/>
                <a:t> from </a:t>
              </a:r>
              <a:r>
                <a:rPr lang="en-GB" dirty="0"/>
                <a:t>instruments</a:t>
              </a:r>
              <a:r>
                <a:rPr dirty="0"/>
                <a:t>, a 10% partner receives 40gbps data (400 </a:t>
              </a:r>
              <a:r>
                <a:rPr dirty="0" err="1"/>
                <a:t>TBytes</a:t>
              </a:r>
              <a:r>
                <a:rPr dirty="0"/>
                <a:t> per day, 140 </a:t>
              </a:r>
              <a:r>
                <a:rPr dirty="0" err="1"/>
                <a:t>PBytes</a:t>
              </a:r>
              <a:r>
                <a:rPr dirty="0"/>
                <a:t> per year)</a:t>
              </a:r>
            </a:p>
          </p:txBody>
        </p:sp>
      </p:grpSp>
      <p:sp>
        <p:nvSpPr>
          <p:cNvPr id="494" name="Google Shape;327;p34"/>
          <p:cNvSpPr txBox="1">
            <a:spLocks noGrp="1"/>
          </p:cNvSpPr>
          <p:nvPr>
            <p:ph type="body" sz="half" idx="1"/>
          </p:nvPr>
        </p:nvSpPr>
        <p:spPr>
          <a:xfrm>
            <a:off x="6329450" y="499174"/>
            <a:ext cx="2730001" cy="4304402"/>
          </a:xfrm>
          <a:prstGeom prst="rect">
            <a:avLst/>
          </a:prstGeom>
        </p:spPr>
        <p:txBody>
          <a:bodyPr/>
          <a:lstStyle/>
          <a:p>
            <a:pPr indent="-317500">
              <a:buSzPts val="1400"/>
              <a:defRPr sz="1400"/>
            </a:pPr>
            <a:r>
              <a:t>Roughly, 6 global zones of equivalent size (Canada smaller)</a:t>
            </a:r>
          </a:p>
          <a:p>
            <a:pPr indent="-317500">
              <a:spcBef>
                <a:spcPts val="0"/>
              </a:spcBef>
              <a:buSzPts val="1400"/>
              <a:defRPr sz="1400" b="1"/>
            </a:pPr>
            <a:r>
              <a:t>Distribute two base copies</a:t>
            </a:r>
            <a:r>
              <a:rPr b="0"/>
              <a:t> of each data product to different countries, and perhaps insist to different regions</a:t>
            </a:r>
          </a:p>
          <a:p>
            <a:pPr indent="-317500">
              <a:spcBef>
                <a:spcPts val="0"/>
              </a:spcBef>
              <a:buSzPts val="1400"/>
              <a:defRPr sz="1400"/>
            </a:pPr>
            <a:r>
              <a:t>Average incoming rate per (20%) region not more than 2x40 Gbit/s = 80Gbit/s (~2x12 Gbit/s for Canada)</a:t>
            </a:r>
          </a:p>
          <a:p>
            <a:pPr indent="-317500">
              <a:spcBef>
                <a:spcPts val="0"/>
              </a:spcBef>
              <a:buSzPts val="1400"/>
              <a:defRPr sz="1400" b="1"/>
            </a:pPr>
            <a:r>
              <a:t>Modelling assumes average 100 Gbit/s out of SA and AUS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542C61-4E21-3298-D831-F8F6714E4F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>
                <a:solidFill>
                  <a:srgbClr val="1F1656"/>
                </a:solidFill>
                <a:latin typeface="Helvetica" pitchFamily="2" charset="0"/>
              </a:rPr>
              <a:t>The Global Research &amp; Education Network</a:t>
            </a:r>
          </a:p>
        </p:txBody>
      </p:sp>
      <p:pic>
        <p:nvPicPr>
          <p:cNvPr id="6" name="Picture 5" descr="A map of the world&#10;&#10;Description automatically generated">
            <a:extLst>
              <a:ext uri="{FF2B5EF4-FFF2-40B4-BE49-F238E27FC236}">
                <a16:creationId xmlns:a16="http://schemas.microsoft.com/office/drawing/2014/main" id="{D9650E19-4C31-6AFC-263A-BC5C7D3E0E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8" y="610261"/>
            <a:ext cx="9134476" cy="3707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49017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C426C0-4656-7B49-BCB0-B16EFCCD7C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F501AB-A76E-86C4-D926-01A957BB62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>
                <a:solidFill>
                  <a:srgbClr val="1F1656"/>
                </a:solidFill>
                <a:latin typeface="Helvetica" pitchFamily="2" charset="0"/>
              </a:rPr>
              <a:t>The Global Research &amp; Education Network</a:t>
            </a:r>
          </a:p>
        </p:txBody>
      </p:sp>
      <p:pic>
        <p:nvPicPr>
          <p:cNvPr id="6" name="Picture 5" descr="A map of the world&#10;&#10;Description automatically generated">
            <a:extLst>
              <a:ext uri="{FF2B5EF4-FFF2-40B4-BE49-F238E27FC236}">
                <a16:creationId xmlns:a16="http://schemas.microsoft.com/office/drawing/2014/main" id="{84BFC12D-78B1-38CE-5EBC-FAD0E26500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8" y="610261"/>
            <a:ext cx="9134476" cy="370729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30D9D4E-036F-69EE-58DF-108E11EA94A8}"/>
              </a:ext>
            </a:extLst>
          </p:cNvPr>
          <p:cNvSpPr txBox="1"/>
          <p:nvPr/>
        </p:nvSpPr>
        <p:spPr>
          <a:xfrm>
            <a:off x="849664" y="4380941"/>
            <a:ext cx="7007350" cy="49244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solidFill>
                  <a:schemeClr val="accent2"/>
                </a:solidFill>
              </a:rPr>
              <a:t>From Shari’s talk we’re heading towards ~150PB/year from each of WA &amp; SA to Singapore and London respectively. Average of </a:t>
            </a:r>
            <a:r>
              <a:rPr lang="en-US" sz="1600">
                <a:solidFill>
                  <a:schemeClr val="accent2"/>
                </a:solidFill>
              </a:rPr>
              <a:t>~50Gbit/</a:t>
            </a:r>
            <a:r>
              <a:rPr lang="en-US" sz="1600" dirty="0">
                <a:solidFill>
                  <a:schemeClr val="accent2"/>
                </a:solidFill>
              </a:rPr>
              <a:t>s. </a:t>
            </a:r>
            <a:endParaRPr kumimoji="0" lang="en-US" sz="1600" b="0" i="0" u="none" strike="noStrike" cap="none" spc="0" normalizeH="0" baseline="0" dirty="0">
              <a:ln>
                <a:noFill/>
              </a:ln>
              <a:solidFill>
                <a:schemeClr val="accent2"/>
              </a:solidFill>
              <a:effectLst/>
              <a:uFillTx/>
              <a:latin typeface="+mn-lt"/>
              <a:ea typeface="+mn-ea"/>
              <a:cs typeface="+mn-cs"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22151916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780FD885-E3A2-98C2-3EA1-12D42E6830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2" y="620201"/>
            <a:ext cx="5266838" cy="419758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5B7960F-FA75-0E91-0479-36255C0E90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Estimating SRC data volumes and bandwidths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BBCE88-ED4A-65C7-9030-EBF89C9D18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68348" y="673649"/>
            <a:ext cx="3549356" cy="3796201"/>
          </a:xfrm>
        </p:spPr>
        <p:txBody>
          <a:bodyPr>
            <a:normAutofit fontScale="85000" lnSpcReduction="10000"/>
          </a:bodyPr>
          <a:lstStyle/>
          <a:p>
            <a:pPr marL="82550" indent="0">
              <a:buNone/>
            </a:pPr>
            <a:r>
              <a:rPr lang="en-US" sz="1200" dirty="0"/>
              <a:t>Developing a modeling tool that takes </a:t>
            </a:r>
          </a:p>
          <a:p>
            <a:pPr lvl="1">
              <a:lnSpc>
                <a:spcPct val="120000"/>
              </a:lnSpc>
            </a:pPr>
            <a:r>
              <a:rPr lang="en-US" sz="1200" dirty="0"/>
              <a:t>Total data volume being sent to the SRC network</a:t>
            </a:r>
          </a:p>
          <a:p>
            <a:pPr lvl="1">
              <a:lnSpc>
                <a:spcPct val="120000"/>
              </a:lnSpc>
            </a:pPr>
            <a:r>
              <a:rPr lang="en-US" sz="1200" dirty="0"/>
              <a:t>Assumptions about retries, ratio of analysis products to data from instruments, </a:t>
            </a:r>
            <a:r>
              <a:rPr lang="en-US" sz="1200" dirty="0" err="1"/>
              <a:t>etc</a:t>
            </a:r>
            <a:endParaRPr lang="en-US" sz="1200" dirty="0"/>
          </a:p>
          <a:p>
            <a:pPr marL="82550" indent="0">
              <a:buNone/>
            </a:pPr>
            <a:r>
              <a:rPr lang="en-US" sz="1200" dirty="0"/>
              <a:t>For a given percentage size SRC gives</a:t>
            </a:r>
          </a:p>
          <a:p>
            <a:pPr lvl="1"/>
            <a:r>
              <a:rPr lang="en-US" sz="1200" dirty="0"/>
              <a:t>Total disk storage</a:t>
            </a:r>
          </a:p>
          <a:p>
            <a:pPr lvl="1"/>
            <a:r>
              <a:rPr lang="en-US" sz="1200" dirty="0"/>
              <a:t>Tape growth per year</a:t>
            </a:r>
          </a:p>
          <a:p>
            <a:pPr lvl="1"/>
            <a:r>
              <a:rPr lang="en-US" sz="1200" dirty="0"/>
              <a:t>Ingress and egress average </a:t>
            </a:r>
            <a:r>
              <a:rPr lang="en-US" sz="1200" dirty="0" err="1"/>
              <a:t>bandwiths</a:t>
            </a:r>
            <a:endParaRPr lang="en-US" sz="1200" dirty="0"/>
          </a:p>
          <a:p>
            <a:pPr lvl="1"/>
            <a:r>
              <a:rPr lang="en-US" sz="1200" dirty="0"/>
              <a:t>Ingress and egress peak bandwidths</a:t>
            </a:r>
          </a:p>
          <a:p>
            <a:pPr marL="82550" indent="0">
              <a:buNone/>
            </a:pPr>
            <a:r>
              <a:rPr lang="en-US" sz="1200" dirty="0"/>
              <a:t>This is enough for SRCs to know where they should be aiming in discussions with their NRENs    </a:t>
            </a:r>
          </a:p>
        </p:txBody>
      </p:sp>
    </p:spTree>
    <p:extLst>
      <p:ext uri="{BB962C8B-B14F-4D97-AF65-F5344CB8AC3E}">
        <p14:creationId xmlns:p14="http://schemas.microsoft.com/office/powerpoint/2010/main" val="2556954001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1D75E4-3A0F-B868-EA9C-CD8CC61BCE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AI-generated content may be incorrect.">
            <a:extLst>
              <a:ext uri="{FF2B5EF4-FFF2-40B4-BE49-F238E27FC236}">
                <a16:creationId xmlns:a16="http://schemas.microsoft.com/office/drawing/2014/main" id="{BDD8D1AE-9C1F-1D8C-4A24-0431640AE7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2" y="620201"/>
            <a:ext cx="5266838" cy="419758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04B7C48-3B6C-58E3-7985-623E6CA18F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Estimating SRC data volumes and bandwidths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DB0021-BB08-95E6-83EB-AAD50CD0EF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68348" y="673649"/>
            <a:ext cx="3549356" cy="3796201"/>
          </a:xfrm>
        </p:spPr>
        <p:txBody>
          <a:bodyPr>
            <a:normAutofit fontScale="85000" lnSpcReduction="10000"/>
          </a:bodyPr>
          <a:lstStyle/>
          <a:p>
            <a:pPr marL="82550" indent="0">
              <a:buNone/>
            </a:pPr>
            <a:r>
              <a:rPr lang="en-US" sz="1200" dirty="0"/>
              <a:t>Tool that takes </a:t>
            </a:r>
          </a:p>
          <a:p>
            <a:pPr lvl="1">
              <a:lnSpc>
                <a:spcPct val="120000"/>
              </a:lnSpc>
            </a:pPr>
            <a:r>
              <a:rPr lang="en-US" sz="1200" dirty="0"/>
              <a:t>Total data volume being sent to the SRC network</a:t>
            </a:r>
          </a:p>
          <a:p>
            <a:pPr lvl="1">
              <a:lnSpc>
                <a:spcPct val="120000"/>
              </a:lnSpc>
            </a:pPr>
            <a:r>
              <a:rPr lang="en-US" sz="1200" dirty="0"/>
              <a:t>Assumptions about retries, ratio of analysis products to data from instruments, </a:t>
            </a:r>
            <a:r>
              <a:rPr lang="en-US" sz="1200" dirty="0" err="1"/>
              <a:t>etc</a:t>
            </a:r>
            <a:endParaRPr lang="en-US" sz="1200" dirty="0"/>
          </a:p>
          <a:p>
            <a:pPr marL="82550" indent="0">
              <a:buNone/>
            </a:pPr>
            <a:r>
              <a:rPr lang="en-US" sz="1200" dirty="0"/>
              <a:t>For a given percentage size SRC gives</a:t>
            </a:r>
          </a:p>
          <a:p>
            <a:pPr lvl="1"/>
            <a:r>
              <a:rPr lang="en-US" sz="1200" dirty="0"/>
              <a:t>Total disk storage</a:t>
            </a:r>
          </a:p>
          <a:p>
            <a:pPr lvl="1"/>
            <a:r>
              <a:rPr lang="en-US" sz="1200" dirty="0"/>
              <a:t>Tape growth per year</a:t>
            </a:r>
          </a:p>
          <a:p>
            <a:pPr lvl="1"/>
            <a:r>
              <a:rPr lang="en-US" sz="1200" dirty="0"/>
              <a:t>Ingress and egress average </a:t>
            </a:r>
            <a:r>
              <a:rPr lang="en-US" sz="1200" dirty="0" err="1"/>
              <a:t>bandwiths</a:t>
            </a:r>
            <a:endParaRPr lang="en-US" sz="1200" dirty="0"/>
          </a:p>
          <a:p>
            <a:pPr lvl="1"/>
            <a:r>
              <a:rPr lang="en-US" sz="1200" dirty="0"/>
              <a:t>Ingress and egress peak bandwidths</a:t>
            </a:r>
          </a:p>
          <a:p>
            <a:pPr marL="82550" indent="0">
              <a:buNone/>
            </a:pPr>
            <a:r>
              <a:rPr lang="en-US" sz="1200" dirty="0"/>
              <a:t>This is enough for SRCs to know where they should be aiming in discussions with their NRENs    </a:t>
            </a:r>
          </a:p>
        </p:txBody>
      </p:sp>
      <p:pic>
        <p:nvPicPr>
          <p:cNvPr id="8" name="Picture 7" descr="A screenshot of a device&#10;&#10;AI-generated content may be incorrect.">
            <a:extLst>
              <a:ext uri="{FF2B5EF4-FFF2-40B4-BE49-F238E27FC236}">
                <a16:creationId xmlns:a16="http://schemas.microsoft.com/office/drawing/2014/main" id="{7EE1F22D-8287-1605-9A24-3CB01798F12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348" y="917863"/>
            <a:ext cx="7772400" cy="1273777"/>
          </a:xfrm>
          <a:prstGeom prst="rect">
            <a:avLst/>
          </a:prstGeom>
          <a:effectLst>
            <a:outerShdw blurRad="924988" dist="50800" dir="5400000" algn="ctr" rotWithShape="0">
              <a:srgbClr val="000000">
                <a:alpha val="58972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11488613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SKAO">
  <a:themeElements>
    <a:clrScheme name="SKAO">
      <a:dk1>
        <a:srgbClr val="FFFFFF"/>
      </a:dk1>
      <a:lt1>
        <a:srgbClr val="FFFFFF"/>
      </a:lt1>
      <a:dk2>
        <a:srgbClr val="A7A7A7"/>
      </a:dk2>
      <a:lt2>
        <a:srgbClr val="535353"/>
      </a:lt2>
      <a:accent1>
        <a:srgbClr val="E40769"/>
      </a:accent1>
      <a:accent2>
        <a:srgbClr val="070A68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SKAO">
      <a:majorFont>
        <a:latin typeface="Helvetica"/>
        <a:ea typeface="Helvetica"/>
        <a:cs typeface="Helvetica"/>
      </a:majorFont>
      <a:minorFont>
        <a:latin typeface="Helvetica"/>
        <a:ea typeface="Helvetica"/>
        <a:cs typeface="Helvetica"/>
      </a:minorFont>
    </a:fontScheme>
    <a:fmtScheme name="SKA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SKAO">
  <a:themeElements>
    <a:clrScheme name="SKAO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E40769"/>
      </a:accent1>
      <a:accent2>
        <a:srgbClr val="070A68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SKAO">
      <a:majorFont>
        <a:latin typeface="Helvetica"/>
        <a:ea typeface="Helvetica"/>
        <a:cs typeface="Helvetica"/>
      </a:majorFont>
      <a:minorFont>
        <a:latin typeface="Helvetica"/>
        <a:ea typeface="Helvetica"/>
        <a:cs typeface="Helvetica"/>
      </a:minorFont>
    </a:fontScheme>
    <a:fmtScheme name="SKA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359</TotalTime>
  <Words>1090</Words>
  <Application>Microsoft Macintosh PowerPoint</Application>
  <PresentationFormat>On-screen Show (16:9)</PresentationFormat>
  <Paragraphs>140</Paragraphs>
  <Slides>18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Helvetica</vt:lpstr>
      <vt:lpstr>Verdana</vt:lpstr>
      <vt:lpstr>SKAO</vt:lpstr>
      <vt:lpstr>SKA Regional Centre Global and Local Network Provisioning</vt:lpstr>
      <vt:lpstr>SRCNet Global and Local Network Provisioning</vt:lpstr>
      <vt:lpstr>PowerPoint Presentation</vt:lpstr>
      <vt:lpstr>PowerPoint Presentation</vt:lpstr>
      <vt:lpstr>SKA Regional Centre Broad Distribution</vt:lpstr>
      <vt:lpstr>The Global Research &amp; Education Network</vt:lpstr>
      <vt:lpstr>The Global Research &amp; Education Network</vt:lpstr>
      <vt:lpstr>Estimating SRC data volumes and bandwidths</vt:lpstr>
      <vt:lpstr>Estimating SRC data volumes and bandwidths</vt:lpstr>
      <vt:lpstr>Estimating SRC data volumes and bandwidths</vt:lpstr>
      <vt:lpstr>Estimating SRC data volumes and bandwidths</vt:lpstr>
      <vt:lpstr>Estimating SRC data volumes and bandwidths</vt:lpstr>
      <vt:lpstr>Estimating SRC data volumes and bandwidths</vt:lpstr>
      <vt:lpstr>Whose responsibility?</vt:lpstr>
      <vt:lpstr>New SRCNET Network Strategy group </vt:lpstr>
      <vt:lpstr>Summary</vt:lpstr>
      <vt:lpstr>Summary</vt:lpstr>
      <vt:lpstr>Questions / discussion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Collier, Ian (STFC,RAL,SC)</cp:lastModifiedBy>
  <cp:revision>1</cp:revision>
  <dcterms:modified xsi:type="dcterms:W3CDTF">2025-03-19T17:05:39Z</dcterms:modified>
</cp:coreProperties>
</file>