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5">
  <p:sldMasterIdLst>
    <p:sldMasterId id="2147483648" r:id="rId1"/>
  </p:sldMasterIdLst>
  <p:notesMasterIdLst>
    <p:notesMasterId r:id="rId18"/>
  </p:notesMasterIdLst>
  <p:sldIdLst>
    <p:sldId id="257" r:id="rId2"/>
    <p:sldId id="678" r:id="rId3"/>
    <p:sldId id="679" r:id="rId4"/>
    <p:sldId id="691" r:id="rId5"/>
    <p:sldId id="693" r:id="rId6"/>
    <p:sldId id="694" r:id="rId7"/>
    <p:sldId id="680" r:id="rId8"/>
    <p:sldId id="692" r:id="rId9"/>
    <p:sldId id="681" r:id="rId10"/>
    <p:sldId id="683" r:id="rId11"/>
    <p:sldId id="684" r:id="rId12"/>
    <p:sldId id="685" r:id="rId13"/>
    <p:sldId id="687" r:id="rId14"/>
    <p:sldId id="689" r:id="rId15"/>
    <p:sldId id="690" r:id="rId16"/>
    <p:sldId id="288" r:id="rId17"/>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uro Nonis" initials="MN" lastIdx="1" clrIdx="0">
    <p:extLst>
      <p:ext uri="{19B8F6BF-5375-455C-9EA6-DF929625EA0E}">
        <p15:presenceInfo xmlns:p15="http://schemas.microsoft.com/office/powerpoint/2012/main" userId="S::mauro.nonis@cern.ch::61ca0d99-ebfd-487b-8280-8120172c76bf" providerId="AD"/>
      </p:ext>
    </p:extLst>
  </p:cmAuthor>
  <p:cmAuthor id="2" name="fdragoni" initials="f" lastIdx="1" clrIdx="1">
    <p:extLst>
      <p:ext uri="{19B8F6BF-5375-455C-9EA6-DF929625EA0E}">
        <p15:presenceInfo xmlns:p15="http://schemas.microsoft.com/office/powerpoint/2012/main" userId="fdragon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D70FF"/>
    <a:srgbClr val="E15E32"/>
    <a:srgbClr val="0033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7A5E1FC-1889-FC82-0B51-A69E3CE14F1E}">
  <a:tblStyle styleId="{47A5E1FC-1889-FC82-0B51-A69E3CE14F1E}" styleName="Medium Style 4">
    <a:wholeTbl>
      <a:tcTxStyle>
        <a:fontRef idx="minor">
          <a:srgbClr val="000000"/>
        </a:fontRef>
        <a:schemeClr val="dk1"/>
      </a:tcTxStyle>
      <a:tcStyle>
        <a:tcBdr>
          <a:left>
            <a:ln w="12700">
              <a:solidFill>
                <a:schemeClr val="dk1"/>
              </a:solidFill>
            </a:ln>
          </a:left>
          <a:right>
            <a:ln w="12700">
              <a:solidFill>
                <a:schemeClr val="dk1"/>
              </a:solidFill>
            </a:ln>
          </a:right>
          <a:top>
            <a:ln w="12700">
              <a:solidFill>
                <a:schemeClr val="dk1"/>
              </a:solidFill>
            </a:ln>
          </a:top>
          <a:bottom>
            <a:ln w="12700">
              <a:solidFill>
                <a:schemeClr val="dk1"/>
              </a:solidFill>
            </a:ln>
          </a:bottom>
          <a:insideH>
            <a:ln w="12700">
              <a:solidFill>
                <a:schemeClr val="dk1"/>
              </a:solidFill>
            </a:ln>
          </a:insideH>
          <a:insideV>
            <a:ln w="12700">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fill>
          <a:solidFill>
            <a:schemeClr val="dk1">
              <a:tint val="40000"/>
            </a:schemeClr>
          </a:solidFill>
        </a:fill>
      </a:tcStyle>
    </a:band2V>
    <a:lastCol>
      <a:tcStyle>
        <a:tcBdr/>
      </a:tcStyle>
    </a:lastCol>
    <a:firstCol>
      <a:tcStyle>
        <a:tcBdr/>
      </a:tcStyle>
    </a:firstCol>
    <a:lastRow>
      <a:tcStyle>
        <a:tcBdr>
          <a:top>
            <a:ln w="25400">
              <a:solidFill>
                <a:schemeClr val="dk1"/>
              </a:solidFill>
            </a:ln>
          </a:top>
        </a:tcBdr>
        <a:fill>
          <a:solidFill>
            <a:schemeClr val="dk1">
              <a:tint val="20000"/>
            </a:schemeClr>
          </a:solidFill>
        </a:fill>
      </a:tcStyle>
    </a:lastRow>
    <a:seCell>
      <a:tcStyle>
        <a:tcBdr/>
      </a:tcStyle>
    </a:seCell>
    <a:swCell>
      <a:tcStyle>
        <a:tcBdr/>
      </a:tcStyle>
    </a:swCell>
    <a:firstRow>
      <a:tcStyle>
        <a:tcBdr/>
        <a:fill>
          <a:solidFill>
            <a:schemeClr val="dk1">
              <a:tint val="20000"/>
            </a:schemeClr>
          </a:solidFill>
        </a:fill>
      </a:tcStyle>
    </a:firstRow>
    <a:neCell>
      <a:tcStyle>
        <a:tcBdr/>
      </a:tcStyle>
    </a:neCell>
    <a:nwCell>
      <a:tcStyle>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352" autoAdjust="0"/>
    <p:restoredTop sz="94743"/>
  </p:normalViewPr>
  <p:slideViewPr>
    <p:cSldViewPr>
      <p:cViewPr varScale="1">
        <p:scale>
          <a:sx n="115" d="100"/>
          <a:sy n="115" d="100"/>
        </p:scale>
        <p:origin x="1090" y="77"/>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D21C3D8C-F268-4185-9B6D-832339CA6C8E}" type="datetimeFigureOut">
              <a:rPr lang="fr-CH" smtClean="0"/>
              <a:t>29.11.2024</a:t>
            </a:fld>
            <a:endParaRPr lang="fr-CH"/>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C93ACDDD-4143-4F95-A877-01F0FD76DB0C}" type="slidenum">
              <a:rPr lang="fr-CH" smtClean="0"/>
              <a:t>‹#›</a:t>
            </a:fld>
            <a:endParaRPr lang="fr-CH"/>
          </a:p>
        </p:txBody>
      </p:sp>
    </p:spTree>
    <p:extLst>
      <p:ext uri="{BB962C8B-B14F-4D97-AF65-F5344CB8AC3E}">
        <p14:creationId xmlns:p14="http://schemas.microsoft.com/office/powerpoint/2010/main" val="2988563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93ACDDD-4143-4F95-A877-01F0FD76DB0C}" type="slidenum">
              <a:rPr lang="fr-CH" smtClean="0"/>
              <a:t>1</a:t>
            </a:fld>
            <a:endParaRPr lang="fr-CH"/>
          </a:p>
        </p:txBody>
      </p:sp>
    </p:spTree>
    <p:extLst>
      <p:ext uri="{BB962C8B-B14F-4D97-AF65-F5344CB8AC3E}">
        <p14:creationId xmlns:p14="http://schemas.microsoft.com/office/powerpoint/2010/main" val="3366652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93ACDDD-4143-4F95-A877-01F0FD76DB0C}" type="slidenum">
              <a:rPr lang="fr-CH" smtClean="0"/>
              <a:t>10</a:t>
            </a:fld>
            <a:endParaRPr lang="fr-CH"/>
          </a:p>
        </p:txBody>
      </p:sp>
    </p:spTree>
    <p:extLst>
      <p:ext uri="{BB962C8B-B14F-4D97-AF65-F5344CB8AC3E}">
        <p14:creationId xmlns:p14="http://schemas.microsoft.com/office/powerpoint/2010/main" val="41355292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93ACDDD-4143-4F95-A877-01F0FD76DB0C}" type="slidenum">
              <a:rPr lang="fr-CH" smtClean="0"/>
              <a:t>11</a:t>
            </a:fld>
            <a:endParaRPr lang="fr-CH"/>
          </a:p>
        </p:txBody>
      </p:sp>
    </p:spTree>
    <p:extLst>
      <p:ext uri="{BB962C8B-B14F-4D97-AF65-F5344CB8AC3E}">
        <p14:creationId xmlns:p14="http://schemas.microsoft.com/office/powerpoint/2010/main" val="16722770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93ACDDD-4143-4F95-A877-01F0FD76DB0C}" type="slidenum">
              <a:rPr lang="fr-CH" smtClean="0"/>
              <a:t>12</a:t>
            </a:fld>
            <a:endParaRPr lang="fr-CH"/>
          </a:p>
        </p:txBody>
      </p:sp>
    </p:spTree>
    <p:extLst>
      <p:ext uri="{BB962C8B-B14F-4D97-AF65-F5344CB8AC3E}">
        <p14:creationId xmlns:p14="http://schemas.microsoft.com/office/powerpoint/2010/main" val="11604817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93ACDDD-4143-4F95-A877-01F0FD76DB0C}" type="slidenum">
              <a:rPr lang="fr-CH" smtClean="0"/>
              <a:t>13</a:t>
            </a:fld>
            <a:endParaRPr lang="fr-CH"/>
          </a:p>
        </p:txBody>
      </p:sp>
    </p:spTree>
    <p:extLst>
      <p:ext uri="{BB962C8B-B14F-4D97-AF65-F5344CB8AC3E}">
        <p14:creationId xmlns:p14="http://schemas.microsoft.com/office/powerpoint/2010/main" val="38699344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93ACDDD-4143-4F95-A877-01F0FD76DB0C}" type="slidenum">
              <a:rPr lang="fr-CH" smtClean="0"/>
              <a:t>14</a:t>
            </a:fld>
            <a:endParaRPr lang="fr-CH"/>
          </a:p>
        </p:txBody>
      </p:sp>
    </p:spTree>
    <p:extLst>
      <p:ext uri="{BB962C8B-B14F-4D97-AF65-F5344CB8AC3E}">
        <p14:creationId xmlns:p14="http://schemas.microsoft.com/office/powerpoint/2010/main" val="7142863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93ACDDD-4143-4F95-A877-01F0FD76DB0C}" type="slidenum">
              <a:rPr lang="fr-CH" smtClean="0"/>
              <a:t>15</a:t>
            </a:fld>
            <a:endParaRPr lang="fr-CH"/>
          </a:p>
        </p:txBody>
      </p:sp>
    </p:spTree>
    <p:extLst>
      <p:ext uri="{BB962C8B-B14F-4D97-AF65-F5344CB8AC3E}">
        <p14:creationId xmlns:p14="http://schemas.microsoft.com/office/powerpoint/2010/main" val="3956713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93ACDDD-4143-4F95-A877-01F0FD76DB0C}" type="slidenum">
              <a:rPr lang="fr-CH" smtClean="0"/>
              <a:t>2</a:t>
            </a:fld>
            <a:endParaRPr lang="fr-CH"/>
          </a:p>
        </p:txBody>
      </p:sp>
    </p:spTree>
    <p:extLst>
      <p:ext uri="{BB962C8B-B14F-4D97-AF65-F5344CB8AC3E}">
        <p14:creationId xmlns:p14="http://schemas.microsoft.com/office/powerpoint/2010/main" val="4022005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93ACDDD-4143-4F95-A877-01F0FD76DB0C}" type="slidenum">
              <a:rPr lang="fr-CH" smtClean="0"/>
              <a:t>3</a:t>
            </a:fld>
            <a:endParaRPr lang="fr-CH"/>
          </a:p>
        </p:txBody>
      </p:sp>
    </p:spTree>
    <p:extLst>
      <p:ext uri="{BB962C8B-B14F-4D97-AF65-F5344CB8AC3E}">
        <p14:creationId xmlns:p14="http://schemas.microsoft.com/office/powerpoint/2010/main" val="3661572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93ACDDD-4143-4F95-A877-01F0FD76DB0C}" type="slidenum">
              <a:rPr lang="fr-CH" smtClean="0"/>
              <a:t>4</a:t>
            </a:fld>
            <a:endParaRPr lang="fr-CH"/>
          </a:p>
        </p:txBody>
      </p:sp>
    </p:spTree>
    <p:extLst>
      <p:ext uri="{BB962C8B-B14F-4D97-AF65-F5344CB8AC3E}">
        <p14:creationId xmlns:p14="http://schemas.microsoft.com/office/powerpoint/2010/main" val="37129001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93ACDDD-4143-4F95-A877-01F0FD76DB0C}" type="slidenum">
              <a:rPr lang="fr-CH" smtClean="0"/>
              <a:t>5</a:t>
            </a:fld>
            <a:endParaRPr lang="fr-CH"/>
          </a:p>
        </p:txBody>
      </p:sp>
    </p:spTree>
    <p:extLst>
      <p:ext uri="{BB962C8B-B14F-4D97-AF65-F5344CB8AC3E}">
        <p14:creationId xmlns:p14="http://schemas.microsoft.com/office/powerpoint/2010/main" val="38857770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93ACDDD-4143-4F95-A877-01F0FD76DB0C}" type="slidenum">
              <a:rPr lang="fr-CH" smtClean="0"/>
              <a:t>6</a:t>
            </a:fld>
            <a:endParaRPr lang="fr-CH"/>
          </a:p>
        </p:txBody>
      </p:sp>
    </p:spTree>
    <p:extLst>
      <p:ext uri="{BB962C8B-B14F-4D97-AF65-F5344CB8AC3E}">
        <p14:creationId xmlns:p14="http://schemas.microsoft.com/office/powerpoint/2010/main" val="2635391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93ACDDD-4143-4F95-A877-01F0FD76DB0C}" type="slidenum">
              <a:rPr lang="fr-CH" smtClean="0"/>
              <a:t>7</a:t>
            </a:fld>
            <a:endParaRPr lang="fr-CH"/>
          </a:p>
        </p:txBody>
      </p:sp>
    </p:spTree>
    <p:extLst>
      <p:ext uri="{BB962C8B-B14F-4D97-AF65-F5344CB8AC3E}">
        <p14:creationId xmlns:p14="http://schemas.microsoft.com/office/powerpoint/2010/main" val="37287062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93ACDDD-4143-4F95-A877-01F0FD76DB0C}" type="slidenum">
              <a:rPr lang="fr-CH" smtClean="0"/>
              <a:t>8</a:t>
            </a:fld>
            <a:endParaRPr lang="fr-CH"/>
          </a:p>
        </p:txBody>
      </p:sp>
    </p:spTree>
    <p:extLst>
      <p:ext uri="{BB962C8B-B14F-4D97-AF65-F5344CB8AC3E}">
        <p14:creationId xmlns:p14="http://schemas.microsoft.com/office/powerpoint/2010/main" val="2000173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93ACDDD-4143-4F95-A877-01F0FD76DB0C}" type="slidenum">
              <a:rPr lang="fr-CH" smtClean="0"/>
              <a:t>9</a:t>
            </a:fld>
            <a:endParaRPr lang="fr-CH"/>
          </a:p>
        </p:txBody>
      </p:sp>
    </p:spTree>
    <p:extLst>
      <p:ext uri="{BB962C8B-B14F-4D97-AF65-F5344CB8AC3E}">
        <p14:creationId xmlns:p14="http://schemas.microsoft.com/office/powerpoint/2010/main" val="20242319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Logo Slide">
    <p:bg>
      <p:bgPr>
        <a:solidFill>
          <a:srgbClr val="002576"/>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4836403" y="2169047"/>
            <a:ext cx="2520000" cy="249467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91" y="373593"/>
            <a:ext cx="5616575" cy="1065742"/>
          </a:xfrm>
        </p:spPr>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90"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6" name="Picture Placeholder 8"/>
          <p:cNvSpPr>
            <a:spLocks noGrp="1"/>
          </p:cNvSpPr>
          <p:nvPr>
            <p:ph type="pic" sz="quarter" idx="13" hasCustomPrompt="1"/>
          </p:nvPr>
        </p:nvSpPr>
        <p:spPr bwMode="auto">
          <a:xfrm>
            <a:off x="6167437" y="0"/>
            <a:ext cx="6024563" cy="6317986"/>
          </a:xfrm>
          <a:prstGeom prst="rect">
            <a:avLst/>
          </a:prstGeom>
          <a:noFill/>
          <a:ln w="0">
            <a:noFill/>
          </a:ln>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endParaRPr/>
          </a:p>
        </p:txBody>
      </p:sp>
      <p:sp>
        <p:nvSpPr>
          <p:cNvPr id="8" name="Footer Placeholder 7"/>
          <p:cNvSpPr>
            <a:spLocks noGrp="1"/>
          </p:cNvSpPr>
          <p:nvPr>
            <p:ph type="ftr" sz="quarter" idx="15"/>
          </p:nvPr>
        </p:nvSpPr>
        <p:spPr bwMode="auto"/>
        <p:txBody>
          <a:bodyPr/>
          <a:lstStyle/>
          <a:p>
            <a:pPr>
              <a:defRPr/>
            </a:pPr>
            <a:r>
              <a:rPr lang="it-IT" dirty="0"/>
              <a:t>F. Dragoni | WCC 1300 mm2 MCF| Indico 1317323</a:t>
            </a:r>
            <a:endParaRPr dirty="0"/>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90"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6" name="Date Placeholder 3"/>
          <p:cNvSpPr>
            <a:spLocks noGrp="1"/>
          </p:cNvSpPr>
          <p:nvPr>
            <p:ph type="dt" sz="half" idx="14"/>
          </p:nvPr>
        </p:nvSpPr>
        <p:spPr bwMode="auto"/>
        <p:txBody>
          <a:bodyPr/>
          <a:lstStyle/>
          <a:p>
            <a:pPr>
              <a:defRPr/>
            </a:pPr>
            <a:endParaRPr/>
          </a:p>
        </p:txBody>
      </p:sp>
      <p:sp>
        <p:nvSpPr>
          <p:cNvPr id="7" name="Footer Placeholder 7"/>
          <p:cNvSpPr>
            <a:spLocks noGrp="1"/>
          </p:cNvSpPr>
          <p:nvPr>
            <p:ph type="ftr" sz="quarter" idx="15"/>
          </p:nvPr>
        </p:nvSpPr>
        <p:spPr bwMode="auto"/>
        <p:txBody>
          <a:bodyPr/>
          <a:lstStyle/>
          <a:p>
            <a:pPr>
              <a:defRPr/>
            </a:pPr>
            <a:r>
              <a:rPr lang="it-IT" dirty="0"/>
              <a:t>F. Dragoni | WCC 1300 mm2 MCF| Indico 1317323</a:t>
            </a:r>
            <a:endParaRPr dirty="0"/>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41" y="1592267"/>
            <a:ext cx="5616575"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41" y="3969707"/>
            <a:ext cx="5616575" cy="2232025"/>
          </a:xfrm>
          <a:prstGeom prst="rect">
            <a:avLst/>
          </a:prstGeom>
          <a:noFill/>
          <a:ln w="3175">
            <a:noFill/>
          </a:ln>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90"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6" name="Date Placeholder 3"/>
          <p:cNvSpPr>
            <a:spLocks noGrp="1"/>
          </p:cNvSpPr>
          <p:nvPr>
            <p:ph type="dt" sz="half" idx="14"/>
          </p:nvPr>
        </p:nvSpPr>
        <p:spPr bwMode="auto"/>
        <p:txBody>
          <a:bodyPr/>
          <a:lstStyle/>
          <a:p>
            <a:pPr>
              <a:defRPr/>
            </a:pPr>
            <a:endParaRPr/>
          </a:p>
        </p:txBody>
      </p:sp>
      <p:sp>
        <p:nvSpPr>
          <p:cNvPr id="7" name="Footer Placeholder 7"/>
          <p:cNvSpPr>
            <a:spLocks noGrp="1"/>
          </p:cNvSpPr>
          <p:nvPr>
            <p:ph type="ftr" sz="quarter" idx="15"/>
          </p:nvPr>
        </p:nvSpPr>
        <p:spPr bwMode="auto"/>
        <p:txBody>
          <a:bodyPr/>
          <a:lstStyle/>
          <a:p>
            <a:pPr>
              <a:defRPr/>
            </a:pPr>
            <a:r>
              <a:rPr lang="it-IT" dirty="0"/>
              <a:t>F. Dragoni | WCC 1300 mm2 MCF| Indico 1317323</a:t>
            </a:r>
            <a:endParaRPr dirty="0"/>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7"/>
            <a:ext cx="3708400"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075613" y="3969707"/>
            <a:ext cx="3708400"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7"/>
            <a:ext cx="3708000"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9"/>
            <a:ext cx="3708000" cy="2232025"/>
          </a:xfrm>
          <a:prstGeom prst="rect">
            <a:avLst/>
          </a:prstGeom>
          <a:noFill/>
          <a:ln w="3175">
            <a:noFill/>
          </a:ln>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90" y="365128"/>
            <a:ext cx="11380812" cy="1084263"/>
          </a:xfrm>
        </p:spPr>
        <p:txBody>
          <a:bodyPr/>
          <a:lstStyle/>
          <a:p>
            <a:pPr>
              <a:defRPr/>
            </a:pPr>
            <a:r>
              <a:rPr lang="en-US"/>
              <a:t>Click to edit Master title style</a:t>
            </a:r>
            <a:endParaRPr/>
          </a:p>
        </p:txBody>
      </p:sp>
      <p:sp>
        <p:nvSpPr>
          <p:cNvPr id="5" name="Text Placeholder 2"/>
          <p:cNvSpPr>
            <a:spLocks noGrp="1"/>
          </p:cNvSpPr>
          <p:nvPr>
            <p:ph type="body" idx="1"/>
          </p:nvPr>
        </p:nvSpPr>
        <p:spPr bwMode="auto">
          <a:xfrm>
            <a:off x="407990" y="1592264"/>
            <a:ext cx="5616575" cy="668337"/>
          </a:xfrm>
        </p:spPr>
        <p:txBody>
          <a:bodyPr anchor="t" anchorCtr="0"/>
          <a:lstStyle>
            <a:lvl1pPr marL="0" indent="0">
              <a:buNone/>
              <a:defRPr sz="2400" b="1">
                <a:solidFill>
                  <a:srgbClr val="FF6600"/>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defRPr/>
            </a:pPr>
            <a:r>
              <a:rPr lang="en-US"/>
              <a:t>Click to edit Master text styles</a:t>
            </a:r>
            <a:endParaRP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rgbClr val="FF6600"/>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defRPr/>
            </a:pPr>
            <a:r>
              <a:rPr lang="en-US"/>
              <a:t>Click to edit Master text styles</a:t>
            </a:r>
            <a:endParaRPr/>
          </a:p>
        </p:txBody>
      </p:sp>
      <p:sp>
        <p:nvSpPr>
          <p:cNvPr id="7" name="Picture Placeholder 10"/>
          <p:cNvSpPr>
            <a:spLocks noGrp="1"/>
          </p:cNvSpPr>
          <p:nvPr>
            <p:ph type="pic" sz="quarter" idx="13" hasCustomPrompt="1"/>
          </p:nvPr>
        </p:nvSpPr>
        <p:spPr bwMode="auto">
          <a:xfrm>
            <a:off x="407991" y="2420942"/>
            <a:ext cx="5616575" cy="3779837"/>
          </a:xfrm>
          <a:prstGeom prst="rect">
            <a:avLst/>
          </a:prstGeom>
          <a:noFill/>
          <a:ln w="3175">
            <a:noFill/>
          </a:ln>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endParaRPr/>
          </a:p>
        </p:txBody>
      </p:sp>
      <p:sp>
        <p:nvSpPr>
          <p:cNvPr id="9" name="Footer Placeholder 5"/>
          <p:cNvSpPr>
            <a:spLocks noGrp="1"/>
          </p:cNvSpPr>
          <p:nvPr>
            <p:ph type="ftr" sz="quarter" idx="16"/>
          </p:nvPr>
        </p:nvSpPr>
        <p:spPr bwMode="auto"/>
        <p:txBody>
          <a:bodyPr/>
          <a:lstStyle/>
          <a:p>
            <a:pPr>
              <a:defRPr/>
            </a:pPr>
            <a:r>
              <a:rPr lang="it-IT" dirty="0"/>
              <a:t>F. Dragoni | WCC 1300 mm2 MCF| Indico 1317323</a:t>
            </a:r>
            <a:endParaRPr dirty="0"/>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3" y="2420942"/>
            <a:ext cx="5616575" cy="3779837"/>
          </a:xfrm>
          <a:prstGeom prst="rect">
            <a:avLst/>
          </a:prstGeom>
          <a:noFill/>
          <a:ln w="3175">
            <a:noFill/>
          </a:ln>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90" y="365128"/>
            <a:ext cx="11380812" cy="1084263"/>
          </a:xfrm>
        </p:spPr>
        <p:txBody>
          <a:bodyPr/>
          <a:lstStyle/>
          <a:p>
            <a:pPr>
              <a:defRPr/>
            </a:pPr>
            <a:r>
              <a:rPr lang="en-US"/>
              <a:t>Click to edit Master title style</a:t>
            </a:r>
            <a:endParaRPr/>
          </a:p>
        </p:txBody>
      </p:sp>
      <p:sp>
        <p:nvSpPr>
          <p:cNvPr id="5" name="Text Placeholder 2"/>
          <p:cNvSpPr>
            <a:spLocks noGrp="1"/>
          </p:cNvSpPr>
          <p:nvPr>
            <p:ph type="body" idx="1"/>
          </p:nvPr>
        </p:nvSpPr>
        <p:spPr bwMode="auto">
          <a:xfrm>
            <a:off x="407990" y="1592264"/>
            <a:ext cx="3708401" cy="668337"/>
          </a:xfrm>
        </p:spPr>
        <p:txBody>
          <a:bodyPr anchor="t" anchorCtr="0"/>
          <a:lstStyle>
            <a:lvl1pPr marL="0" indent="0">
              <a:lnSpc>
                <a:spcPct val="100000"/>
              </a:lnSpc>
              <a:spcBef>
                <a:spcPts val="400"/>
              </a:spcBef>
              <a:spcAft>
                <a:spcPts val="0"/>
              </a:spcAft>
              <a:buNone/>
              <a:defRPr sz="2100" b="1">
                <a:solidFill>
                  <a:srgbClr val="FF6600"/>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defRPr/>
            </a:pPr>
            <a:r>
              <a:rPr lang="en-US"/>
              <a:t>Click to edit Master text styles</a:t>
            </a:r>
            <a:endParaRPr/>
          </a:p>
        </p:txBody>
      </p:sp>
      <p:sp>
        <p:nvSpPr>
          <p:cNvPr id="6" name="Text Placeholder 4"/>
          <p:cNvSpPr>
            <a:spLocks noGrp="1"/>
          </p:cNvSpPr>
          <p:nvPr>
            <p:ph type="body" sz="quarter" idx="3"/>
          </p:nvPr>
        </p:nvSpPr>
        <p:spPr bwMode="auto">
          <a:xfrm>
            <a:off x="8075613" y="1604966"/>
            <a:ext cx="3713187" cy="655634"/>
          </a:xfrm>
        </p:spPr>
        <p:txBody>
          <a:bodyPr anchor="t" anchorCtr="0"/>
          <a:lstStyle>
            <a:lvl1pPr marL="0" indent="0">
              <a:spcBef>
                <a:spcPts val="400"/>
              </a:spcBef>
              <a:spcAft>
                <a:spcPts val="0"/>
              </a:spcAft>
              <a:buNone/>
              <a:defRPr sz="2400" b="1">
                <a:solidFill>
                  <a:srgbClr val="FF6600"/>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defRPr/>
            </a:pPr>
            <a:r>
              <a:rPr lang="en-US"/>
              <a:t>Click to edit Master text styles</a:t>
            </a:r>
            <a:endParaRPr/>
          </a:p>
        </p:txBody>
      </p:sp>
      <p:sp>
        <p:nvSpPr>
          <p:cNvPr id="7" name="Picture Placeholder 10"/>
          <p:cNvSpPr>
            <a:spLocks noGrp="1"/>
          </p:cNvSpPr>
          <p:nvPr>
            <p:ph type="pic" sz="quarter" idx="13" hasCustomPrompt="1"/>
          </p:nvPr>
        </p:nvSpPr>
        <p:spPr bwMode="auto">
          <a:xfrm>
            <a:off x="407989" y="2416179"/>
            <a:ext cx="3708400" cy="3779837"/>
          </a:xfrm>
          <a:prstGeom prst="rect">
            <a:avLst/>
          </a:prstGeom>
          <a:noFill/>
          <a:ln w="3175">
            <a:noFill/>
          </a:ln>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9"/>
            <a:ext cx="3708000" cy="3779837"/>
          </a:xfrm>
          <a:prstGeom prst="rect">
            <a:avLst/>
          </a:prstGeom>
          <a:noFill/>
          <a:ln w="3175">
            <a:noFill/>
          </a:ln>
        </p:spPr>
        <p:txBody>
          <a:bodyPr anchor="ctr"/>
          <a:lstStyle>
            <a:lvl1pPr marL="0" marR="0" indent="0" algn="ctr" defTabSz="914377">
              <a:lnSpc>
                <a:spcPct val="90000"/>
              </a:lnSpc>
              <a:spcBef>
                <a:spcPts val="1000"/>
              </a:spcBef>
              <a:spcAft>
                <a:spcPts val="0"/>
              </a:spcAft>
              <a:buClrTx/>
              <a:buSzTx/>
              <a:buFont typeface="Arial"/>
              <a:buNone/>
              <a:defRPr b="1"/>
            </a:lvl1pPr>
          </a:lstStyle>
          <a:p>
            <a:pPr>
              <a:defRPr/>
            </a:pPr>
            <a:r>
              <a:rPr lang="en-US"/>
              <a:t>Drag and Drop picture</a:t>
            </a:r>
            <a:endParaRPr/>
          </a:p>
        </p:txBody>
      </p:sp>
      <p:sp>
        <p:nvSpPr>
          <p:cNvPr id="9" name="Text Placeholder 2"/>
          <p:cNvSpPr>
            <a:spLocks noGrp="1"/>
          </p:cNvSpPr>
          <p:nvPr>
            <p:ph type="body" idx="15"/>
          </p:nvPr>
        </p:nvSpPr>
        <p:spPr bwMode="auto">
          <a:xfrm>
            <a:off x="4253849" y="1601228"/>
            <a:ext cx="3708401" cy="668337"/>
          </a:xfrm>
        </p:spPr>
        <p:txBody>
          <a:bodyPr anchor="t" anchorCtr="0"/>
          <a:lstStyle>
            <a:lvl1pPr marL="0" indent="0">
              <a:spcBef>
                <a:spcPts val="400"/>
              </a:spcBef>
              <a:spcAft>
                <a:spcPts val="0"/>
              </a:spcAft>
              <a:buNone/>
              <a:defRPr sz="2100" b="1">
                <a:solidFill>
                  <a:srgbClr val="FF6600"/>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defRPr/>
            </a:pPr>
            <a:r>
              <a:rPr lang="en-US"/>
              <a:t>Click to edit Master text styles</a:t>
            </a:r>
            <a:endParaRPr/>
          </a:p>
        </p:txBody>
      </p:sp>
      <p:sp>
        <p:nvSpPr>
          <p:cNvPr id="10" name="Picture Placeholder 10"/>
          <p:cNvSpPr>
            <a:spLocks noGrp="1"/>
          </p:cNvSpPr>
          <p:nvPr>
            <p:ph type="pic" sz="quarter" idx="16" hasCustomPrompt="1"/>
          </p:nvPr>
        </p:nvSpPr>
        <p:spPr bwMode="auto">
          <a:xfrm>
            <a:off x="4253848" y="2416179"/>
            <a:ext cx="3708400" cy="3779837"/>
          </a:xfrm>
          <a:prstGeom prst="rect">
            <a:avLst/>
          </a:prstGeom>
          <a:noFill/>
          <a:ln w="3175">
            <a:noFill/>
          </a:ln>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endParaRPr/>
          </a:p>
        </p:txBody>
      </p:sp>
      <p:sp>
        <p:nvSpPr>
          <p:cNvPr id="12" name="Footer Placeholder 5"/>
          <p:cNvSpPr>
            <a:spLocks noGrp="1"/>
          </p:cNvSpPr>
          <p:nvPr>
            <p:ph type="ftr" sz="quarter" idx="18"/>
          </p:nvPr>
        </p:nvSpPr>
        <p:spPr bwMode="auto"/>
        <p:txBody>
          <a:bodyPr/>
          <a:lstStyle/>
          <a:p>
            <a:pPr>
              <a:defRPr/>
            </a:pPr>
            <a:r>
              <a:rPr lang="it-IT" dirty="0"/>
              <a:t>F. Dragoni | WCC 1300 mm2 MCF| Indico 1317323</a:t>
            </a:r>
            <a:endParaRPr dirty="0"/>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90" y="365128"/>
            <a:ext cx="11380812" cy="1084263"/>
          </a:xfrm>
        </p:spPr>
        <p:txBody>
          <a:bodyPr/>
          <a:lstStyle/>
          <a:p>
            <a:pPr>
              <a:defRPr/>
            </a:pPr>
            <a:r>
              <a:rPr lang="en-US"/>
              <a:t>Click to edit Master title style</a:t>
            </a:r>
            <a:endParaRPr/>
          </a:p>
        </p:txBody>
      </p:sp>
      <p:sp>
        <p:nvSpPr>
          <p:cNvPr id="5" name="Text Placeholder 2"/>
          <p:cNvSpPr>
            <a:spLocks noGrp="1"/>
          </p:cNvSpPr>
          <p:nvPr>
            <p:ph type="body" idx="15"/>
          </p:nvPr>
        </p:nvSpPr>
        <p:spPr bwMode="auto">
          <a:xfrm>
            <a:off x="4116387" y="1601380"/>
            <a:ext cx="3960000" cy="1131215"/>
          </a:xfrm>
          <a:prstGeom prst="rect">
            <a:avLst/>
          </a:prstGeom>
          <a:solidFill>
            <a:srgbClr val="002576"/>
          </a:solidFill>
          <a:ln w="3175">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defRPr/>
            </a:pPr>
            <a:r>
              <a:rPr lang="en-US"/>
              <a:t>Click to edit Master text styles</a:t>
            </a:r>
            <a:endParaRPr/>
          </a:p>
        </p:txBody>
      </p:sp>
      <p:sp>
        <p:nvSpPr>
          <p:cNvPr id="6" name="Picture Placeholder 10"/>
          <p:cNvSpPr>
            <a:spLocks noGrp="1"/>
          </p:cNvSpPr>
          <p:nvPr>
            <p:ph type="pic" sz="quarter" idx="16" hasCustomPrompt="1"/>
          </p:nvPr>
        </p:nvSpPr>
        <p:spPr bwMode="auto">
          <a:xfrm>
            <a:off x="4115614" y="2732446"/>
            <a:ext cx="3960775" cy="3477297"/>
          </a:xfrm>
          <a:prstGeom prst="rect">
            <a:avLst/>
          </a:prstGeom>
          <a:noFill/>
          <a:ln w="3175">
            <a:noFill/>
          </a:ln>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endParaRPr/>
          </a:p>
        </p:txBody>
      </p:sp>
      <p:sp>
        <p:nvSpPr>
          <p:cNvPr id="8" name="Footer Placeholder 5"/>
          <p:cNvSpPr>
            <a:spLocks noGrp="1"/>
          </p:cNvSpPr>
          <p:nvPr>
            <p:ph type="ftr" sz="quarter" idx="18"/>
          </p:nvPr>
        </p:nvSpPr>
        <p:spPr bwMode="auto"/>
        <p:txBody>
          <a:bodyPr/>
          <a:lstStyle/>
          <a:p>
            <a:pPr>
              <a:defRPr/>
            </a:pPr>
            <a:r>
              <a:rPr lang="it-IT" dirty="0"/>
              <a:t>F. Dragoni | WCC 1300 mm2 MCF| Indico 1317323</a:t>
            </a:r>
            <a:endParaRPr dirty="0"/>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8"/>
            <a:ext cx="3960000" cy="1131215"/>
          </a:xfrm>
          <a:prstGeom prst="rect">
            <a:avLst/>
          </a:prstGeom>
          <a:solidFill>
            <a:srgbClr val="002576"/>
          </a:solidFill>
          <a:ln w="3175">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defRPr/>
            </a:pPr>
            <a:r>
              <a:rPr lang="en-US"/>
              <a:t>Click to edit Master text styles</a:t>
            </a:r>
            <a:endParaRPr/>
          </a:p>
        </p:txBody>
      </p:sp>
      <p:sp>
        <p:nvSpPr>
          <p:cNvPr id="11" name="Picture Placeholder 10"/>
          <p:cNvSpPr>
            <a:spLocks noGrp="1"/>
          </p:cNvSpPr>
          <p:nvPr>
            <p:ph type="pic" sz="quarter" idx="21" hasCustomPrompt="1"/>
          </p:nvPr>
        </p:nvSpPr>
        <p:spPr bwMode="auto">
          <a:xfrm>
            <a:off x="4053" y="1601380"/>
            <a:ext cx="3959225" cy="3477297"/>
          </a:xfrm>
          <a:prstGeom prst="rect">
            <a:avLst/>
          </a:prstGeom>
          <a:noFill/>
          <a:ln w="3175">
            <a:noFill/>
          </a:ln>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28725" y="5078528"/>
            <a:ext cx="3963665" cy="1131215"/>
          </a:xfrm>
          <a:prstGeom prst="rect">
            <a:avLst/>
          </a:prstGeom>
          <a:solidFill>
            <a:srgbClr val="002576"/>
          </a:solidFill>
          <a:ln w="3175">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defRPr/>
            </a:pPr>
            <a:r>
              <a:rPr lang="en-US"/>
              <a:t>Click to edit Master text styles</a:t>
            </a:r>
            <a:endParaRPr/>
          </a:p>
        </p:txBody>
      </p:sp>
      <p:sp>
        <p:nvSpPr>
          <p:cNvPr id="13" name="Picture Placeholder 10"/>
          <p:cNvSpPr>
            <a:spLocks noGrp="1"/>
          </p:cNvSpPr>
          <p:nvPr>
            <p:ph type="pic" sz="quarter" idx="23" hasCustomPrompt="1"/>
          </p:nvPr>
        </p:nvSpPr>
        <p:spPr bwMode="auto">
          <a:xfrm>
            <a:off x="8232390" y="1601380"/>
            <a:ext cx="3959225" cy="3477297"/>
          </a:xfrm>
          <a:prstGeom prst="rect">
            <a:avLst/>
          </a:prstGeom>
          <a:noFill/>
          <a:ln w="3175">
            <a:noFill/>
          </a:ln>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90" y="365128"/>
            <a:ext cx="11380812" cy="1084263"/>
          </a:xfrm>
        </p:spPr>
        <p:txBody>
          <a:bodyPr/>
          <a:lstStyle/>
          <a:p>
            <a:pPr>
              <a:defRPr/>
            </a:pPr>
            <a:r>
              <a:rPr lang="en-US"/>
              <a:t>Click to edit Master title style</a:t>
            </a:r>
            <a:endParaRP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noFill/>
          <a:ln w="3175">
            <a:noFill/>
          </a:ln>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92"/>
            <a:ext cx="3708400" cy="1906587"/>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p:txBody>
      </p:sp>
      <p:sp>
        <p:nvSpPr>
          <p:cNvPr id="7" name="Text Placeholder 5"/>
          <p:cNvSpPr>
            <a:spLocks noGrp="1"/>
          </p:cNvSpPr>
          <p:nvPr>
            <p:ph type="body" sz="quarter" idx="15"/>
          </p:nvPr>
        </p:nvSpPr>
        <p:spPr bwMode="auto">
          <a:xfrm>
            <a:off x="4267204" y="4294192"/>
            <a:ext cx="3665537" cy="1906587"/>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p:txBody>
      </p:sp>
      <p:sp>
        <p:nvSpPr>
          <p:cNvPr id="8" name="Date Placeholder 2"/>
          <p:cNvSpPr>
            <a:spLocks noGrp="1"/>
          </p:cNvSpPr>
          <p:nvPr>
            <p:ph type="dt" sz="half" idx="16"/>
          </p:nvPr>
        </p:nvSpPr>
        <p:spPr bwMode="auto"/>
        <p:txBody>
          <a:bodyPr/>
          <a:lstStyle/>
          <a:p>
            <a:pPr>
              <a:defRPr/>
            </a:pPr>
            <a:endParaRPr/>
          </a:p>
        </p:txBody>
      </p:sp>
      <p:sp>
        <p:nvSpPr>
          <p:cNvPr id="9" name="Footer Placeholder 3"/>
          <p:cNvSpPr>
            <a:spLocks noGrp="1"/>
          </p:cNvSpPr>
          <p:nvPr>
            <p:ph type="ftr" sz="quarter" idx="17"/>
          </p:nvPr>
        </p:nvSpPr>
        <p:spPr bwMode="auto"/>
        <p:txBody>
          <a:bodyPr/>
          <a:lstStyle/>
          <a:p>
            <a:pPr>
              <a:defRPr/>
            </a:pPr>
            <a:r>
              <a:rPr lang="it-IT" dirty="0"/>
              <a:t>F. Dragoni | WCC 1300 mm2 MCF| Indico 1317323</a:t>
            </a:r>
            <a:endParaRPr dirty="0"/>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70" y="4294192"/>
            <a:ext cx="3703132" cy="1906587"/>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in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90" y="365128"/>
            <a:ext cx="11380812" cy="1084263"/>
          </a:xfrm>
        </p:spPr>
        <p:txBody>
          <a:bodyPr/>
          <a:lstStyle/>
          <a:p>
            <a:pPr>
              <a:defRPr/>
            </a:pPr>
            <a:r>
              <a:rPr lang="en-US"/>
              <a:t>Click to edit Master title style</a:t>
            </a:r>
            <a:endParaRPr/>
          </a:p>
        </p:txBody>
      </p:sp>
      <p:sp>
        <p:nvSpPr>
          <p:cNvPr id="5" name="Picture Placeholder 10"/>
          <p:cNvSpPr>
            <a:spLocks noGrp="1"/>
          </p:cNvSpPr>
          <p:nvPr>
            <p:ph type="pic" sz="quarter" idx="13" hasCustomPrompt="1"/>
          </p:nvPr>
        </p:nvSpPr>
        <p:spPr bwMode="auto">
          <a:xfrm>
            <a:off x="0" y="1592263"/>
            <a:ext cx="12192000" cy="2945870"/>
          </a:xfrm>
          <a:prstGeom prst="rect">
            <a:avLst/>
          </a:prstGeom>
          <a:noFill/>
          <a:ln w="3175">
            <a:noFill/>
          </a:ln>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92"/>
            <a:ext cx="3708400" cy="1906587"/>
          </a:xfrm>
          <a:prstGeom prst="rect">
            <a:avLst/>
          </a:prstGeom>
          <a:solidFill>
            <a:srgbClr val="002576"/>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Click to edit Master text styles</a:t>
            </a:r>
            <a:endParaRPr/>
          </a:p>
          <a:p>
            <a:pPr lvl="1">
              <a:defRPr/>
            </a:pPr>
            <a:r>
              <a:rPr lang="en-US"/>
              <a:t>Second level</a:t>
            </a:r>
            <a:endParaRPr/>
          </a:p>
          <a:p>
            <a:pPr lvl="2">
              <a:defRPr/>
            </a:pPr>
            <a:r>
              <a:rPr lang="en-US"/>
              <a:t>Third level</a:t>
            </a:r>
            <a:endParaRPr/>
          </a:p>
        </p:txBody>
      </p:sp>
      <p:sp>
        <p:nvSpPr>
          <p:cNvPr id="7" name="Text Placeholder 5"/>
          <p:cNvSpPr>
            <a:spLocks noGrp="1"/>
          </p:cNvSpPr>
          <p:nvPr>
            <p:ph type="body" sz="quarter" idx="15"/>
          </p:nvPr>
        </p:nvSpPr>
        <p:spPr bwMode="auto">
          <a:xfrm>
            <a:off x="4267204" y="4294192"/>
            <a:ext cx="3665537" cy="1906587"/>
          </a:xfrm>
          <a:prstGeom prst="rect">
            <a:avLst/>
          </a:prstGeom>
          <a:solidFill>
            <a:srgbClr val="002576"/>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Click to edit Master text styles</a:t>
            </a:r>
            <a:endParaRPr/>
          </a:p>
          <a:p>
            <a:pPr lvl="1">
              <a:defRPr/>
            </a:pPr>
            <a:r>
              <a:rPr lang="en-US"/>
              <a:t>Second level</a:t>
            </a:r>
            <a:endParaRPr/>
          </a:p>
          <a:p>
            <a:pPr lvl="2">
              <a:defRPr/>
            </a:pPr>
            <a:r>
              <a:rPr lang="en-US"/>
              <a:t>Third level</a:t>
            </a:r>
            <a:endParaRPr/>
          </a:p>
        </p:txBody>
      </p:sp>
      <p:sp>
        <p:nvSpPr>
          <p:cNvPr id="8" name="Date Placeholder 2"/>
          <p:cNvSpPr>
            <a:spLocks noGrp="1"/>
          </p:cNvSpPr>
          <p:nvPr>
            <p:ph type="dt" sz="half" idx="16"/>
          </p:nvPr>
        </p:nvSpPr>
        <p:spPr bwMode="auto"/>
        <p:txBody>
          <a:bodyPr/>
          <a:lstStyle/>
          <a:p>
            <a:pPr>
              <a:defRPr/>
            </a:pPr>
            <a:endParaRPr/>
          </a:p>
        </p:txBody>
      </p:sp>
      <p:sp>
        <p:nvSpPr>
          <p:cNvPr id="9" name="Footer Placeholder 3"/>
          <p:cNvSpPr>
            <a:spLocks noGrp="1"/>
          </p:cNvSpPr>
          <p:nvPr>
            <p:ph type="ftr" sz="quarter" idx="17"/>
          </p:nvPr>
        </p:nvSpPr>
        <p:spPr bwMode="auto"/>
        <p:txBody>
          <a:bodyPr/>
          <a:lstStyle/>
          <a:p>
            <a:pPr>
              <a:defRPr/>
            </a:pPr>
            <a:r>
              <a:rPr lang="it-IT" dirty="0"/>
              <a:t>F. Dragoni | WCC 1300 mm2 MCF| Indico 1317323</a:t>
            </a:r>
            <a:endParaRPr dirty="0"/>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70" y="4294192"/>
            <a:ext cx="3703132" cy="1906587"/>
          </a:xfrm>
          <a:prstGeom prst="rect">
            <a:avLst/>
          </a:prstGeom>
          <a:solidFill>
            <a:srgbClr val="002576"/>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Click to edit Master text styles</a:t>
            </a:r>
            <a:endParaRPr/>
          </a:p>
          <a:p>
            <a:pPr lvl="1">
              <a:defRPr/>
            </a:pPr>
            <a:r>
              <a:rPr lang="en-US"/>
              <a:t>Second level</a:t>
            </a:r>
            <a:endParaRPr/>
          </a:p>
          <a:p>
            <a:pPr lvl="2">
              <a:defRPr/>
            </a:pPr>
            <a:r>
              <a:rPr lang="en-US"/>
              <a:t>Third level</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90" y="1709742"/>
            <a:ext cx="11376025" cy="2852737"/>
          </a:xfrm>
        </p:spPr>
        <p:txBody>
          <a:bodyPr anchor="b"/>
          <a:lstStyle>
            <a:lvl1pPr>
              <a:defRPr sz="5000"/>
            </a:lvl1pPr>
          </a:lstStyle>
          <a:p>
            <a:pPr>
              <a:defRPr/>
            </a:pPr>
            <a:r>
              <a:rPr lang="en-US"/>
              <a:t>Click to edit Master title style</a:t>
            </a:r>
            <a:endParaRPr/>
          </a:p>
        </p:txBody>
      </p:sp>
      <p:sp>
        <p:nvSpPr>
          <p:cNvPr id="5" name="Text Placeholder 2"/>
          <p:cNvSpPr>
            <a:spLocks noGrp="1"/>
          </p:cNvSpPr>
          <p:nvPr>
            <p:ph type="body" idx="1"/>
          </p:nvPr>
        </p:nvSpPr>
        <p:spPr bwMode="auto">
          <a:xfrm>
            <a:off x="407988" y="4589467"/>
            <a:ext cx="11376027" cy="1500187"/>
          </a:xfrm>
        </p:spPr>
        <p:txBody>
          <a:bodyPr/>
          <a:lstStyle>
            <a:lvl1pPr marL="0" indent="0">
              <a:buNone/>
              <a:defRPr sz="2400">
                <a:solidFill>
                  <a:srgbClr val="FF6600"/>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defRPr/>
            </a:pPr>
            <a:r>
              <a:rPr lang="en-US"/>
              <a:t>Click to edit Master text styles</a:t>
            </a:r>
            <a:endParaRPr/>
          </a:p>
        </p:txBody>
      </p:sp>
      <p:sp>
        <p:nvSpPr>
          <p:cNvPr id="6" name="Date Placeholder 6"/>
          <p:cNvSpPr>
            <a:spLocks noGrp="1"/>
          </p:cNvSpPr>
          <p:nvPr>
            <p:ph type="dt" sz="half" idx="10"/>
          </p:nvPr>
        </p:nvSpPr>
        <p:spPr bwMode="auto"/>
        <p:txBody>
          <a:bodyPr/>
          <a:lstStyle/>
          <a:p>
            <a:pPr>
              <a:defRPr/>
            </a:pPr>
            <a:endParaRPr/>
          </a:p>
        </p:txBody>
      </p:sp>
      <p:sp>
        <p:nvSpPr>
          <p:cNvPr id="7" name="Footer Placeholder 7"/>
          <p:cNvSpPr>
            <a:spLocks noGrp="1"/>
          </p:cNvSpPr>
          <p:nvPr>
            <p:ph type="ftr" sz="quarter" idx="11"/>
          </p:nvPr>
        </p:nvSpPr>
        <p:spPr bwMode="auto"/>
        <p:txBody>
          <a:bodyPr/>
          <a:lstStyle/>
          <a:p>
            <a:pPr>
              <a:defRPr/>
            </a:pPr>
            <a:r>
              <a:rPr lang="it-IT" dirty="0"/>
              <a:t>F. Dragoni | WCC 1300 mm2 MCF| Indico 1317323</a:t>
            </a:r>
            <a:endParaRPr dirty="0"/>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type="titleOnly" preserve="1" userDrawn="1">
  <p:cSld name="Title Only  ">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Date Placeholder 5"/>
          <p:cNvSpPr>
            <a:spLocks noGrp="1"/>
          </p:cNvSpPr>
          <p:nvPr>
            <p:ph type="dt" sz="half" idx="10"/>
          </p:nvPr>
        </p:nvSpPr>
        <p:spPr bwMode="auto"/>
        <p:txBody>
          <a:bodyPr/>
          <a:lstStyle/>
          <a:p>
            <a:pPr>
              <a:defRPr/>
            </a:pPr>
            <a:endParaRPr/>
          </a:p>
        </p:txBody>
      </p:sp>
      <p:sp>
        <p:nvSpPr>
          <p:cNvPr id="6" name="Footer Placeholder 6"/>
          <p:cNvSpPr>
            <a:spLocks noGrp="1"/>
          </p:cNvSpPr>
          <p:nvPr>
            <p:ph type="ftr" sz="quarter" idx="11"/>
          </p:nvPr>
        </p:nvSpPr>
        <p:spPr bwMode="auto"/>
        <p:txBody>
          <a:bodyPr/>
          <a:lstStyle/>
          <a:p>
            <a:pPr>
              <a:defRPr/>
            </a:pPr>
            <a:r>
              <a:rPr lang="it-IT" dirty="0"/>
              <a:t>F. Dragoni | WCC 1300 mm2 MCF| Indico 1317323</a:t>
            </a:r>
            <a:endParaRPr dirty="0"/>
          </a:p>
        </p:txBody>
      </p:sp>
      <p:sp>
        <p:nvSpPr>
          <p:cNvPr id="7" name="Slide Number Placeholder 7"/>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endParaRP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pPr>
              <a:defRPr/>
            </a:pPr>
            <a:r>
              <a:rPr lang="en-US"/>
              <a:t>Click to edit Master subtitle style</a:t>
            </a:r>
            <a:endParaRPr/>
          </a:p>
        </p:txBody>
      </p:sp>
      <p:sp>
        <p:nvSpPr>
          <p:cNvPr id="6" name="Date Placeholder 6"/>
          <p:cNvSpPr>
            <a:spLocks noGrp="1"/>
          </p:cNvSpPr>
          <p:nvPr>
            <p:ph type="dt" sz="half" idx="10"/>
          </p:nvPr>
        </p:nvSpPr>
        <p:spPr bwMode="auto"/>
        <p:txBody>
          <a:bodyPr/>
          <a:lstStyle/>
          <a:p>
            <a:pPr>
              <a:defRPr/>
            </a:pPr>
            <a:endParaRPr dirty="0"/>
          </a:p>
        </p:txBody>
      </p:sp>
      <p:sp>
        <p:nvSpPr>
          <p:cNvPr id="7" name="Footer Placeholder 7"/>
          <p:cNvSpPr>
            <a:spLocks noGrp="1"/>
          </p:cNvSpPr>
          <p:nvPr>
            <p:ph type="ftr" sz="quarter" idx="11"/>
          </p:nvPr>
        </p:nvSpPr>
        <p:spPr bwMode="auto"/>
        <p:txBody>
          <a:bodyPr/>
          <a:lstStyle/>
          <a:p>
            <a:pPr>
              <a:defRPr/>
            </a:pPr>
            <a:r>
              <a:rPr lang="it-IT" dirty="0"/>
              <a:t>F. Dragoni | WCC 1300 mm2 MCF| Indico 1317323</a:t>
            </a:r>
            <a:endParaRPr dirty="0"/>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endParaRPr/>
          </a:p>
        </p:txBody>
      </p:sp>
      <p:sp>
        <p:nvSpPr>
          <p:cNvPr id="5" name="Footer Placeholder 5"/>
          <p:cNvSpPr>
            <a:spLocks noGrp="1"/>
          </p:cNvSpPr>
          <p:nvPr>
            <p:ph type="ftr" sz="quarter" idx="11"/>
          </p:nvPr>
        </p:nvSpPr>
        <p:spPr bwMode="auto"/>
        <p:txBody>
          <a:bodyPr/>
          <a:lstStyle/>
          <a:p>
            <a:pPr>
              <a:defRPr/>
            </a:pPr>
            <a:r>
              <a:rPr lang="it-IT" dirty="0"/>
              <a:t>F. Dragoni | WCC 1300 mm2 MCF| Indico 1317323</a:t>
            </a:r>
            <a:endParaRPr dirty="0"/>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90" y="6196406"/>
            <a:ext cx="11376025" cy="369332"/>
          </a:xfrm>
          <a:prstGeom prst="rect">
            <a:avLst/>
          </a:prstGeom>
          <a:noFill/>
        </p:spPr>
        <p:txBody>
          <a:bodyPr wrap="square" rtlCol="0">
            <a:spAutoFit/>
          </a:bodyPr>
          <a:lstStyle/>
          <a:p>
            <a:pPr algn="ctr">
              <a:defRPr/>
            </a:pPr>
            <a:r>
              <a:rPr lang="fr-CH" sz="1800"/>
              <a:t>home.cern</a:t>
            </a:r>
            <a:endParaRPr lang="en-US" sz="1800"/>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cxnSp>
        <p:nvCxnSpPr>
          <p:cNvPr id="4" name="Straight Connector 3"/>
          <p:cNvCxnSpPr/>
          <p:nvPr userDrawn="1"/>
        </p:nvCxnSpPr>
        <p:spPr>
          <a:xfrm>
            <a:off x="609605" y="1060450"/>
            <a:ext cx="10968567"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7" name="Content Placeholder 6"/>
          <p:cNvSpPr>
            <a:spLocks noGrp="1"/>
          </p:cNvSpPr>
          <p:nvPr>
            <p:ph sz="quarter" idx="13"/>
          </p:nvPr>
        </p:nvSpPr>
        <p:spPr>
          <a:xfrm>
            <a:off x="609606" y="1245527"/>
            <a:ext cx="10968567" cy="5028279"/>
          </a:xfrm>
        </p:spPr>
        <p:txBody>
          <a:bodyPr/>
          <a:lstStyle>
            <a:lvl2pPr>
              <a:defRPr sz="1351" baseline="0"/>
            </a:lvl2pPr>
            <a:lvl3pPr>
              <a:defRPr sz="1351"/>
            </a:lvl3pPr>
            <a:lvl4pPr>
              <a:defRPr sz="1125"/>
            </a:lvl4pPr>
            <a:lvl5pPr>
              <a:defRPr sz="112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2"/>
          <p:cNvSpPr>
            <a:spLocks noGrp="1"/>
          </p:cNvSpPr>
          <p:nvPr>
            <p:ph type="dt" sz="half" idx="14"/>
          </p:nvPr>
        </p:nvSpPr>
        <p:spPr/>
        <p:txBody>
          <a:bodyPr/>
          <a:lstStyle>
            <a:lvl1pPr>
              <a:defRPr/>
            </a:lvl1pPr>
          </a:lstStyle>
          <a:p>
            <a:pPr>
              <a:defRPr/>
            </a:pPr>
            <a:endParaRPr lang="en-US" dirty="0"/>
          </a:p>
        </p:txBody>
      </p:sp>
      <p:sp>
        <p:nvSpPr>
          <p:cNvPr id="6" name="Footer Placeholder 3"/>
          <p:cNvSpPr>
            <a:spLocks noGrp="1"/>
          </p:cNvSpPr>
          <p:nvPr>
            <p:ph type="ftr" sz="quarter" idx="15"/>
          </p:nvPr>
        </p:nvSpPr>
        <p:spPr/>
        <p:txBody>
          <a:bodyPr/>
          <a:lstStyle>
            <a:lvl1pPr>
              <a:defRPr/>
            </a:lvl1pPr>
          </a:lstStyle>
          <a:p>
            <a:pPr>
              <a:defRPr/>
            </a:pPr>
            <a:r>
              <a:rPr lang="it-IT" dirty="0"/>
              <a:t>F. Dragoni | WCC 1300 mm2 MCF| Indico 1317323</a:t>
            </a:r>
            <a:endParaRPr lang="en-US" dirty="0"/>
          </a:p>
        </p:txBody>
      </p:sp>
      <p:sp>
        <p:nvSpPr>
          <p:cNvPr id="8" name="Slide Number Placeholder 4"/>
          <p:cNvSpPr>
            <a:spLocks noGrp="1"/>
          </p:cNvSpPr>
          <p:nvPr>
            <p:ph type="sldNum" sz="quarter" idx="16"/>
          </p:nvPr>
        </p:nvSpPr>
        <p:spPr/>
        <p:txBody>
          <a:bodyPr/>
          <a:lstStyle>
            <a:lvl1pPr>
              <a:defRPr/>
            </a:lvl1pPr>
          </a:lstStyle>
          <a:p>
            <a:pPr>
              <a:defRPr/>
            </a:pPr>
            <a:fld id="{1E64B842-B5BD-46EE-B0D7-3798652E1730}" type="slidenum">
              <a:rPr lang="en-US"/>
              <a:pPr>
                <a:defRPr/>
              </a:pPr>
              <a:t>‹#›</a:t>
            </a:fld>
            <a:endParaRPr lang="en-US"/>
          </a:p>
        </p:txBody>
      </p:sp>
    </p:spTree>
    <p:extLst>
      <p:ext uri="{BB962C8B-B14F-4D97-AF65-F5344CB8AC3E}">
        <p14:creationId xmlns:p14="http://schemas.microsoft.com/office/powerpoint/2010/main" val="3549708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Pr>
        <a:solidFill>
          <a:srgbClr val="002576"/>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191346" y="214492"/>
            <a:ext cx="811380" cy="803226"/>
          </a:xfrm>
          <a:prstGeom prst="rect">
            <a:avLst/>
          </a:prstGeom>
        </p:spPr>
      </p:pic>
      <p:sp>
        <p:nvSpPr>
          <p:cNvPr id="5" name="Title 1"/>
          <p:cNvSpPr>
            <a:spLocks noGrp="1"/>
          </p:cNvSpPr>
          <p:nvPr>
            <p:ph type="ctrTitle" hasCustomPrompt="1"/>
          </p:nvPr>
        </p:nvSpPr>
        <p:spPr bwMode="auto">
          <a:xfrm>
            <a:off x="1091755" y="1808464"/>
            <a:ext cx="10008492"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1091755" y="4137385"/>
            <a:ext cx="10008492" cy="803787"/>
          </a:xfrm>
        </p:spPr>
        <p:txBody>
          <a:bodyPr>
            <a:noAutofit/>
          </a:bodyPr>
          <a:lstStyle>
            <a:lvl1pPr marL="0" indent="0" algn="l">
              <a:buNone/>
              <a:defRPr sz="2000" b="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pPr>
              <a:defRPr/>
            </a:pPr>
            <a:r>
              <a:rPr lang="en-US"/>
              <a:t>Click to edit Master subtitle style</a:t>
            </a:r>
            <a:endParaRPr/>
          </a:p>
        </p:txBody>
      </p:sp>
      <p:grpSp>
        <p:nvGrpSpPr>
          <p:cNvPr id="7" name="Group 19"/>
          <p:cNvGrpSpPr>
            <a:grpSpLocks noChangeAspect="1"/>
          </p:cNvGrpSpPr>
          <p:nvPr userDrawn="1"/>
        </p:nvGrpSpPr>
        <p:grpSpPr bwMode="auto">
          <a:xfrm>
            <a:off x="9984433" y="256324"/>
            <a:ext cx="641787" cy="648000"/>
            <a:chOff x="663481" y="724548"/>
            <a:chExt cx="3260231" cy="3291796"/>
          </a:xfrm>
        </p:grpSpPr>
        <p:grpSp>
          <p:nvGrpSpPr>
            <p:cNvPr id="8" name="Group 21"/>
            <p:cNvGrpSpPr/>
            <p:nvPr/>
          </p:nvGrpSpPr>
          <p:grpSpPr bwMode="auto">
            <a:xfrm>
              <a:off x="663481" y="724548"/>
              <a:ext cx="3260231" cy="3291796"/>
              <a:chOff x="2939542" y="1489861"/>
              <a:chExt cx="3260231" cy="3291796"/>
            </a:xfrm>
          </p:grpSpPr>
          <p:sp>
            <p:nvSpPr>
              <p:cNvPr id="9" name="Freeform: Shape 26"/>
              <p:cNvSpPr/>
              <p:nvPr/>
            </p:nvSpPr>
            <p:spPr bwMode="auto">
              <a:xfrm>
                <a:off x="2939542" y="1490870"/>
                <a:ext cx="1624411" cy="3289851"/>
              </a:xfrm>
              <a:custGeom>
                <a:avLst/>
                <a:gdLst>
                  <a:gd name="connsiteX0" fmla="*/ 1624411 w 1624411"/>
                  <a:gd name="connsiteY0" fmla="*/ 0 h 3289852"/>
                  <a:gd name="connsiteX1" fmla="*/ 1624411 w 1624411"/>
                  <a:gd name="connsiteY1" fmla="*/ 905590 h 3289852"/>
                  <a:gd name="connsiteX2" fmla="*/ 1570107 w 1624411"/>
                  <a:gd name="connsiteY2" fmla="*/ 908332 h 3289852"/>
                  <a:gd name="connsiteX3" fmla="*/ 907563 w 1624411"/>
                  <a:gd name="connsiteY3" fmla="*/ 1642522 h 3289852"/>
                  <a:gd name="connsiteX4" fmla="*/ 1570107 w 1624411"/>
                  <a:gd name="connsiteY4" fmla="*/ 2376712 h 3289852"/>
                  <a:gd name="connsiteX5" fmla="*/ 1624411 w 1624411"/>
                  <a:gd name="connsiteY5" fmla="*/ 2379454 h 3289852"/>
                  <a:gd name="connsiteX6" fmla="*/ 1624411 w 1624411"/>
                  <a:gd name="connsiteY6" fmla="*/ 3289852 h 3289852"/>
                  <a:gd name="connsiteX7" fmla="*/ 1503432 w 1624411"/>
                  <a:gd name="connsiteY7" fmla="*/ 3283083 h 3289852"/>
                  <a:gd name="connsiteX8" fmla="*/ 1408065 w 1624411"/>
                  <a:gd name="connsiteY8" fmla="*/ 2929665 h 3289852"/>
                  <a:gd name="connsiteX9" fmla="*/ 1211722 w 1624411"/>
                  <a:gd name="connsiteY9" fmla="*/ 2879176 h 3289852"/>
                  <a:gd name="connsiteX10" fmla="*/ 948061 w 1624411"/>
                  <a:gd name="connsiteY10" fmla="*/ 3137228 h 3289852"/>
                  <a:gd name="connsiteX11" fmla="*/ 701229 w 1624411"/>
                  <a:gd name="connsiteY11" fmla="*/ 2974544 h 3289852"/>
                  <a:gd name="connsiteX12" fmla="*/ 790985 w 1624411"/>
                  <a:gd name="connsiteY12" fmla="*/ 2632345 h 3289852"/>
                  <a:gd name="connsiteX13" fmla="*/ 656350 w 1624411"/>
                  <a:gd name="connsiteY13" fmla="*/ 2503319 h 3289852"/>
                  <a:gd name="connsiteX14" fmla="*/ 319760 w 1624411"/>
                  <a:gd name="connsiteY14" fmla="*/ 2598686 h 3289852"/>
                  <a:gd name="connsiteX15" fmla="*/ 157076 w 1624411"/>
                  <a:gd name="connsiteY15" fmla="*/ 2335023 h 3289852"/>
                  <a:gd name="connsiteX16" fmla="*/ 420736 w 1624411"/>
                  <a:gd name="connsiteY16" fmla="*/ 2088192 h 3289852"/>
                  <a:gd name="connsiteX17" fmla="*/ 375859 w 1624411"/>
                  <a:gd name="connsiteY17" fmla="*/ 1908679 h 3289852"/>
                  <a:gd name="connsiteX18" fmla="*/ 11220 w 1624411"/>
                  <a:gd name="connsiteY18" fmla="*/ 1796482 h 3289852"/>
                  <a:gd name="connsiteX19" fmla="*/ 0 w 1624411"/>
                  <a:gd name="connsiteY19" fmla="*/ 1515991 h 3289852"/>
                  <a:gd name="connsiteX20" fmla="*/ 353419 w 1624411"/>
                  <a:gd name="connsiteY20" fmla="*/ 1420624 h 3289852"/>
                  <a:gd name="connsiteX21" fmla="*/ 409517 w 1624411"/>
                  <a:gd name="connsiteY21" fmla="*/ 1229890 h 3289852"/>
                  <a:gd name="connsiteX22" fmla="*/ 147015 w 1624411"/>
                  <a:gd name="connsiteY22" fmla="*/ 972998 h 3289852"/>
                  <a:gd name="connsiteX23" fmla="*/ 280491 w 1624411"/>
                  <a:gd name="connsiteY23" fmla="*/ 708178 h 3289852"/>
                  <a:gd name="connsiteX24" fmla="*/ 639519 w 1624411"/>
                  <a:gd name="connsiteY24" fmla="*/ 825984 h 3289852"/>
                  <a:gd name="connsiteX25" fmla="*/ 785375 w 1624411"/>
                  <a:gd name="connsiteY25" fmla="*/ 646470 h 3289852"/>
                  <a:gd name="connsiteX26" fmla="*/ 684398 w 1624411"/>
                  <a:gd name="connsiteY26" fmla="*/ 315491 h 3289852"/>
                  <a:gd name="connsiteX27" fmla="*/ 971657 w 1624411"/>
                  <a:gd name="connsiteY27" fmla="*/ 162685 h 3289852"/>
                  <a:gd name="connsiteX28" fmla="*/ 1234160 w 1624411"/>
                  <a:gd name="connsiteY28" fmla="*/ 450127 h 3289852"/>
                  <a:gd name="connsiteX29" fmla="*/ 1396845 w 1624411"/>
                  <a:gd name="connsiteY29" fmla="*/ 388419 h 3289852"/>
                  <a:gd name="connsiteX30" fmla="*/ 1469772 w 1624411"/>
                  <a:gd name="connsiteY30" fmla="*/ 1341 h 3289852"/>
                  <a:gd name="connsiteX31" fmla="*/ 1624411 w 1624411"/>
                  <a:gd name="connsiteY31" fmla="*/ 0 h 328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624411" h="3289852" extrusionOk="0">
                    <a:moveTo>
                      <a:pt x="1624411" y="0"/>
                    </a:moveTo>
                    <a:lnTo>
                      <a:pt x="1624411" y="905590"/>
                    </a:lnTo>
                    <a:lnTo>
                      <a:pt x="1570107" y="908332"/>
                    </a:lnTo>
                    <a:cubicBezTo>
                      <a:pt x="1197966" y="946125"/>
                      <a:pt x="907563" y="1260410"/>
                      <a:pt x="907563" y="1642522"/>
                    </a:cubicBezTo>
                    <a:cubicBezTo>
                      <a:pt x="907563" y="2024634"/>
                      <a:pt x="1197966" y="2338919"/>
                      <a:pt x="1570107" y="2376712"/>
                    </a:cubicBezTo>
                    <a:lnTo>
                      <a:pt x="1624411" y="2379454"/>
                    </a:lnTo>
                    <a:lnTo>
                      <a:pt x="1624411" y="3289852"/>
                    </a:lnTo>
                    <a:lnTo>
                      <a:pt x="1503432" y="3283083"/>
                    </a:lnTo>
                    <a:lnTo>
                      <a:pt x="1408065" y="2929665"/>
                    </a:lnTo>
                    <a:lnTo>
                      <a:pt x="1211722" y="2879176"/>
                    </a:lnTo>
                    <a:lnTo>
                      <a:pt x="948061" y="3137228"/>
                    </a:lnTo>
                    <a:lnTo>
                      <a:pt x="701229" y="2974544"/>
                    </a:lnTo>
                    <a:lnTo>
                      <a:pt x="790985" y="2632345"/>
                    </a:lnTo>
                    <a:lnTo>
                      <a:pt x="656350" y="2503319"/>
                    </a:lnTo>
                    <a:lnTo>
                      <a:pt x="319760" y="2598686"/>
                    </a:lnTo>
                    <a:lnTo>
                      <a:pt x="157076" y="2335023"/>
                    </a:lnTo>
                    <a:lnTo>
                      <a:pt x="420736" y="2088192"/>
                    </a:lnTo>
                    <a:lnTo>
                      <a:pt x="375859" y="1908679"/>
                    </a:lnTo>
                    <a:lnTo>
                      <a:pt x="11220" y="1796482"/>
                    </a:lnTo>
                    <a:lnTo>
                      <a:pt x="0" y="1515991"/>
                    </a:lnTo>
                    <a:lnTo>
                      <a:pt x="353419" y="1420624"/>
                    </a:lnTo>
                    <a:lnTo>
                      <a:pt x="409517" y="1229890"/>
                    </a:lnTo>
                    <a:lnTo>
                      <a:pt x="147015" y="972998"/>
                    </a:lnTo>
                    <a:lnTo>
                      <a:pt x="280491" y="708178"/>
                    </a:lnTo>
                    <a:lnTo>
                      <a:pt x="639519" y="825984"/>
                    </a:lnTo>
                    <a:lnTo>
                      <a:pt x="785375" y="646470"/>
                    </a:lnTo>
                    <a:lnTo>
                      <a:pt x="684398" y="315491"/>
                    </a:lnTo>
                    <a:lnTo>
                      <a:pt x="971657" y="162685"/>
                    </a:lnTo>
                    <a:lnTo>
                      <a:pt x="1234160" y="450127"/>
                    </a:lnTo>
                    <a:lnTo>
                      <a:pt x="1396845" y="388419"/>
                    </a:lnTo>
                    <a:lnTo>
                      <a:pt x="1469772" y="1341"/>
                    </a:lnTo>
                    <a:lnTo>
                      <a:pt x="1624411" y="0"/>
                    </a:lnTo>
                    <a:close/>
                  </a:path>
                </a:pathLst>
              </a:cu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fr-CH" sz="3200" b="1">
                  <a:solidFill>
                    <a:srgbClr val="002060"/>
                  </a:solidFill>
                </a:endParaRPr>
              </a:p>
            </p:txBody>
          </p:sp>
          <p:sp>
            <p:nvSpPr>
              <p:cNvPr id="10" name="Arc 27"/>
              <p:cNvSpPr/>
              <p:nvPr/>
            </p:nvSpPr>
            <p:spPr bwMode="auto">
              <a:xfrm>
                <a:off x="4101142" y="1489861"/>
                <a:ext cx="947691" cy="2055542"/>
              </a:xfrm>
              <a:prstGeom prst="arc">
                <a:avLst>
                  <a:gd name="adj1" fmla="val 16200000"/>
                  <a:gd name="adj2" fmla="val 345725"/>
                </a:avLst>
              </a:prstGeom>
              <a:ln w="31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fr-CH" sz="3200" b="1">
                  <a:solidFill>
                    <a:srgbClr val="002060"/>
                  </a:solidFill>
                </a:endParaRPr>
              </a:p>
            </p:txBody>
          </p:sp>
          <p:sp>
            <p:nvSpPr>
              <p:cNvPr id="11" name="Arc 28"/>
              <p:cNvSpPr/>
              <p:nvPr/>
            </p:nvSpPr>
            <p:spPr bwMode="auto">
              <a:xfrm rot="2728892">
                <a:off x="4535625" y="1648044"/>
                <a:ext cx="981157" cy="2130987"/>
              </a:xfrm>
              <a:prstGeom prst="arc">
                <a:avLst>
                  <a:gd name="adj1" fmla="val 10362346"/>
                  <a:gd name="adj2" fmla="val 468010"/>
                </a:avLst>
              </a:prstGeom>
              <a:ln w="31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fr-CH" sz="3200" b="1">
                  <a:solidFill>
                    <a:srgbClr val="002060"/>
                  </a:solidFill>
                </a:endParaRPr>
              </a:p>
            </p:txBody>
          </p:sp>
          <p:sp>
            <p:nvSpPr>
              <p:cNvPr id="12" name="Arc 29"/>
              <p:cNvSpPr/>
              <p:nvPr/>
            </p:nvSpPr>
            <p:spPr bwMode="auto">
              <a:xfrm rot="5400000">
                <a:off x="4637140" y="2065021"/>
                <a:ext cx="981157" cy="2144108"/>
              </a:xfrm>
              <a:prstGeom prst="arc">
                <a:avLst>
                  <a:gd name="adj1" fmla="val 10808463"/>
                  <a:gd name="adj2" fmla="val 10101"/>
                </a:avLst>
              </a:prstGeom>
              <a:ln w="31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fr-CH" sz="3200" b="1">
                  <a:solidFill>
                    <a:srgbClr val="002060"/>
                  </a:solidFill>
                </a:endParaRPr>
              </a:p>
            </p:txBody>
          </p:sp>
          <p:sp>
            <p:nvSpPr>
              <p:cNvPr id="13" name="Arc 30"/>
              <p:cNvSpPr/>
              <p:nvPr/>
            </p:nvSpPr>
            <p:spPr bwMode="auto">
              <a:xfrm rot="8131167">
                <a:off x="4521974" y="2484163"/>
                <a:ext cx="981157" cy="2144108"/>
              </a:xfrm>
              <a:prstGeom prst="arc">
                <a:avLst>
                  <a:gd name="adj1" fmla="val 10400757"/>
                  <a:gd name="adj2" fmla="val 327884"/>
                </a:avLst>
              </a:prstGeom>
              <a:ln w="31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fr-CH" sz="3200" b="1">
                  <a:solidFill>
                    <a:srgbClr val="002060"/>
                  </a:solidFill>
                </a:endParaRPr>
              </a:p>
            </p:txBody>
          </p:sp>
          <p:sp>
            <p:nvSpPr>
              <p:cNvPr id="14" name="Arc 31"/>
              <p:cNvSpPr/>
              <p:nvPr/>
            </p:nvSpPr>
            <p:spPr bwMode="auto">
              <a:xfrm flipV="1">
                <a:off x="4090935" y="2726115"/>
                <a:ext cx="947691" cy="2055542"/>
              </a:xfrm>
              <a:prstGeom prst="arc">
                <a:avLst>
                  <a:gd name="adj1" fmla="val 16200000"/>
                  <a:gd name="adj2" fmla="val 303468"/>
                </a:avLst>
              </a:prstGeom>
              <a:ln w="31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fr-CH" sz="3200" b="1">
                  <a:solidFill>
                    <a:srgbClr val="002060"/>
                  </a:solidFill>
                </a:endParaRPr>
              </a:p>
            </p:txBody>
          </p:sp>
          <p:sp>
            <p:nvSpPr>
              <p:cNvPr id="15" name="Arc 32"/>
              <p:cNvSpPr/>
              <p:nvPr/>
            </p:nvSpPr>
            <p:spPr bwMode="auto">
              <a:xfrm>
                <a:off x="3833036" y="2393547"/>
                <a:ext cx="1487911" cy="1476000"/>
              </a:xfrm>
              <a:prstGeom prst="arc">
                <a:avLst>
                  <a:gd name="adj1" fmla="val 16200000"/>
                  <a:gd name="adj2" fmla="val 5455412"/>
                </a:avLst>
              </a:prstGeom>
              <a:ln w="31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fr-CH" sz="3200" b="1">
                  <a:solidFill>
                    <a:srgbClr val="002060"/>
                  </a:solidFill>
                </a:endParaRPr>
              </a:p>
            </p:txBody>
          </p:sp>
        </p:grpSp>
        <p:sp>
          <p:nvSpPr>
            <p:cNvPr id="16" name="Oval 22"/>
            <p:cNvSpPr>
              <a:spLocks noChangeAspect="1"/>
            </p:cNvSpPr>
            <p:nvPr/>
          </p:nvSpPr>
          <p:spPr bwMode="auto">
            <a:xfrm>
              <a:off x="3478693" y="1441174"/>
              <a:ext cx="146304" cy="146304"/>
            </a:xfrm>
            <a:prstGeom prst="ellipse">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H" sz="1800"/>
            </a:p>
          </p:txBody>
        </p:sp>
        <p:sp>
          <p:nvSpPr>
            <p:cNvPr id="17" name="Oval 23"/>
            <p:cNvSpPr>
              <a:spLocks noChangeAspect="1"/>
            </p:cNvSpPr>
            <p:nvPr/>
          </p:nvSpPr>
          <p:spPr bwMode="auto">
            <a:xfrm>
              <a:off x="3661248" y="2589682"/>
              <a:ext cx="146304" cy="146304"/>
            </a:xfrm>
            <a:prstGeom prst="ellipse">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H" sz="1800"/>
            </a:p>
          </p:txBody>
        </p:sp>
        <p:sp>
          <p:nvSpPr>
            <p:cNvPr id="18" name="Oval 24"/>
            <p:cNvSpPr>
              <a:spLocks noChangeAspect="1"/>
            </p:cNvSpPr>
            <p:nvPr/>
          </p:nvSpPr>
          <p:spPr bwMode="auto">
            <a:xfrm>
              <a:off x="2971735" y="3515339"/>
              <a:ext cx="146304" cy="146304"/>
            </a:xfrm>
            <a:prstGeom prst="ellipse">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H" sz="1800"/>
            </a:p>
          </p:txBody>
        </p:sp>
        <p:sp>
          <p:nvSpPr>
            <p:cNvPr id="19" name="Oval 25"/>
            <p:cNvSpPr>
              <a:spLocks noChangeAspect="1"/>
            </p:cNvSpPr>
            <p:nvPr/>
          </p:nvSpPr>
          <p:spPr bwMode="auto">
            <a:xfrm>
              <a:off x="2567700" y="974024"/>
              <a:ext cx="146304" cy="146304"/>
            </a:xfrm>
            <a:prstGeom prst="ellipse">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H" sz="1800"/>
            </a:p>
          </p:txBody>
        </p:sp>
      </p:grpSp>
      <p:sp>
        <p:nvSpPr>
          <p:cNvPr id="20" name="TextBox 20"/>
          <p:cNvSpPr>
            <a:spLocks noAdjustHandles="1"/>
          </p:cNvSpPr>
          <p:nvPr userDrawn="1"/>
        </p:nvSpPr>
        <p:spPr bwMode="auto">
          <a:xfrm>
            <a:off x="10700934" y="287941"/>
            <a:ext cx="1164101" cy="584775"/>
          </a:xfrm>
          <a:prstGeom prst="rect">
            <a:avLst/>
          </a:prstGeom>
          <a:noFill/>
        </p:spPr>
        <p:txBody>
          <a:bodyPr wrap="none" rtlCol="0">
            <a:spAutoFit/>
          </a:bodyPr>
          <a:lstStyle/>
          <a:p>
            <a:pPr>
              <a:defRPr/>
            </a:pPr>
            <a:r>
              <a:rPr lang="fr-CH" sz="1600" b="0" cap="small">
                <a:solidFill>
                  <a:schemeClr val="bg1"/>
                </a:solidFill>
              </a:rPr>
              <a:t>Engineering</a:t>
            </a:r>
            <a:endParaRPr sz="1800"/>
          </a:p>
          <a:p>
            <a:pPr>
              <a:defRPr/>
            </a:pPr>
            <a:r>
              <a:rPr lang="fr-CH" sz="1600" b="0" cap="small">
                <a:solidFill>
                  <a:schemeClr val="bg1"/>
                </a:solidFill>
              </a:rPr>
              <a:t>Department</a:t>
            </a:r>
            <a:endParaRPr sz="18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3992" indent="-323992">
              <a:buFont typeface="Arial"/>
              <a:buChar char="•"/>
              <a:defRPr sz="1800">
                <a:solidFill>
                  <a:schemeClr val="tx2"/>
                </a:solidFill>
              </a:defRPr>
            </a:lvl2pPr>
            <a:lvl3pPr marL="647984" indent="-323992">
              <a:buSzPct val="100000"/>
              <a:buFont typeface="Arial"/>
              <a:buChar char="•"/>
              <a:defRPr>
                <a:solidFill>
                  <a:schemeClr val="tx2"/>
                </a:solidFill>
              </a:defRPr>
            </a:lvl3pPr>
            <a:lvl4pPr marL="971976" indent="-323992">
              <a:buSzPct val="100000"/>
              <a:buFont typeface="Arial"/>
              <a:buChar char="•"/>
              <a:defRPr>
                <a:solidFill>
                  <a:schemeClr val="tx2"/>
                </a:solidFill>
              </a:defRPr>
            </a:lvl4pPr>
            <a:lvl5pPr marL="2057349" indent="-228594">
              <a:buSzPct val="100000"/>
              <a:buFont typeface="Arial"/>
              <a:buChar char="•"/>
              <a:defRPr>
                <a:solidFill>
                  <a:schemeClr val="tx2">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5" name="Title 6"/>
          <p:cNvSpPr>
            <a:spLocks noGrp="1"/>
          </p:cNvSpPr>
          <p:nvPr>
            <p:ph type="title"/>
          </p:nvPr>
        </p:nvSpPr>
        <p:spPr bwMode="auto"/>
        <p:txBody>
          <a:bodyPr/>
          <a:lstStyle/>
          <a:p>
            <a:pPr>
              <a:defRPr/>
            </a:pPr>
            <a:r>
              <a:rPr lang="en-US"/>
              <a:t>Click to edit Master title style</a:t>
            </a:r>
            <a:endParaRPr/>
          </a:p>
        </p:txBody>
      </p:sp>
      <p:sp>
        <p:nvSpPr>
          <p:cNvPr id="6" name="Date Placeholder 10"/>
          <p:cNvSpPr>
            <a:spLocks noGrp="1"/>
          </p:cNvSpPr>
          <p:nvPr>
            <p:ph type="dt" sz="half" idx="10"/>
          </p:nvPr>
        </p:nvSpPr>
        <p:spPr bwMode="auto"/>
        <p:txBody>
          <a:bodyPr/>
          <a:lstStyle/>
          <a:p>
            <a:pPr>
              <a:defRPr/>
            </a:pPr>
            <a:endParaRPr/>
          </a:p>
        </p:txBody>
      </p:sp>
      <p:sp>
        <p:nvSpPr>
          <p:cNvPr id="7" name="Footer Placeholder 11"/>
          <p:cNvSpPr>
            <a:spLocks noGrp="1"/>
          </p:cNvSpPr>
          <p:nvPr>
            <p:ph type="ftr" sz="quarter" idx="11"/>
          </p:nvPr>
        </p:nvSpPr>
        <p:spPr bwMode="auto"/>
        <p:txBody>
          <a:bodyPr/>
          <a:lstStyle/>
          <a:p>
            <a:pPr>
              <a:defRPr/>
            </a:pPr>
            <a:r>
              <a:rPr lang="it-IT" dirty="0"/>
              <a:t>F. Dragoni | WCC 1300 mm2 MCF| Indico 1317323</a:t>
            </a:r>
            <a:endParaRPr dirty="0"/>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891" indent="-342891">
              <a:buFont typeface="Arial"/>
              <a:buChar char="•"/>
              <a:defRPr>
                <a:solidFill>
                  <a:schemeClr val="tx2">
                    <a:lumMod val="50000"/>
                  </a:schemeClr>
                </a:solidFill>
              </a:defRPr>
            </a:lvl1pPr>
            <a:lvl2pPr marL="628635" indent="-261932">
              <a:buFont typeface="Arial"/>
              <a:buChar char="•"/>
              <a:defRPr sz="1800">
                <a:solidFill>
                  <a:schemeClr val="tx2">
                    <a:lumMod val="50000"/>
                  </a:schemeClr>
                </a:solidFill>
              </a:defRPr>
            </a:lvl2pPr>
            <a:lvl3pPr marL="888978" indent="-260344">
              <a:buSzPct val="100000"/>
              <a:buFont typeface="Arial"/>
              <a:buChar char="•"/>
              <a:defRPr sz="1800">
                <a:solidFill>
                  <a:schemeClr val="tx2">
                    <a:lumMod val="50000"/>
                  </a:schemeClr>
                </a:solidFill>
              </a:defRPr>
            </a:lvl3pPr>
            <a:lvl4pPr marL="1209644" indent="-269868">
              <a:buSzPct val="100000"/>
              <a:buFont typeface="Arial"/>
              <a:buChar char="•"/>
              <a:defRPr sz="1600">
                <a:solidFill>
                  <a:schemeClr val="tx2">
                    <a:lumMod val="50000"/>
                  </a:schemeClr>
                </a:solidFill>
              </a:defRPr>
            </a:lvl4pPr>
            <a:lvl5pPr marL="2057349" indent="-228594">
              <a:buSzPct val="100000"/>
              <a:buFont typeface="Arial"/>
              <a:buChar char="•"/>
              <a:defRPr>
                <a:solidFill>
                  <a:schemeClr val="tx2">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0">
              <a:defRPr/>
            </a:pPr>
            <a:endParaRPr lang="en-US"/>
          </a:p>
        </p:txBody>
      </p:sp>
      <p:sp>
        <p:nvSpPr>
          <p:cNvPr id="5" name="Title 6"/>
          <p:cNvSpPr>
            <a:spLocks noGrp="1"/>
          </p:cNvSpPr>
          <p:nvPr>
            <p:ph type="title"/>
          </p:nvPr>
        </p:nvSpPr>
        <p:spPr bwMode="auto"/>
        <p:txBody>
          <a:bodyPr/>
          <a:lstStyle/>
          <a:p>
            <a:pPr>
              <a:defRPr/>
            </a:pPr>
            <a:r>
              <a:rPr lang="en-US"/>
              <a:t>Click to edit Master title style</a:t>
            </a:r>
            <a:endParaRPr/>
          </a:p>
        </p:txBody>
      </p:sp>
      <p:sp>
        <p:nvSpPr>
          <p:cNvPr id="6" name="Date Placeholder 10"/>
          <p:cNvSpPr>
            <a:spLocks noGrp="1"/>
          </p:cNvSpPr>
          <p:nvPr>
            <p:ph type="dt" sz="half" idx="10"/>
          </p:nvPr>
        </p:nvSpPr>
        <p:spPr bwMode="auto"/>
        <p:txBody>
          <a:bodyPr/>
          <a:lstStyle/>
          <a:p>
            <a:pPr>
              <a:defRPr/>
            </a:pPr>
            <a:endParaRPr/>
          </a:p>
        </p:txBody>
      </p:sp>
      <p:sp>
        <p:nvSpPr>
          <p:cNvPr id="7" name="Footer Placeholder 11"/>
          <p:cNvSpPr>
            <a:spLocks noGrp="1"/>
          </p:cNvSpPr>
          <p:nvPr>
            <p:ph type="ftr" sz="quarter" idx="11"/>
          </p:nvPr>
        </p:nvSpPr>
        <p:spPr bwMode="auto"/>
        <p:txBody>
          <a:bodyPr/>
          <a:lstStyle/>
          <a:p>
            <a:pPr>
              <a:defRPr/>
            </a:pPr>
            <a:r>
              <a:rPr lang="it-IT" dirty="0"/>
              <a:t>F. Dragoni | WCC 1300 mm2 MCF| Indico 1317323</a:t>
            </a:r>
            <a:endParaRPr dirty="0"/>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endParaRPr/>
          </a:p>
        </p:txBody>
      </p:sp>
      <p:sp>
        <p:nvSpPr>
          <p:cNvPr id="5" name="Date Placeholder 10"/>
          <p:cNvSpPr>
            <a:spLocks noGrp="1"/>
          </p:cNvSpPr>
          <p:nvPr>
            <p:ph type="dt" sz="half" idx="10"/>
          </p:nvPr>
        </p:nvSpPr>
        <p:spPr bwMode="auto"/>
        <p:txBody>
          <a:bodyPr/>
          <a:lstStyle/>
          <a:p>
            <a:pPr>
              <a:defRPr/>
            </a:pPr>
            <a:endParaRPr/>
          </a:p>
        </p:txBody>
      </p:sp>
      <p:sp>
        <p:nvSpPr>
          <p:cNvPr id="6" name="Footer Placeholder 11"/>
          <p:cNvSpPr>
            <a:spLocks noGrp="1"/>
          </p:cNvSpPr>
          <p:nvPr>
            <p:ph type="ftr" sz="quarter" idx="11"/>
          </p:nvPr>
        </p:nvSpPr>
        <p:spPr bwMode="auto"/>
        <p:txBody>
          <a:bodyPr/>
          <a:lstStyle/>
          <a:p>
            <a:pPr>
              <a:defRPr/>
            </a:pPr>
            <a:r>
              <a:rPr lang="it-IT" dirty="0"/>
              <a:t>F. Dragoni | WCC 1300 mm2 MCF| Indico 1317323</a:t>
            </a:r>
            <a:endParaRPr dirty="0"/>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90" y="1439863"/>
            <a:ext cx="11376025" cy="4760912"/>
          </a:xfrm>
          <a:prstGeom prst="rect">
            <a:avLst/>
          </a:prstGeom>
          <a:noFill/>
          <a:ln w="3175">
            <a:noFill/>
          </a:ln>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24680" y="0"/>
            <a:ext cx="12192000" cy="6321608"/>
          </a:xfrm>
          <a:prstGeom prst="rect">
            <a:avLst/>
          </a:prstGeom>
          <a:noFill/>
          <a:ln w="3175">
            <a:noFill/>
          </a:ln>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3" y="4"/>
            <a:ext cx="4116387" cy="6318353"/>
          </a:xfrm>
          <a:prstGeom prst="rect">
            <a:avLst/>
          </a:prstGeom>
          <a:solidFill>
            <a:srgbClr val="002576"/>
          </a:solidFill>
        </p:spPr>
        <p:txBody>
          <a:bodyPr lIns="180000" tIns="180000" rIns="180000" bIns="180000"/>
          <a:lstStyle>
            <a:lvl1pPr>
              <a:defRPr sz="2800">
                <a:solidFill>
                  <a:schemeClr val="bg1"/>
                </a:solidFill>
              </a:defRPr>
            </a:lvl1pPr>
            <a:lvl2pPr marL="323992" indent="-323992">
              <a:buFont typeface="Arial"/>
              <a:buChar char="•"/>
              <a:defRPr sz="2100">
                <a:solidFill>
                  <a:schemeClr val="bg1"/>
                </a:solidFill>
              </a:defRPr>
            </a:lvl2pPr>
            <a:lvl3pPr marL="647984" indent="-323992">
              <a:buSzPct val="100000"/>
              <a:buFont typeface="Arial"/>
              <a:buChar char="•"/>
              <a:defRPr sz="1800">
                <a:solidFill>
                  <a:schemeClr val="bg1"/>
                </a:solidFill>
              </a:defRPr>
            </a:lvl3pPr>
            <a:lvl4pPr marL="971976" indent="-323992">
              <a:buSzPct val="100000"/>
              <a:buFont typeface="Arial"/>
              <a:buChar char="•"/>
              <a:defRPr>
                <a:solidFill>
                  <a:schemeClr val="bg1"/>
                </a:solidFill>
              </a:defRPr>
            </a:lvl4pPr>
            <a:lvl5pPr marL="2057349" indent="-228594">
              <a:buSzPct val="100000"/>
              <a:buFont typeface="Arial"/>
              <a:buChar char="•"/>
              <a:defRPr>
                <a:solidFill>
                  <a:schemeClr val="tx2">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6" name="Date Placeholder 10"/>
          <p:cNvSpPr>
            <a:spLocks noGrp="1"/>
          </p:cNvSpPr>
          <p:nvPr>
            <p:ph type="dt" sz="half" idx="10"/>
          </p:nvPr>
        </p:nvSpPr>
        <p:spPr bwMode="auto"/>
        <p:txBody>
          <a:bodyPr/>
          <a:lstStyle/>
          <a:p>
            <a:pPr>
              <a:defRPr/>
            </a:pPr>
            <a:endParaRPr/>
          </a:p>
        </p:txBody>
      </p:sp>
      <p:sp>
        <p:nvSpPr>
          <p:cNvPr id="7" name="Footer Placeholder 11"/>
          <p:cNvSpPr>
            <a:spLocks noGrp="1"/>
          </p:cNvSpPr>
          <p:nvPr>
            <p:ph type="ftr" sz="quarter" idx="11"/>
          </p:nvPr>
        </p:nvSpPr>
        <p:spPr bwMode="auto"/>
        <p:txBody>
          <a:bodyPr/>
          <a:lstStyle/>
          <a:p>
            <a:pPr>
              <a:defRPr/>
            </a:pPr>
            <a:r>
              <a:rPr lang="it-IT" dirty="0"/>
              <a:t>F. Dragoni | WCC 1300 mm2 MCF| Indico 1317323</a:t>
            </a:r>
            <a:endParaRPr dirty="0"/>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90" y="1592264"/>
            <a:ext cx="5616575" cy="4608512"/>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6" name="Content Placeholder 3"/>
          <p:cNvSpPr>
            <a:spLocks noGrp="1"/>
          </p:cNvSpPr>
          <p:nvPr>
            <p:ph sz="half" idx="2"/>
          </p:nvPr>
        </p:nvSpPr>
        <p:spPr bwMode="auto">
          <a:xfrm>
            <a:off x="6172200" y="1592268"/>
            <a:ext cx="5611813" cy="4608511"/>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7" name="Date Placeholder 7"/>
          <p:cNvSpPr>
            <a:spLocks noGrp="1"/>
          </p:cNvSpPr>
          <p:nvPr>
            <p:ph type="dt" sz="half" idx="10"/>
          </p:nvPr>
        </p:nvSpPr>
        <p:spPr bwMode="auto"/>
        <p:txBody>
          <a:bodyPr/>
          <a:lstStyle/>
          <a:p>
            <a:pPr>
              <a:defRPr/>
            </a:pPr>
            <a:endParaRPr/>
          </a:p>
        </p:txBody>
      </p:sp>
      <p:sp>
        <p:nvSpPr>
          <p:cNvPr id="8" name="Footer Placeholder 8"/>
          <p:cNvSpPr>
            <a:spLocks noGrp="1"/>
          </p:cNvSpPr>
          <p:nvPr>
            <p:ph type="ftr" sz="quarter" idx="11"/>
          </p:nvPr>
        </p:nvSpPr>
        <p:spPr bwMode="auto"/>
        <p:txBody>
          <a:bodyPr/>
          <a:lstStyle/>
          <a:p>
            <a:pPr>
              <a:defRPr/>
            </a:pPr>
            <a:r>
              <a:rPr lang="it-IT" dirty="0"/>
              <a:t>F. Dragoni | WCC 1300 mm2 MCF| Indico 1317323</a:t>
            </a:r>
            <a:endParaRPr dirty="0"/>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90" y="365129"/>
            <a:ext cx="11380812" cy="759619"/>
          </a:xfrm>
        </p:spPr>
        <p:txBody>
          <a:bodyPr/>
          <a:lstStyle/>
          <a:p>
            <a:pPr>
              <a:defRPr/>
            </a:pPr>
            <a:r>
              <a:rPr lang="en-US"/>
              <a:t>Click to edit Master title style</a:t>
            </a:r>
            <a:endParaRPr/>
          </a:p>
        </p:txBody>
      </p:sp>
      <p:sp>
        <p:nvSpPr>
          <p:cNvPr id="5" name="Text Placeholder 2"/>
          <p:cNvSpPr>
            <a:spLocks noGrp="1"/>
          </p:cNvSpPr>
          <p:nvPr>
            <p:ph type="body" idx="1"/>
          </p:nvPr>
        </p:nvSpPr>
        <p:spPr bwMode="auto">
          <a:xfrm>
            <a:off x="407990" y="1592264"/>
            <a:ext cx="5616575" cy="668337"/>
          </a:xfrm>
        </p:spPr>
        <p:txBody>
          <a:bodyPr anchor="t" anchorCtr="0"/>
          <a:lstStyle>
            <a:lvl1pPr marL="0" indent="0">
              <a:buNone/>
              <a:defRPr sz="2400" b="1">
                <a:solidFill>
                  <a:srgbClr val="FF6600"/>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defRPr/>
            </a:pPr>
            <a:r>
              <a:rPr lang="en-US"/>
              <a:t>Click to edit Master text styles</a:t>
            </a:r>
            <a:endParaRPr/>
          </a:p>
        </p:txBody>
      </p:sp>
      <p:sp>
        <p:nvSpPr>
          <p:cNvPr id="6" name="Content Placeholder 3"/>
          <p:cNvSpPr>
            <a:spLocks noGrp="1"/>
          </p:cNvSpPr>
          <p:nvPr>
            <p:ph sz="half" idx="2"/>
          </p:nvPr>
        </p:nvSpPr>
        <p:spPr bwMode="auto">
          <a:xfrm>
            <a:off x="407990" y="2427287"/>
            <a:ext cx="5616575" cy="3762376"/>
          </a:xfrm>
        </p:spPr>
        <p:txBody>
          <a:bodyPr/>
          <a:lstStyle>
            <a:lvl1pPr marL="323992" indent="-323992">
              <a:buFont typeface="Arial"/>
              <a:buChar char="•"/>
              <a:defRPr/>
            </a:lvl1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rgbClr val="FF6600"/>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defRPr/>
            </a:pPr>
            <a:r>
              <a:rPr lang="en-US"/>
              <a:t>Click to edit Master text styles</a:t>
            </a:r>
            <a:endParaRPr/>
          </a:p>
        </p:txBody>
      </p:sp>
      <p:sp>
        <p:nvSpPr>
          <p:cNvPr id="8" name="Content Placeholder 5"/>
          <p:cNvSpPr>
            <a:spLocks noGrp="1"/>
          </p:cNvSpPr>
          <p:nvPr>
            <p:ph sz="quarter" idx="4"/>
          </p:nvPr>
        </p:nvSpPr>
        <p:spPr bwMode="auto">
          <a:xfrm>
            <a:off x="6172200" y="2427287"/>
            <a:ext cx="5611813" cy="3762376"/>
          </a:xfrm>
        </p:spPr>
        <p:txBody>
          <a:bodyPr/>
          <a:lstStyle>
            <a:lvl1pPr marL="323992" indent="-323992">
              <a:buFont typeface="Arial"/>
              <a:buChar char="•"/>
              <a:defRPr/>
            </a:lvl1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9" name="Date Placeholder 9"/>
          <p:cNvSpPr>
            <a:spLocks noGrp="1"/>
          </p:cNvSpPr>
          <p:nvPr>
            <p:ph type="dt" sz="half" idx="10"/>
          </p:nvPr>
        </p:nvSpPr>
        <p:spPr bwMode="auto"/>
        <p:txBody>
          <a:bodyPr/>
          <a:lstStyle/>
          <a:p>
            <a:pPr>
              <a:defRPr/>
            </a:pPr>
            <a:endParaRPr/>
          </a:p>
        </p:txBody>
      </p:sp>
      <p:sp>
        <p:nvSpPr>
          <p:cNvPr id="10" name="Footer Placeholder 10"/>
          <p:cNvSpPr>
            <a:spLocks noGrp="1"/>
          </p:cNvSpPr>
          <p:nvPr>
            <p:ph type="ftr" sz="quarter" idx="11"/>
          </p:nvPr>
        </p:nvSpPr>
        <p:spPr bwMode="auto"/>
        <p:txBody>
          <a:bodyPr/>
          <a:lstStyle/>
          <a:p>
            <a:pPr>
              <a:defRPr/>
            </a:pPr>
            <a:r>
              <a:rPr lang="it-IT" dirty="0"/>
              <a:t>F. Dragoni | WCC 1300 mm2 MCF| Indico 1317323</a:t>
            </a:r>
            <a:endParaRPr dirty="0"/>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Rectangle 1"/>
          <p:cNvSpPr/>
          <p:nvPr userDrawn="1"/>
        </p:nvSpPr>
        <p:spPr bwMode="auto">
          <a:xfrm>
            <a:off x="0" y="6237312"/>
            <a:ext cx="12192000" cy="620688"/>
          </a:xfrm>
          <a:prstGeom prst="rect">
            <a:avLst/>
          </a:prstGeom>
          <a:solidFill>
            <a:srgbClr val="00257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H" sz="1800"/>
          </a:p>
        </p:txBody>
      </p:sp>
      <p:sp>
        <p:nvSpPr>
          <p:cNvPr id="5" name="Title Placeholder 1"/>
          <p:cNvSpPr>
            <a:spLocks noGrp="1"/>
          </p:cNvSpPr>
          <p:nvPr>
            <p:ph type="title"/>
          </p:nvPr>
        </p:nvSpPr>
        <p:spPr bwMode="auto">
          <a:xfrm>
            <a:off x="407990" y="373597"/>
            <a:ext cx="11376025" cy="751151"/>
          </a:xfrm>
          <a:prstGeom prst="rect">
            <a:avLst/>
          </a:prstGeom>
        </p:spPr>
        <p:txBody>
          <a:bodyPr vert="horz" lIns="0" tIns="0" rIns="0" bIns="0" rtlCol="0" anchor="t" anchorCtr="0">
            <a:noAutofit/>
          </a:bodyPr>
          <a:lstStyle/>
          <a:p>
            <a:pPr>
              <a:defRPr/>
            </a:pPr>
            <a:r>
              <a:rPr lang="en-US"/>
              <a:t>Click to edit Master title style</a:t>
            </a:r>
            <a:endParaRPr/>
          </a:p>
        </p:txBody>
      </p:sp>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1559498" y="6350855"/>
            <a:ext cx="867863" cy="365125"/>
          </a:xfrm>
          <a:prstGeom prst="rect">
            <a:avLst/>
          </a:prstGeom>
        </p:spPr>
        <p:txBody>
          <a:bodyPr vert="horz" lIns="0" tIns="0" rIns="0" bIns="0" rtlCol="0" anchor="ctr"/>
          <a:lstStyle>
            <a:lvl1pPr algn="r">
              <a:defRPr sz="1000">
                <a:solidFill>
                  <a:schemeClr val="bg1"/>
                </a:solidFill>
              </a:defRPr>
            </a:lvl1pPr>
          </a:lstStyle>
          <a:p>
            <a:pPr>
              <a:defRPr/>
            </a:pPr>
            <a:r>
              <a:rPr lang="en-GB" dirty="0"/>
              <a:t>14/09/2021</a:t>
            </a:r>
            <a:endParaRPr dirty="0"/>
          </a:p>
        </p:txBody>
      </p:sp>
      <p:sp>
        <p:nvSpPr>
          <p:cNvPr id="8" name="Slide Number Placeholder 5"/>
          <p:cNvSpPr>
            <a:spLocks noGrp="1"/>
          </p:cNvSpPr>
          <p:nvPr>
            <p:ph type="sldNum" sz="quarter" idx="4"/>
          </p:nvPr>
        </p:nvSpPr>
        <p:spPr bwMode="auto">
          <a:xfrm>
            <a:off x="9418518" y="6356354"/>
            <a:ext cx="681255"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2570232" y="6356354"/>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it-IT" sz="1200" dirty="0">
                <a:solidFill>
                  <a:schemeClr val="bg1"/>
                </a:solidFill>
              </a:rPr>
              <a:t>F. Dragoni | WCC 1300 mm2 MCF| Indico 1317323</a:t>
            </a:r>
            <a:endParaRPr lang="en-US" sz="1200" dirty="0">
              <a:solidFill>
                <a:schemeClr val="bg1"/>
              </a:solidFill>
            </a:endParaRPr>
          </a:p>
        </p:txBody>
      </p:sp>
      <p:pic>
        <p:nvPicPr>
          <p:cNvPr id="10" name="Image 2" descr="logooutline.eps"/>
          <p:cNvPicPr/>
          <p:nvPr userDrawn="1"/>
        </p:nvPicPr>
        <p:blipFill>
          <a:blip r:embed="rId24"/>
          <a:stretch/>
        </p:blipFill>
        <p:spPr bwMode="auto">
          <a:xfrm>
            <a:off x="426315" y="6350855"/>
            <a:ext cx="399415" cy="395605"/>
          </a:xfrm>
          <a:prstGeom prst="rect">
            <a:avLst/>
          </a:prstGeom>
        </p:spPr>
      </p:pic>
      <p:grpSp>
        <p:nvGrpSpPr>
          <p:cNvPr id="11" name="Group 2"/>
          <p:cNvGrpSpPr/>
          <p:nvPr userDrawn="1"/>
        </p:nvGrpSpPr>
        <p:grpSpPr bwMode="auto">
          <a:xfrm>
            <a:off x="10603851" y="6310484"/>
            <a:ext cx="1294738" cy="430887"/>
            <a:chOff x="10603850" y="6310481"/>
            <a:chExt cx="1294737" cy="430887"/>
          </a:xfrm>
        </p:grpSpPr>
        <p:grpSp>
          <p:nvGrpSpPr>
            <p:cNvPr id="12" name="Group 22"/>
            <p:cNvGrpSpPr>
              <a:grpSpLocks noChangeAspect="1"/>
            </p:cNvGrpSpPr>
            <p:nvPr userDrawn="1"/>
          </p:nvGrpSpPr>
          <p:grpSpPr bwMode="auto">
            <a:xfrm>
              <a:off x="10603850" y="6328122"/>
              <a:ext cx="391812" cy="395605"/>
              <a:chOff x="663481" y="724548"/>
              <a:chExt cx="3260231" cy="3291796"/>
            </a:xfrm>
          </p:grpSpPr>
          <p:grpSp>
            <p:nvGrpSpPr>
              <p:cNvPr id="13" name="Group 23"/>
              <p:cNvGrpSpPr/>
              <p:nvPr/>
            </p:nvGrpSpPr>
            <p:grpSpPr bwMode="auto">
              <a:xfrm>
                <a:off x="663481" y="724548"/>
                <a:ext cx="3260231" cy="3291796"/>
                <a:chOff x="2939542" y="1489861"/>
                <a:chExt cx="3260231" cy="3291796"/>
              </a:xfrm>
            </p:grpSpPr>
            <p:sp>
              <p:nvSpPr>
                <p:cNvPr id="14" name="Freeform: Shape 28"/>
                <p:cNvSpPr/>
                <p:nvPr/>
              </p:nvSpPr>
              <p:spPr bwMode="auto">
                <a:xfrm>
                  <a:off x="2939542" y="1490870"/>
                  <a:ext cx="1624411" cy="3289851"/>
                </a:xfrm>
                <a:custGeom>
                  <a:avLst/>
                  <a:gdLst>
                    <a:gd name="connsiteX0" fmla="*/ 1624411 w 1624411"/>
                    <a:gd name="connsiteY0" fmla="*/ 0 h 3289852"/>
                    <a:gd name="connsiteX1" fmla="*/ 1624411 w 1624411"/>
                    <a:gd name="connsiteY1" fmla="*/ 905590 h 3289852"/>
                    <a:gd name="connsiteX2" fmla="*/ 1570107 w 1624411"/>
                    <a:gd name="connsiteY2" fmla="*/ 908332 h 3289852"/>
                    <a:gd name="connsiteX3" fmla="*/ 907563 w 1624411"/>
                    <a:gd name="connsiteY3" fmla="*/ 1642522 h 3289852"/>
                    <a:gd name="connsiteX4" fmla="*/ 1570107 w 1624411"/>
                    <a:gd name="connsiteY4" fmla="*/ 2376712 h 3289852"/>
                    <a:gd name="connsiteX5" fmla="*/ 1624411 w 1624411"/>
                    <a:gd name="connsiteY5" fmla="*/ 2379454 h 3289852"/>
                    <a:gd name="connsiteX6" fmla="*/ 1624411 w 1624411"/>
                    <a:gd name="connsiteY6" fmla="*/ 3289852 h 3289852"/>
                    <a:gd name="connsiteX7" fmla="*/ 1503432 w 1624411"/>
                    <a:gd name="connsiteY7" fmla="*/ 3283083 h 3289852"/>
                    <a:gd name="connsiteX8" fmla="*/ 1408065 w 1624411"/>
                    <a:gd name="connsiteY8" fmla="*/ 2929665 h 3289852"/>
                    <a:gd name="connsiteX9" fmla="*/ 1211722 w 1624411"/>
                    <a:gd name="connsiteY9" fmla="*/ 2879176 h 3289852"/>
                    <a:gd name="connsiteX10" fmla="*/ 948061 w 1624411"/>
                    <a:gd name="connsiteY10" fmla="*/ 3137228 h 3289852"/>
                    <a:gd name="connsiteX11" fmla="*/ 701229 w 1624411"/>
                    <a:gd name="connsiteY11" fmla="*/ 2974544 h 3289852"/>
                    <a:gd name="connsiteX12" fmla="*/ 790985 w 1624411"/>
                    <a:gd name="connsiteY12" fmla="*/ 2632345 h 3289852"/>
                    <a:gd name="connsiteX13" fmla="*/ 656350 w 1624411"/>
                    <a:gd name="connsiteY13" fmla="*/ 2503319 h 3289852"/>
                    <a:gd name="connsiteX14" fmla="*/ 319760 w 1624411"/>
                    <a:gd name="connsiteY14" fmla="*/ 2598686 h 3289852"/>
                    <a:gd name="connsiteX15" fmla="*/ 157076 w 1624411"/>
                    <a:gd name="connsiteY15" fmla="*/ 2335023 h 3289852"/>
                    <a:gd name="connsiteX16" fmla="*/ 420736 w 1624411"/>
                    <a:gd name="connsiteY16" fmla="*/ 2088192 h 3289852"/>
                    <a:gd name="connsiteX17" fmla="*/ 375859 w 1624411"/>
                    <a:gd name="connsiteY17" fmla="*/ 1908679 h 3289852"/>
                    <a:gd name="connsiteX18" fmla="*/ 11220 w 1624411"/>
                    <a:gd name="connsiteY18" fmla="*/ 1796482 h 3289852"/>
                    <a:gd name="connsiteX19" fmla="*/ 0 w 1624411"/>
                    <a:gd name="connsiteY19" fmla="*/ 1515991 h 3289852"/>
                    <a:gd name="connsiteX20" fmla="*/ 353419 w 1624411"/>
                    <a:gd name="connsiteY20" fmla="*/ 1420624 h 3289852"/>
                    <a:gd name="connsiteX21" fmla="*/ 409517 w 1624411"/>
                    <a:gd name="connsiteY21" fmla="*/ 1229890 h 3289852"/>
                    <a:gd name="connsiteX22" fmla="*/ 147015 w 1624411"/>
                    <a:gd name="connsiteY22" fmla="*/ 972998 h 3289852"/>
                    <a:gd name="connsiteX23" fmla="*/ 280491 w 1624411"/>
                    <a:gd name="connsiteY23" fmla="*/ 708178 h 3289852"/>
                    <a:gd name="connsiteX24" fmla="*/ 639519 w 1624411"/>
                    <a:gd name="connsiteY24" fmla="*/ 825984 h 3289852"/>
                    <a:gd name="connsiteX25" fmla="*/ 785375 w 1624411"/>
                    <a:gd name="connsiteY25" fmla="*/ 646470 h 3289852"/>
                    <a:gd name="connsiteX26" fmla="*/ 684398 w 1624411"/>
                    <a:gd name="connsiteY26" fmla="*/ 315491 h 3289852"/>
                    <a:gd name="connsiteX27" fmla="*/ 971657 w 1624411"/>
                    <a:gd name="connsiteY27" fmla="*/ 162685 h 3289852"/>
                    <a:gd name="connsiteX28" fmla="*/ 1234160 w 1624411"/>
                    <a:gd name="connsiteY28" fmla="*/ 450127 h 3289852"/>
                    <a:gd name="connsiteX29" fmla="*/ 1396845 w 1624411"/>
                    <a:gd name="connsiteY29" fmla="*/ 388419 h 3289852"/>
                    <a:gd name="connsiteX30" fmla="*/ 1469772 w 1624411"/>
                    <a:gd name="connsiteY30" fmla="*/ 1341 h 3289852"/>
                    <a:gd name="connsiteX31" fmla="*/ 1624411 w 1624411"/>
                    <a:gd name="connsiteY31" fmla="*/ 0 h 328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624411" h="3289852" extrusionOk="0">
                      <a:moveTo>
                        <a:pt x="1624411" y="0"/>
                      </a:moveTo>
                      <a:lnTo>
                        <a:pt x="1624411" y="905590"/>
                      </a:lnTo>
                      <a:lnTo>
                        <a:pt x="1570107" y="908332"/>
                      </a:lnTo>
                      <a:cubicBezTo>
                        <a:pt x="1197966" y="946125"/>
                        <a:pt x="907563" y="1260410"/>
                        <a:pt x="907563" y="1642522"/>
                      </a:cubicBezTo>
                      <a:cubicBezTo>
                        <a:pt x="907563" y="2024634"/>
                        <a:pt x="1197966" y="2338919"/>
                        <a:pt x="1570107" y="2376712"/>
                      </a:cubicBezTo>
                      <a:lnTo>
                        <a:pt x="1624411" y="2379454"/>
                      </a:lnTo>
                      <a:lnTo>
                        <a:pt x="1624411" y="3289852"/>
                      </a:lnTo>
                      <a:lnTo>
                        <a:pt x="1503432" y="3283083"/>
                      </a:lnTo>
                      <a:lnTo>
                        <a:pt x="1408065" y="2929665"/>
                      </a:lnTo>
                      <a:lnTo>
                        <a:pt x="1211722" y="2879176"/>
                      </a:lnTo>
                      <a:lnTo>
                        <a:pt x="948061" y="3137228"/>
                      </a:lnTo>
                      <a:lnTo>
                        <a:pt x="701229" y="2974544"/>
                      </a:lnTo>
                      <a:lnTo>
                        <a:pt x="790985" y="2632345"/>
                      </a:lnTo>
                      <a:lnTo>
                        <a:pt x="656350" y="2503319"/>
                      </a:lnTo>
                      <a:lnTo>
                        <a:pt x="319760" y="2598686"/>
                      </a:lnTo>
                      <a:lnTo>
                        <a:pt x="157076" y="2335023"/>
                      </a:lnTo>
                      <a:lnTo>
                        <a:pt x="420736" y="2088192"/>
                      </a:lnTo>
                      <a:lnTo>
                        <a:pt x="375859" y="1908679"/>
                      </a:lnTo>
                      <a:lnTo>
                        <a:pt x="11220" y="1796482"/>
                      </a:lnTo>
                      <a:lnTo>
                        <a:pt x="0" y="1515991"/>
                      </a:lnTo>
                      <a:lnTo>
                        <a:pt x="353419" y="1420624"/>
                      </a:lnTo>
                      <a:lnTo>
                        <a:pt x="409517" y="1229890"/>
                      </a:lnTo>
                      <a:lnTo>
                        <a:pt x="147015" y="972998"/>
                      </a:lnTo>
                      <a:lnTo>
                        <a:pt x="280491" y="708178"/>
                      </a:lnTo>
                      <a:lnTo>
                        <a:pt x="639519" y="825984"/>
                      </a:lnTo>
                      <a:lnTo>
                        <a:pt x="785375" y="646470"/>
                      </a:lnTo>
                      <a:lnTo>
                        <a:pt x="684398" y="315491"/>
                      </a:lnTo>
                      <a:lnTo>
                        <a:pt x="971657" y="162685"/>
                      </a:lnTo>
                      <a:lnTo>
                        <a:pt x="1234160" y="450127"/>
                      </a:lnTo>
                      <a:lnTo>
                        <a:pt x="1396845" y="388419"/>
                      </a:lnTo>
                      <a:lnTo>
                        <a:pt x="1469772" y="1341"/>
                      </a:lnTo>
                      <a:lnTo>
                        <a:pt x="1624411" y="0"/>
                      </a:lnTo>
                      <a:close/>
                    </a:path>
                  </a:pathLst>
                </a:cu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fr-CH" sz="3200" b="1">
                    <a:solidFill>
                      <a:srgbClr val="002060"/>
                    </a:solidFill>
                  </a:endParaRPr>
                </a:p>
              </p:txBody>
            </p:sp>
            <p:sp>
              <p:nvSpPr>
                <p:cNvPr id="15" name="Arc 29"/>
                <p:cNvSpPr/>
                <p:nvPr/>
              </p:nvSpPr>
              <p:spPr bwMode="auto">
                <a:xfrm>
                  <a:off x="4101142" y="1489861"/>
                  <a:ext cx="947691" cy="2055542"/>
                </a:xfrm>
                <a:prstGeom prst="arc">
                  <a:avLst>
                    <a:gd name="adj1" fmla="val 16200000"/>
                    <a:gd name="adj2" fmla="val 345725"/>
                  </a:avLst>
                </a:prstGeom>
                <a:ln w="31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fr-CH" sz="3200" b="1">
                    <a:solidFill>
                      <a:srgbClr val="002060"/>
                    </a:solidFill>
                  </a:endParaRPr>
                </a:p>
              </p:txBody>
            </p:sp>
            <p:sp>
              <p:nvSpPr>
                <p:cNvPr id="16" name="Arc 30"/>
                <p:cNvSpPr/>
                <p:nvPr/>
              </p:nvSpPr>
              <p:spPr bwMode="auto">
                <a:xfrm rot="2728892">
                  <a:off x="4535625" y="1648044"/>
                  <a:ext cx="981157" cy="2130987"/>
                </a:xfrm>
                <a:prstGeom prst="arc">
                  <a:avLst>
                    <a:gd name="adj1" fmla="val 10362346"/>
                    <a:gd name="adj2" fmla="val 468010"/>
                  </a:avLst>
                </a:prstGeom>
                <a:ln w="31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fr-CH" sz="3200" b="1">
                    <a:solidFill>
                      <a:srgbClr val="002060"/>
                    </a:solidFill>
                  </a:endParaRPr>
                </a:p>
              </p:txBody>
            </p:sp>
            <p:sp>
              <p:nvSpPr>
                <p:cNvPr id="17" name="Arc 31"/>
                <p:cNvSpPr/>
                <p:nvPr/>
              </p:nvSpPr>
              <p:spPr bwMode="auto">
                <a:xfrm rot="5400000">
                  <a:off x="4637140" y="2065021"/>
                  <a:ext cx="981157" cy="2144108"/>
                </a:xfrm>
                <a:prstGeom prst="arc">
                  <a:avLst>
                    <a:gd name="adj1" fmla="val 10808463"/>
                    <a:gd name="adj2" fmla="val 10101"/>
                  </a:avLst>
                </a:prstGeom>
                <a:ln w="31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fr-CH" sz="3200" b="1">
                    <a:solidFill>
                      <a:srgbClr val="002060"/>
                    </a:solidFill>
                  </a:endParaRPr>
                </a:p>
              </p:txBody>
            </p:sp>
            <p:sp>
              <p:nvSpPr>
                <p:cNvPr id="18" name="Arc 32"/>
                <p:cNvSpPr/>
                <p:nvPr/>
              </p:nvSpPr>
              <p:spPr bwMode="auto">
                <a:xfrm rot="8131167">
                  <a:off x="4521974" y="2484163"/>
                  <a:ext cx="981157" cy="2144108"/>
                </a:xfrm>
                <a:prstGeom prst="arc">
                  <a:avLst>
                    <a:gd name="adj1" fmla="val 10400757"/>
                    <a:gd name="adj2" fmla="val 327884"/>
                  </a:avLst>
                </a:prstGeom>
                <a:ln w="31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fr-CH" sz="3200" b="1">
                    <a:solidFill>
                      <a:srgbClr val="002060"/>
                    </a:solidFill>
                  </a:endParaRPr>
                </a:p>
              </p:txBody>
            </p:sp>
            <p:sp>
              <p:nvSpPr>
                <p:cNvPr id="19" name="Arc 33"/>
                <p:cNvSpPr/>
                <p:nvPr/>
              </p:nvSpPr>
              <p:spPr bwMode="auto">
                <a:xfrm flipV="1">
                  <a:off x="4090935" y="2726115"/>
                  <a:ext cx="947691" cy="2055542"/>
                </a:xfrm>
                <a:prstGeom prst="arc">
                  <a:avLst>
                    <a:gd name="adj1" fmla="val 16200000"/>
                    <a:gd name="adj2" fmla="val 303468"/>
                  </a:avLst>
                </a:prstGeom>
                <a:ln w="31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fr-CH" sz="3200" b="1">
                    <a:solidFill>
                      <a:srgbClr val="002060"/>
                    </a:solidFill>
                  </a:endParaRPr>
                </a:p>
              </p:txBody>
            </p:sp>
            <p:sp>
              <p:nvSpPr>
                <p:cNvPr id="20" name="Arc 34"/>
                <p:cNvSpPr/>
                <p:nvPr/>
              </p:nvSpPr>
              <p:spPr bwMode="auto">
                <a:xfrm>
                  <a:off x="3833036" y="2393547"/>
                  <a:ext cx="1487911" cy="1476000"/>
                </a:xfrm>
                <a:prstGeom prst="arc">
                  <a:avLst>
                    <a:gd name="adj1" fmla="val 16200000"/>
                    <a:gd name="adj2" fmla="val 5455412"/>
                  </a:avLst>
                </a:prstGeom>
                <a:ln w="31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fr-CH" sz="3200" b="1">
                    <a:solidFill>
                      <a:srgbClr val="002060"/>
                    </a:solidFill>
                  </a:endParaRPr>
                </a:p>
              </p:txBody>
            </p:sp>
          </p:grpSp>
          <p:sp>
            <p:nvSpPr>
              <p:cNvPr id="21" name="Oval 24"/>
              <p:cNvSpPr>
                <a:spLocks noChangeAspect="1"/>
              </p:cNvSpPr>
              <p:nvPr/>
            </p:nvSpPr>
            <p:spPr bwMode="auto">
              <a:xfrm>
                <a:off x="3478693" y="1441174"/>
                <a:ext cx="146304" cy="146304"/>
              </a:xfrm>
              <a:prstGeom prst="ellipse">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H" sz="1800"/>
              </a:p>
            </p:txBody>
          </p:sp>
          <p:sp>
            <p:nvSpPr>
              <p:cNvPr id="22" name="Oval 25"/>
              <p:cNvSpPr>
                <a:spLocks noChangeAspect="1"/>
              </p:cNvSpPr>
              <p:nvPr/>
            </p:nvSpPr>
            <p:spPr bwMode="auto">
              <a:xfrm>
                <a:off x="3661248" y="2589682"/>
                <a:ext cx="146304" cy="146304"/>
              </a:xfrm>
              <a:prstGeom prst="ellipse">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H" sz="1800"/>
              </a:p>
            </p:txBody>
          </p:sp>
          <p:sp>
            <p:nvSpPr>
              <p:cNvPr id="23" name="Oval 26"/>
              <p:cNvSpPr>
                <a:spLocks noChangeAspect="1"/>
              </p:cNvSpPr>
              <p:nvPr/>
            </p:nvSpPr>
            <p:spPr bwMode="auto">
              <a:xfrm>
                <a:off x="2971735" y="3515339"/>
                <a:ext cx="146304" cy="146304"/>
              </a:xfrm>
              <a:prstGeom prst="ellipse">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H" sz="1800"/>
              </a:p>
            </p:txBody>
          </p:sp>
          <p:sp>
            <p:nvSpPr>
              <p:cNvPr id="24" name="Oval 27"/>
              <p:cNvSpPr>
                <a:spLocks noChangeAspect="1"/>
              </p:cNvSpPr>
              <p:nvPr/>
            </p:nvSpPr>
            <p:spPr bwMode="auto">
              <a:xfrm>
                <a:off x="2567700" y="974024"/>
                <a:ext cx="146304" cy="146304"/>
              </a:xfrm>
              <a:prstGeom prst="ellipse">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H" sz="1800"/>
              </a:p>
            </p:txBody>
          </p:sp>
        </p:grpSp>
        <p:sp>
          <p:nvSpPr>
            <p:cNvPr id="25" name="TextBox 1"/>
            <p:cNvSpPr>
              <a:spLocks noAdjustHandles="1"/>
            </p:cNvSpPr>
            <p:nvPr userDrawn="1"/>
          </p:nvSpPr>
          <p:spPr bwMode="auto">
            <a:xfrm>
              <a:off x="11037455" y="6310481"/>
              <a:ext cx="861132" cy="430887"/>
            </a:xfrm>
            <a:prstGeom prst="rect">
              <a:avLst/>
            </a:prstGeom>
            <a:noFill/>
          </p:spPr>
          <p:txBody>
            <a:bodyPr wrap="none" rtlCol="0">
              <a:spAutoFit/>
            </a:bodyPr>
            <a:lstStyle/>
            <a:p>
              <a:pPr>
                <a:defRPr/>
              </a:pPr>
              <a:r>
                <a:rPr lang="fr-CH" sz="1100" b="0" cap="small">
                  <a:solidFill>
                    <a:schemeClr val="bg1"/>
                  </a:solidFill>
                </a:rPr>
                <a:t>Engineering</a:t>
              </a:r>
              <a:endParaRPr sz="1800"/>
            </a:p>
            <a:p>
              <a:pPr>
                <a:defRPr/>
              </a:pPr>
              <a:r>
                <a:rPr lang="fr-CH" sz="1100" b="0" cap="small">
                  <a:solidFill>
                    <a:schemeClr val="bg1"/>
                  </a:solidFill>
                </a:rPr>
                <a:t>Department</a:t>
              </a:r>
              <a:endParaRPr sz="180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1" r:id="rId22"/>
  </p:sldLayoutIdLst>
  <p:hf hdr="0" dt="0"/>
  <p:txStyles>
    <p:titleStyle>
      <a:lvl1pPr algn="l" defTabSz="914377">
        <a:lnSpc>
          <a:spcPct val="90000"/>
        </a:lnSpc>
        <a:spcBef>
          <a:spcPts val="0"/>
        </a:spcBef>
        <a:buNone/>
        <a:defRPr sz="3600" b="1">
          <a:solidFill>
            <a:srgbClr val="002576"/>
          </a:solidFill>
          <a:latin typeface="+mj-lt"/>
          <a:ea typeface="+mj-ea"/>
          <a:cs typeface="+mj-cs"/>
        </a:defRPr>
      </a:lvl1pPr>
    </p:titleStyle>
    <p:bodyStyle>
      <a:lvl1pPr marL="0" indent="0" algn="l" defTabSz="914377">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43" indent="-323992" algn="l" defTabSz="914377">
        <a:lnSpc>
          <a:spcPct val="100000"/>
        </a:lnSpc>
        <a:spcBef>
          <a:spcPts val="200"/>
        </a:spcBef>
        <a:spcAft>
          <a:spcPts val="200"/>
        </a:spcAft>
        <a:buFont typeface="Arial"/>
        <a:buChar char="•"/>
        <a:defRPr sz="1800">
          <a:solidFill>
            <a:schemeClr val="tx2">
              <a:lumMod val="50000"/>
            </a:schemeClr>
          </a:solidFill>
          <a:latin typeface="+mn-lt"/>
          <a:ea typeface="+mn-ea"/>
          <a:cs typeface="+mn-cs"/>
        </a:defRPr>
      </a:lvl2pPr>
      <a:lvl3pPr marL="647984" indent="-323992" algn="l" defTabSz="914377">
        <a:lnSpc>
          <a:spcPct val="100000"/>
        </a:lnSpc>
        <a:spcBef>
          <a:spcPts val="200"/>
        </a:spcBef>
        <a:spcAft>
          <a:spcPts val="200"/>
        </a:spcAft>
        <a:buFont typeface="Arial"/>
        <a:buChar char="•"/>
        <a:defRPr sz="1700">
          <a:solidFill>
            <a:schemeClr val="tx2">
              <a:lumMod val="50000"/>
            </a:schemeClr>
          </a:solidFill>
          <a:latin typeface="+mn-lt"/>
          <a:ea typeface="+mn-ea"/>
          <a:cs typeface="+mn-cs"/>
        </a:defRPr>
      </a:lvl3pPr>
      <a:lvl4pPr marL="971976" indent="-323992" algn="l" defTabSz="914377">
        <a:lnSpc>
          <a:spcPct val="100000"/>
        </a:lnSpc>
        <a:spcBef>
          <a:spcPts val="200"/>
        </a:spcBef>
        <a:spcAft>
          <a:spcPts val="200"/>
        </a:spcAft>
        <a:buFont typeface="Arial"/>
        <a:buChar char="•"/>
        <a:defRPr sz="1600">
          <a:solidFill>
            <a:schemeClr val="tx2">
              <a:lumMod val="50000"/>
            </a:schemeClr>
          </a:solidFill>
          <a:latin typeface="+mn-lt"/>
          <a:ea typeface="+mn-ea"/>
          <a:cs typeface="+mn-cs"/>
        </a:defRPr>
      </a:lvl4pPr>
      <a:lvl5pPr marL="2057349" indent="-228594" algn="l" defTabSz="914377">
        <a:lnSpc>
          <a:spcPct val="90000"/>
        </a:lnSpc>
        <a:spcBef>
          <a:spcPts val="500"/>
        </a:spcBef>
        <a:buFont typeface="Arial"/>
        <a:buChar char="•"/>
        <a:defRPr sz="1600">
          <a:solidFill>
            <a:schemeClr val="accent6"/>
          </a:solidFill>
          <a:latin typeface="+mn-lt"/>
          <a:ea typeface="+mn-ea"/>
          <a:cs typeface="+mn-cs"/>
        </a:defRPr>
      </a:lvl5pPr>
      <a:lvl6pPr marL="2514537" indent="-228594" algn="l" defTabSz="914377">
        <a:lnSpc>
          <a:spcPct val="90000"/>
        </a:lnSpc>
        <a:spcBef>
          <a:spcPts val="500"/>
        </a:spcBef>
        <a:buFont typeface="Arial"/>
        <a:buChar char="•"/>
        <a:defRPr sz="1800">
          <a:solidFill>
            <a:schemeClr val="tx1"/>
          </a:solidFill>
          <a:latin typeface="+mn-lt"/>
          <a:ea typeface="+mn-ea"/>
          <a:cs typeface="+mn-cs"/>
        </a:defRPr>
      </a:lvl6pPr>
      <a:lvl7pPr marL="2971726" indent="-228594" algn="l" defTabSz="914377">
        <a:lnSpc>
          <a:spcPct val="90000"/>
        </a:lnSpc>
        <a:spcBef>
          <a:spcPts val="500"/>
        </a:spcBef>
        <a:buFont typeface="Arial"/>
        <a:buChar char="•"/>
        <a:defRPr sz="1800">
          <a:solidFill>
            <a:schemeClr val="tx1"/>
          </a:solidFill>
          <a:latin typeface="+mn-lt"/>
          <a:ea typeface="+mn-ea"/>
          <a:cs typeface="+mn-cs"/>
        </a:defRPr>
      </a:lvl7pPr>
      <a:lvl8pPr marL="3428914" indent="-228594" algn="l" defTabSz="914377">
        <a:lnSpc>
          <a:spcPct val="90000"/>
        </a:lnSpc>
        <a:spcBef>
          <a:spcPts val="500"/>
        </a:spcBef>
        <a:buFont typeface="Arial"/>
        <a:buChar char="•"/>
        <a:defRPr sz="1800">
          <a:solidFill>
            <a:schemeClr val="tx1"/>
          </a:solidFill>
          <a:latin typeface="+mn-lt"/>
          <a:ea typeface="+mn-ea"/>
          <a:cs typeface="+mn-cs"/>
        </a:defRPr>
      </a:lvl8pPr>
      <a:lvl9pPr marL="3886103" indent="-228594" algn="l" defTabSz="914377">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377">
        <a:defRPr sz="1800">
          <a:solidFill>
            <a:schemeClr val="tx1"/>
          </a:solidFill>
          <a:latin typeface="+mn-lt"/>
          <a:ea typeface="+mn-ea"/>
          <a:cs typeface="+mn-cs"/>
        </a:defRPr>
      </a:lvl1pPr>
      <a:lvl2pPr marL="457189" algn="l" defTabSz="914377">
        <a:defRPr sz="1800">
          <a:solidFill>
            <a:schemeClr val="tx1"/>
          </a:solidFill>
          <a:latin typeface="+mn-lt"/>
          <a:ea typeface="+mn-ea"/>
          <a:cs typeface="+mn-cs"/>
        </a:defRPr>
      </a:lvl2pPr>
      <a:lvl3pPr marL="914377" algn="l" defTabSz="914377">
        <a:defRPr sz="1800">
          <a:solidFill>
            <a:schemeClr val="tx1"/>
          </a:solidFill>
          <a:latin typeface="+mn-lt"/>
          <a:ea typeface="+mn-ea"/>
          <a:cs typeface="+mn-cs"/>
        </a:defRPr>
      </a:lvl3pPr>
      <a:lvl4pPr marL="1371566" algn="l" defTabSz="914377">
        <a:defRPr sz="1800">
          <a:solidFill>
            <a:schemeClr val="tx1"/>
          </a:solidFill>
          <a:latin typeface="+mn-lt"/>
          <a:ea typeface="+mn-ea"/>
          <a:cs typeface="+mn-cs"/>
        </a:defRPr>
      </a:lvl4pPr>
      <a:lvl5pPr marL="1828754" algn="l" defTabSz="914377">
        <a:defRPr sz="1800">
          <a:solidFill>
            <a:schemeClr val="tx1"/>
          </a:solidFill>
          <a:latin typeface="+mn-lt"/>
          <a:ea typeface="+mn-ea"/>
          <a:cs typeface="+mn-cs"/>
        </a:defRPr>
      </a:lvl5pPr>
      <a:lvl6pPr marL="2285943" algn="l" defTabSz="914377">
        <a:defRPr sz="1800">
          <a:solidFill>
            <a:schemeClr val="tx1"/>
          </a:solidFill>
          <a:latin typeface="+mn-lt"/>
          <a:ea typeface="+mn-ea"/>
          <a:cs typeface="+mn-cs"/>
        </a:defRPr>
      </a:lvl6pPr>
      <a:lvl7pPr marL="2743131" algn="l" defTabSz="914377">
        <a:defRPr sz="1800">
          <a:solidFill>
            <a:schemeClr val="tx1"/>
          </a:solidFill>
          <a:latin typeface="+mn-lt"/>
          <a:ea typeface="+mn-ea"/>
          <a:cs typeface="+mn-cs"/>
        </a:defRPr>
      </a:lvl7pPr>
      <a:lvl8pPr marL="3200320" algn="l" defTabSz="914377">
        <a:defRPr sz="1800">
          <a:solidFill>
            <a:schemeClr val="tx1"/>
          </a:solidFill>
          <a:latin typeface="+mn-lt"/>
          <a:ea typeface="+mn-ea"/>
          <a:cs typeface="+mn-cs"/>
        </a:defRPr>
      </a:lvl8pPr>
      <a:lvl9pPr marL="3657509" algn="l" defTabSz="914377">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2.xml"/><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p:txBody>
          <a:bodyPr/>
          <a:lstStyle/>
          <a:p>
            <a:pPr>
              <a:defRPr/>
            </a:pPr>
            <a:r>
              <a:rPr lang="en-GB" dirty="0"/>
              <a:t>HVAC Safety Coordination Meeting HI-ECN3/</a:t>
            </a:r>
            <a:r>
              <a:rPr lang="en-GB" dirty="0" err="1"/>
              <a:t>SHiP</a:t>
            </a:r>
            <a:br>
              <a:rPr lang="en-US" sz="4400" dirty="0"/>
            </a:br>
            <a:endParaRPr lang="en-US" dirty="0"/>
          </a:p>
        </p:txBody>
      </p:sp>
      <p:sp>
        <p:nvSpPr>
          <p:cNvPr id="5" name="Subtitle 2"/>
          <p:cNvSpPr>
            <a:spLocks noGrp="1"/>
          </p:cNvSpPr>
          <p:nvPr>
            <p:ph type="subTitle" idx="1"/>
          </p:nvPr>
        </p:nvSpPr>
        <p:spPr bwMode="auto">
          <a:xfrm>
            <a:off x="1091755" y="4653136"/>
            <a:ext cx="10548861" cy="1296144"/>
          </a:xfrm>
        </p:spPr>
        <p:txBody>
          <a:bodyPr/>
          <a:lstStyle/>
          <a:p>
            <a:pPr>
              <a:defRPr/>
            </a:pPr>
            <a:r>
              <a:rPr lang="fr-CH" sz="2800" i="1" dirty="0"/>
              <a:t>F. Dragoni, </a:t>
            </a:r>
            <a:r>
              <a:rPr lang="fr-CH" sz="2800" i="1" dirty="0" err="1"/>
              <a:t>N.Zaric</a:t>
            </a:r>
            <a:r>
              <a:rPr lang="fr-CH" sz="2800" i="1" dirty="0"/>
              <a:t>/ EN-CV ,</a:t>
            </a:r>
            <a:br>
              <a:rPr lang="fr-CH" sz="2800" i="1" dirty="0"/>
            </a:br>
            <a:r>
              <a:rPr lang="en-GB" sz="2800" i="1" dirty="0"/>
              <a:t>29.11.2024.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408" y="404664"/>
            <a:ext cx="10873208" cy="452639"/>
          </a:xfrm>
        </p:spPr>
        <p:txBody>
          <a:bodyPr vert="horz" lIns="0" tIns="0" rIns="0" bIns="0" rtlCol="0" anchor="t" anchorCtr="0">
            <a:noAutofit/>
          </a:bodyPr>
          <a:lstStyle/>
          <a:p>
            <a:r>
              <a:rPr lang="en-GB" sz="2400" dirty="0"/>
              <a:t>What type of filtration is foreseen?</a:t>
            </a:r>
          </a:p>
        </p:txBody>
      </p:sp>
      <p:sp>
        <p:nvSpPr>
          <p:cNvPr id="5" name="Slide Number Placeholder 4"/>
          <p:cNvSpPr>
            <a:spLocks noGrp="1"/>
          </p:cNvSpPr>
          <p:nvPr>
            <p:ph type="sldNum" sz="quarter" idx="16"/>
          </p:nvPr>
        </p:nvSpPr>
        <p:spPr/>
        <p:txBody>
          <a:bodyPr/>
          <a:lstStyle/>
          <a:p>
            <a:pPr>
              <a:defRPr/>
            </a:pPr>
            <a:fld id="{1E64B842-B5BD-46EE-B0D7-3798652E1730}" type="slidenum">
              <a:rPr lang="en-US" smtClean="0"/>
              <a:pPr>
                <a:defRPr/>
              </a:pPr>
              <a:t>10</a:t>
            </a:fld>
            <a:endParaRPr lang="en-US"/>
          </a:p>
        </p:txBody>
      </p:sp>
      <p:sp>
        <p:nvSpPr>
          <p:cNvPr id="12" name="Content Placeholder 2">
            <a:extLst>
              <a:ext uri="{FF2B5EF4-FFF2-40B4-BE49-F238E27FC236}">
                <a16:creationId xmlns:a16="http://schemas.microsoft.com/office/drawing/2014/main" id="{6798797A-64F8-0D45-AA06-A67E2733526A}"/>
              </a:ext>
            </a:extLst>
          </p:cNvPr>
          <p:cNvSpPr txBox="1">
            <a:spLocks/>
          </p:cNvSpPr>
          <p:nvPr/>
        </p:nvSpPr>
        <p:spPr>
          <a:xfrm>
            <a:off x="479376" y="1196752"/>
            <a:ext cx="10585176" cy="4248472"/>
          </a:xfrm>
          <a:prstGeom prst="rect">
            <a:avLst/>
          </a:prstGeom>
        </p:spPr>
        <p:txBody>
          <a:bodyPr>
            <a:normAutofit/>
          </a:bodyPr>
          <a:lstStyle>
            <a:lvl1pPr marL="0" indent="0" algn="l" defTabSz="914377">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43" indent="-323992" algn="l" defTabSz="914377">
              <a:lnSpc>
                <a:spcPct val="100000"/>
              </a:lnSpc>
              <a:spcBef>
                <a:spcPts val="200"/>
              </a:spcBef>
              <a:spcAft>
                <a:spcPts val="200"/>
              </a:spcAft>
              <a:buFont typeface="Arial"/>
              <a:buChar char="•"/>
              <a:defRPr sz="1800">
                <a:solidFill>
                  <a:schemeClr val="tx2">
                    <a:lumMod val="50000"/>
                  </a:schemeClr>
                </a:solidFill>
                <a:latin typeface="+mn-lt"/>
                <a:ea typeface="+mn-ea"/>
                <a:cs typeface="+mn-cs"/>
              </a:defRPr>
            </a:lvl2pPr>
            <a:lvl3pPr marL="647984" indent="-323992" algn="l" defTabSz="914377">
              <a:lnSpc>
                <a:spcPct val="100000"/>
              </a:lnSpc>
              <a:spcBef>
                <a:spcPts val="200"/>
              </a:spcBef>
              <a:spcAft>
                <a:spcPts val="200"/>
              </a:spcAft>
              <a:buFont typeface="Arial"/>
              <a:buChar char="•"/>
              <a:defRPr sz="1700">
                <a:solidFill>
                  <a:schemeClr val="tx2">
                    <a:lumMod val="50000"/>
                  </a:schemeClr>
                </a:solidFill>
                <a:latin typeface="+mn-lt"/>
                <a:ea typeface="+mn-ea"/>
                <a:cs typeface="+mn-cs"/>
              </a:defRPr>
            </a:lvl3pPr>
            <a:lvl4pPr marL="971976" indent="-323992" algn="l" defTabSz="914377">
              <a:lnSpc>
                <a:spcPct val="100000"/>
              </a:lnSpc>
              <a:spcBef>
                <a:spcPts val="200"/>
              </a:spcBef>
              <a:spcAft>
                <a:spcPts val="200"/>
              </a:spcAft>
              <a:buFont typeface="Arial"/>
              <a:buChar char="•"/>
              <a:defRPr sz="1600">
                <a:solidFill>
                  <a:schemeClr val="tx2">
                    <a:lumMod val="50000"/>
                  </a:schemeClr>
                </a:solidFill>
                <a:latin typeface="+mn-lt"/>
                <a:ea typeface="+mn-ea"/>
                <a:cs typeface="+mn-cs"/>
              </a:defRPr>
            </a:lvl4pPr>
            <a:lvl5pPr marL="2057349" indent="-228594" algn="l" defTabSz="914377">
              <a:lnSpc>
                <a:spcPct val="90000"/>
              </a:lnSpc>
              <a:spcBef>
                <a:spcPts val="500"/>
              </a:spcBef>
              <a:buFont typeface="Arial"/>
              <a:buChar char="•"/>
              <a:defRPr sz="1600">
                <a:solidFill>
                  <a:schemeClr val="accent6"/>
                </a:solidFill>
                <a:latin typeface="+mn-lt"/>
                <a:ea typeface="+mn-ea"/>
                <a:cs typeface="+mn-cs"/>
              </a:defRPr>
            </a:lvl5pPr>
            <a:lvl6pPr marL="2514537" indent="-228594" algn="l" defTabSz="914377">
              <a:lnSpc>
                <a:spcPct val="90000"/>
              </a:lnSpc>
              <a:spcBef>
                <a:spcPts val="500"/>
              </a:spcBef>
              <a:buFont typeface="Arial"/>
              <a:buChar char="•"/>
              <a:defRPr sz="1800">
                <a:solidFill>
                  <a:schemeClr val="tx1"/>
                </a:solidFill>
                <a:latin typeface="+mn-lt"/>
                <a:ea typeface="+mn-ea"/>
                <a:cs typeface="+mn-cs"/>
              </a:defRPr>
            </a:lvl6pPr>
            <a:lvl7pPr marL="2971726" indent="-228594" algn="l" defTabSz="914377">
              <a:lnSpc>
                <a:spcPct val="90000"/>
              </a:lnSpc>
              <a:spcBef>
                <a:spcPts val="500"/>
              </a:spcBef>
              <a:buFont typeface="Arial"/>
              <a:buChar char="•"/>
              <a:defRPr sz="1800">
                <a:solidFill>
                  <a:schemeClr val="tx1"/>
                </a:solidFill>
                <a:latin typeface="+mn-lt"/>
                <a:ea typeface="+mn-ea"/>
                <a:cs typeface="+mn-cs"/>
              </a:defRPr>
            </a:lvl7pPr>
            <a:lvl8pPr marL="3428914" indent="-228594" algn="l" defTabSz="914377">
              <a:lnSpc>
                <a:spcPct val="90000"/>
              </a:lnSpc>
              <a:spcBef>
                <a:spcPts val="500"/>
              </a:spcBef>
              <a:buFont typeface="Arial"/>
              <a:buChar char="•"/>
              <a:defRPr sz="1800">
                <a:solidFill>
                  <a:schemeClr val="tx1"/>
                </a:solidFill>
                <a:latin typeface="+mn-lt"/>
                <a:ea typeface="+mn-ea"/>
                <a:cs typeface="+mn-cs"/>
              </a:defRPr>
            </a:lvl8pPr>
            <a:lvl9pPr marL="3886103" indent="-228594" algn="l" defTabSz="914377">
              <a:lnSpc>
                <a:spcPct val="90000"/>
              </a:lnSpc>
              <a:spcBef>
                <a:spcPts val="500"/>
              </a:spcBef>
              <a:buFont typeface="Arial"/>
              <a:buChar char="•"/>
              <a:defRPr sz="1800">
                <a:solidFill>
                  <a:schemeClr val="tx1"/>
                </a:solidFill>
                <a:latin typeface="+mn-lt"/>
                <a:ea typeface="+mn-ea"/>
                <a:cs typeface="+mn-cs"/>
              </a:defRPr>
            </a:lvl9pPr>
          </a:lstStyle>
          <a:p>
            <a:pPr algn="l">
              <a:buFont typeface="Arial" panose="020B0604020202020204" pitchFamily="34" charset="0"/>
              <a:buChar char="•"/>
            </a:pPr>
            <a:r>
              <a:rPr lang="en-GB" sz="2200" b="0" i="0" dirty="0">
                <a:solidFill>
                  <a:srgbClr val="000000"/>
                </a:solidFill>
                <a:effectLst/>
                <a:latin typeface="+mj-lt"/>
              </a:rPr>
              <a:t>TCC8 &amp; ECN3: current filtration F9</a:t>
            </a:r>
          </a:p>
          <a:p>
            <a:pPr lvl="1" indent="0">
              <a:spcBef>
                <a:spcPts val="0"/>
              </a:spcBef>
              <a:spcAft>
                <a:spcPts val="0"/>
              </a:spcAft>
              <a:buNone/>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p:txBody>
      </p:sp>
      <p:sp>
        <p:nvSpPr>
          <p:cNvPr id="8" name="Date Placeholder 3">
            <a:extLst>
              <a:ext uri="{FF2B5EF4-FFF2-40B4-BE49-F238E27FC236}">
                <a16:creationId xmlns:a16="http://schemas.microsoft.com/office/drawing/2014/main" id="{DE6346DE-F86F-49DD-94DC-A46BB6596A9A}"/>
              </a:ext>
            </a:extLst>
          </p:cNvPr>
          <p:cNvSpPr txBox="1">
            <a:spLocks/>
          </p:cNvSpPr>
          <p:nvPr/>
        </p:nvSpPr>
        <p:spPr>
          <a:xfrm>
            <a:off x="1843761" y="6381328"/>
            <a:ext cx="867863" cy="216024"/>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r>
              <a:rPr lang="en-US" sz="1000" dirty="0">
                <a:solidFill>
                  <a:schemeClr val="bg1"/>
                </a:solidFill>
              </a:rPr>
              <a:t>29/11/2024</a:t>
            </a:r>
            <a:endParaRPr lang="en-US" dirty="0">
              <a:solidFill>
                <a:schemeClr val="bg1"/>
              </a:solidFill>
            </a:endParaRPr>
          </a:p>
        </p:txBody>
      </p:sp>
      <p:sp>
        <p:nvSpPr>
          <p:cNvPr id="9" name="Footer Placeholder 4">
            <a:extLst>
              <a:ext uri="{FF2B5EF4-FFF2-40B4-BE49-F238E27FC236}">
                <a16:creationId xmlns:a16="http://schemas.microsoft.com/office/drawing/2014/main" id="{B6B8CE87-2F94-4C5B-AFC4-4707E7B20F06}"/>
              </a:ext>
            </a:extLst>
          </p:cNvPr>
          <p:cNvSpPr txBox="1">
            <a:spLocks/>
          </p:cNvSpPr>
          <p:nvPr/>
        </p:nvSpPr>
        <p:spPr>
          <a:xfrm>
            <a:off x="2570400" y="6393600"/>
            <a:ext cx="6573600"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ctr"/>
            <a:r>
              <a:rPr lang="it-IT" sz="1200" dirty="0">
                <a:solidFill>
                  <a:schemeClr val="bg1"/>
                </a:solidFill>
              </a:rPr>
              <a:t>F. Dragoni, N.Zaric | </a:t>
            </a:r>
            <a:r>
              <a:rPr lang="en-GB" sz="1200" dirty="0">
                <a:solidFill>
                  <a:schemeClr val="bg1"/>
                </a:solidFill>
              </a:rPr>
              <a:t>HVAC Safety Coordination Meeting HI-ECN3/</a:t>
            </a:r>
            <a:r>
              <a:rPr lang="en-GB" sz="1200" dirty="0" err="1">
                <a:solidFill>
                  <a:schemeClr val="bg1"/>
                </a:solidFill>
              </a:rPr>
              <a:t>SHiP</a:t>
            </a:r>
            <a:r>
              <a:rPr lang="it-IT" sz="1200" dirty="0">
                <a:solidFill>
                  <a:schemeClr val="bg1"/>
                </a:solidFill>
              </a:rPr>
              <a:t>| Indico 1479436</a:t>
            </a:r>
            <a:endParaRPr lang="en-US" sz="1200" dirty="0">
              <a:solidFill>
                <a:schemeClr val="bg1"/>
              </a:solidFill>
            </a:endParaRPr>
          </a:p>
        </p:txBody>
      </p:sp>
      <p:pic>
        <p:nvPicPr>
          <p:cNvPr id="4" name="Picture 3">
            <a:extLst>
              <a:ext uri="{FF2B5EF4-FFF2-40B4-BE49-F238E27FC236}">
                <a16:creationId xmlns:a16="http://schemas.microsoft.com/office/drawing/2014/main" id="{729FE26F-CEEB-A3A7-7A99-2BD42A8ED471}"/>
              </a:ext>
            </a:extLst>
          </p:cNvPr>
          <p:cNvPicPr>
            <a:picLocks noChangeAspect="1"/>
          </p:cNvPicPr>
          <p:nvPr/>
        </p:nvPicPr>
        <p:blipFill>
          <a:blip r:embed="rId3"/>
          <a:stretch>
            <a:fillRect/>
          </a:stretch>
        </p:blipFill>
        <p:spPr>
          <a:xfrm>
            <a:off x="5447928" y="1484784"/>
            <a:ext cx="5910664" cy="4725144"/>
          </a:xfrm>
          <a:prstGeom prst="rect">
            <a:avLst/>
          </a:prstGeom>
        </p:spPr>
      </p:pic>
      <p:pic>
        <p:nvPicPr>
          <p:cNvPr id="7" name="Picture 6">
            <a:extLst>
              <a:ext uri="{FF2B5EF4-FFF2-40B4-BE49-F238E27FC236}">
                <a16:creationId xmlns:a16="http://schemas.microsoft.com/office/drawing/2014/main" id="{0D47272E-F190-1876-B995-577A37BC6ACA}"/>
              </a:ext>
            </a:extLst>
          </p:cNvPr>
          <p:cNvPicPr>
            <a:picLocks noChangeAspect="1"/>
          </p:cNvPicPr>
          <p:nvPr/>
        </p:nvPicPr>
        <p:blipFill>
          <a:blip r:embed="rId4"/>
          <a:stretch>
            <a:fillRect/>
          </a:stretch>
        </p:blipFill>
        <p:spPr>
          <a:xfrm>
            <a:off x="479376" y="3717032"/>
            <a:ext cx="4767831" cy="2284175"/>
          </a:xfrm>
          <a:prstGeom prst="rect">
            <a:avLst/>
          </a:prstGeom>
        </p:spPr>
      </p:pic>
    </p:spTree>
    <p:extLst>
      <p:ext uri="{BB962C8B-B14F-4D97-AF65-F5344CB8AC3E}">
        <p14:creationId xmlns:p14="http://schemas.microsoft.com/office/powerpoint/2010/main" val="36103541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408" y="404664"/>
            <a:ext cx="10873208" cy="452639"/>
          </a:xfrm>
        </p:spPr>
        <p:txBody>
          <a:bodyPr vert="horz" lIns="0" tIns="0" rIns="0" bIns="0" rtlCol="0" anchor="t" anchorCtr="0">
            <a:noAutofit/>
          </a:bodyPr>
          <a:lstStyle/>
          <a:p>
            <a:r>
              <a:rPr lang="en-GB" sz="2400" dirty="0"/>
              <a:t>What type of filtration is foreseen?</a:t>
            </a:r>
          </a:p>
        </p:txBody>
      </p:sp>
      <p:sp>
        <p:nvSpPr>
          <p:cNvPr id="5" name="Slide Number Placeholder 4"/>
          <p:cNvSpPr>
            <a:spLocks noGrp="1"/>
          </p:cNvSpPr>
          <p:nvPr>
            <p:ph type="sldNum" sz="quarter" idx="16"/>
          </p:nvPr>
        </p:nvSpPr>
        <p:spPr/>
        <p:txBody>
          <a:bodyPr/>
          <a:lstStyle/>
          <a:p>
            <a:pPr>
              <a:defRPr/>
            </a:pPr>
            <a:fld id="{1E64B842-B5BD-46EE-B0D7-3798652E1730}" type="slidenum">
              <a:rPr lang="en-US" smtClean="0"/>
              <a:pPr>
                <a:defRPr/>
              </a:pPr>
              <a:t>11</a:t>
            </a:fld>
            <a:endParaRPr lang="en-US"/>
          </a:p>
        </p:txBody>
      </p:sp>
      <p:sp>
        <p:nvSpPr>
          <p:cNvPr id="12" name="Content Placeholder 2">
            <a:extLst>
              <a:ext uri="{FF2B5EF4-FFF2-40B4-BE49-F238E27FC236}">
                <a16:creationId xmlns:a16="http://schemas.microsoft.com/office/drawing/2014/main" id="{6798797A-64F8-0D45-AA06-A67E2733526A}"/>
              </a:ext>
            </a:extLst>
          </p:cNvPr>
          <p:cNvSpPr txBox="1">
            <a:spLocks/>
          </p:cNvSpPr>
          <p:nvPr/>
        </p:nvSpPr>
        <p:spPr>
          <a:xfrm>
            <a:off x="479376" y="1196752"/>
            <a:ext cx="10585176" cy="4248472"/>
          </a:xfrm>
          <a:prstGeom prst="rect">
            <a:avLst/>
          </a:prstGeom>
        </p:spPr>
        <p:txBody>
          <a:bodyPr>
            <a:normAutofit/>
          </a:bodyPr>
          <a:lstStyle>
            <a:lvl1pPr marL="0" indent="0" algn="l" defTabSz="914377">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43" indent="-323992" algn="l" defTabSz="914377">
              <a:lnSpc>
                <a:spcPct val="100000"/>
              </a:lnSpc>
              <a:spcBef>
                <a:spcPts val="200"/>
              </a:spcBef>
              <a:spcAft>
                <a:spcPts val="200"/>
              </a:spcAft>
              <a:buFont typeface="Arial"/>
              <a:buChar char="•"/>
              <a:defRPr sz="1800">
                <a:solidFill>
                  <a:schemeClr val="tx2">
                    <a:lumMod val="50000"/>
                  </a:schemeClr>
                </a:solidFill>
                <a:latin typeface="+mn-lt"/>
                <a:ea typeface="+mn-ea"/>
                <a:cs typeface="+mn-cs"/>
              </a:defRPr>
            </a:lvl2pPr>
            <a:lvl3pPr marL="647984" indent="-323992" algn="l" defTabSz="914377">
              <a:lnSpc>
                <a:spcPct val="100000"/>
              </a:lnSpc>
              <a:spcBef>
                <a:spcPts val="200"/>
              </a:spcBef>
              <a:spcAft>
                <a:spcPts val="200"/>
              </a:spcAft>
              <a:buFont typeface="Arial"/>
              <a:buChar char="•"/>
              <a:defRPr sz="1700">
                <a:solidFill>
                  <a:schemeClr val="tx2">
                    <a:lumMod val="50000"/>
                  </a:schemeClr>
                </a:solidFill>
                <a:latin typeface="+mn-lt"/>
                <a:ea typeface="+mn-ea"/>
                <a:cs typeface="+mn-cs"/>
              </a:defRPr>
            </a:lvl3pPr>
            <a:lvl4pPr marL="971976" indent="-323992" algn="l" defTabSz="914377">
              <a:lnSpc>
                <a:spcPct val="100000"/>
              </a:lnSpc>
              <a:spcBef>
                <a:spcPts val="200"/>
              </a:spcBef>
              <a:spcAft>
                <a:spcPts val="200"/>
              </a:spcAft>
              <a:buFont typeface="Arial"/>
              <a:buChar char="•"/>
              <a:defRPr sz="1600">
                <a:solidFill>
                  <a:schemeClr val="tx2">
                    <a:lumMod val="50000"/>
                  </a:schemeClr>
                </a:solidFill>
                <a:latin typeface="+mn-lt"/>
                <a:ea typeface="+mn-ea"/>
                <a:cs typeface="+mn-cs"/>
              </a:defRPr>
            </a:lvl4pPr>
            <a:lvl5pPr marL="2057349" indent="-228594" algn="l" defTabSz="914377">
              <a:lnSpc>
                <a:spcPct val="90000"/>
              </a:lnSpc>
              <a:spcBef>
                <a:spcPts val="500"/>
              </a:spcBef>
              <a:buFont typeface="Arial"/>
              <a:buChar char="•"/>
              <a:defRPr sz="1600">
                <a:solidFill>
                  <a:schemeClr val="accent6"/>
                </a:solidFill>
                <a:latin typeface="+mn-lt"/>
                <a:ea typeface="+mn-ea"/>
                <a:cs typeface="+mn-cs"/>
              </a:defRPr>
            </a:lvl5pPr>
            <a:lvl6pPr marL="2514537" indent="-228594" algn="l" defTabSz="914377">
              <a:lnSpc>
                <a:spcPct val="90000"/>
              </a:lnSpc>
              <a:spcBef>
                <a:spcPts val="500"/>
              </a:spcBef>
              <a:buFont typeface="Arial"/>
              <a:buChar char="•"/>
              <a:defRPr sz="1800">
                <a:solidFill>
                  <a:schemeClr val="tx1"/>
                </a:solidFill>
                <a:latin typeface="+mn-lt"/>
                <a:ea typeface="+mn-ea"/>
                <a:cs typeface="+mn-cs"/>
              </a:defRPr>
            </a:lvl6pPr>
            <a:lvl7pPr marL="2971726" indent="-228594" algn="l" defTabSz="914377">
              <a:lnSpc>
                <a:spcPct val="90000"/>
              </a:lnSpc>
              <a:spcBef>
                <a:spcPts val="500"/>
              </a:spcBef>
              <a:buFont typeface="Arial"/>
              <a:buChar char="•"/>
              <a:defRPr sz="1800">
                <a:solidFill>
                  <a:schemeClr val="tx1"/>
                </a:solidFill>
                <a:latin typeface="+mn-lt"/>
                <a:ea typeface="+mn-ea"/>
                <a:cs typeface="+mn-cs"/>
              </a:defRPr>
            </a:lvl7pPr>
            <a:lvl8pPr marL="3428914" indent="-228594" algn="l" defTabSz="914377">
              <a:lnSpc>
                <a:spcPct val="90000"/>
              </a:lnSpc>
              <a:spcBef>
                <a:spcPts val="500"/>
              </a:spcBef>
              <a:buFont typeface="Arial"/>
              <a:buChar char="•"/>
              <a:defRPr sz="1800">
                <a:solidFill>
                  <a:schemeClr val="tx1"/>
                </a:solidFill>
                <a:latin typeface="+mn-lt"/>
                <a:ea typeface="+mn-ea"/>
                <a:cs typeface="+mn-cs"/>
              </a:defRPr>
            </a:lvl8pPr>
            <a:lvl9pPr marL="3886103" indent="-228594" algn="l" defTabSz="914377">
              <a:lnSpc>
                <a:spcPct val="90000"/>
              </a:lnSpc>
              <a:spcBef>
                <a:spcPts val="500"/>
              </a:spcBef>
              <a:buFont typeface="Arial"/>
              <a:buChar char="•"/>
              <a:defRPr sz="1800">
                <a:solidFill>
                  <a:schemeClr val="tx1"/>
                </a:solidFill>
                <a:latin typeface="+mn-lt"/>
                <a:ea typeface="+mn-ea"/>
                <a:cs typeface="+mn-cs"/>
              </a:defRPr>
            </a:lvl9pPr>
          </a:lstStyle>
          <a:p>
            <a:pPr algn="l">
              <a:buFont typeface="Arial" panose="020B0604020202020204" pitchFamily="34" charset="0"/>
              <a:buChar char="•"/>
            </a:pPr>
            <a:r>
              <a:rPr lang="en-GB" sz="2200" b="0" i="0" dirty="0">
                <a:solidFill>
                  <a:srgbClr val="000000"/>
                </a:solidFill>
                <a:effectLst/>
                <a:latin typeface="+mj-lt"/>
              </a:rPr>
              <a:t>TCC8 new zone: filter type to be seen, could be F9 or any other level</a:t>
            </a:r>
          </a:p>
          <a:p>
            <a:pPr lvl="1" indent="0">
              <a:spcBef>
                <a:spcPts val="0"/>
              </a:spcBef>
              <a:spcAft>
                <a:spcPts val="0"/>
              </a:spcAft>
              <a:buNone/>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p:txBody>
      </p:sp>
      <p:sp>
        <p:nvSpPr>
          <p:cNvPr id="8" name="Date Placeholder 3">
            <a:extLst>
              <a:ext uri="{FF2B5EF4-FFF2-40B4-BE49-F238E27FC236}">
                <a16:creationId xmlns:a16="http://schemas.microsoft.com/office/drawing/2014/main" id="{DE6346DE-F86F-49DD-94DC-A46BB6596A9A}"/>
              </a:ext>
            </a:extLst>
          </p:cNvPr>
          <p:cNvSpPr txBox="1">
            <a:spLocks/>
          </p:cNvSpPr>
          <p:nvPr/>
        </p:nvSpPr>
        <p:spPr>
          <a:xfrm>
            <a:off x="1843761" y="6381328"/>
            <a:ext cx="867863" cy="216024"/>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r>
              <a:rPr lang="en-US" sz="1000" dirty="0">
                <a:solidFill>
                  <a:schemeClr val="bg1"/>
                </a:solidFill>
              </a:rPr>
              <a:t>29/11/2024</a:t>
            </a:r>
            <a:endParaRPr lang="en-US" dirty="0">
              <a:solidFill>
                <a:schemeClr val="bg1"/>
              </a:solidFill>
            </a:endParaRPr>
          </a:p>
        </p:txBody>
      </p:sp>
      <p:sp>
        <p:nvSpPr>
          <p:cNvPr id="9" name="Footer Placeholder 4">
            <a:extLst>
              <a:ext uri="{FF2B5EF4-FFF2-40B4-BE49-F238E27FC236}">
                <a16:creationId xmlns:a16="http://schemas.microsoft.com/office/drawing/2014/main" id="{B6B8CE87-2F94-4C5B-AFC4-4707E7B20F06}"/>
              </a:ext>
            </a:extLst>
          </p:cNvPr>
          <p:cNvSpPr txBox="1">
            <a:spLocks/>
          </p:cNvSpPr>
          <p:nvPr/>
        </p:nvSpPr>
        <p:spPr>
          <a:xfrm>
            <a:off x="2570400" y="6393600"/>
            <a:ext cx="6573600"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ctr"/>
            <a:r>
              <a:rPr lang="it-IT" sz="1200" dirty="0">
                <a:solidFill>
                  <a:schemeClr val="bg1"/>
                </a:solidFill>
              </a:rPr>
              <a:t>F. Dragoni, N.Zaric | </a:t>
            </a:r>
            <a:r>
              <a:rPr lang="en-GB" sz="1200" dirty="0">
                <a:solidFill>
                  <a:schemeClr val="bg1"/>
                </a:solidFill>
              </a:rPr>
              <a:t>HVAC Safety Coordination Meeting HI-ECN3/</a:t>
            </a:r>
            <a:r>
              <a:rPr lang="en-GB" sz="1200" dirty="0" err="1">
                <a:solidFill>
                  <a:schemeClr val="bg1"/>
                </a:solidFill>
              </a:rPr>
              <a:t>SHiP</a:t>
            </a:r>
            <a:r>
              <a:rPr lang="it-IT" sz="1200" dirty="0">
                <a:solidFill>
                  <a:schemeClr val="bg1"/>
                </a:solidFill>
              </a:rPr>
              <a:t>| Indico 1479436</a:t>
            </a:r>
            <a:endParaRPr lang="en-US" sz="1200" dirty="0">
              <a:solidFill>
                <a:schemeClr val="bg1"/>
              </a:solidFill>
            </a:endParaRPr>
          </a:p>
        </p:txBody>
      </p:sp>
      <p:pic>
        <p:nvPicPr>
          <p:cNvPr id="3" name="Picture 2">
            <a:extLst>
              <a:ext uri="{FF2B5EF4-FFF2-40B4-BE49-F238E27FC236}">
                <a16:creationId xmlns:a16="http://schemas.microsoft.com/office/drawing/2014/main" id="{93CFCA04-2573-D4E8-BD12-1FF2F05D0B30}"/>
              </a:ext>
            </a:extLst>
          </p:cNvPr>
          <p:cNvPicPr>
            <a:picLocks noChangeAspect="1"/>
          </p:cNvPicPr>
          <p:nvPr/>
        </p:nvPicPr>
        <p:blipFill>
          <a:blip r:embed="rId3"/>
          <a:stretch>
            <a:fillRect/>
          </a:stretch>
        </p:blipFill>
        <p:spPr>
          <a:xfrm>
            <a:off x="5159896" y="1855507"/>
            <a:ext cx="6252796" cy="3805741"/>
          </a:xfrm>
          <a:prstGeom prst="rect">
            <a:avLst/>
          </a:prstGeom>
        </p:spPr>
      </p:pic>
      <p:sp>
        <p:nvSpPr>
          <p:cNvPr id="6" name="Rectangle 5">
            <a:extLst>
              <a:ext uri="{FF2B5EF4-FFF2-40B4-BE49-F238E27FC236}">
                <a16:creationId xmlns:a16="http://schemas.microsoft.com/office/drawing/2014/main" id="{BDF4407C-FAD0-3313-51DA-6F5462265C40}"/>
              </a:ext>
            </a:extLst>
          </p:cNvPr>
          <p:cNvSpPr/>
          <p:nvPr/>
        </p:nvSpPr>
        <p:spPr>
          <a:xfrm>
            <a:off x="7752184" y="2420888"/>
            <a:ext cx="216024" cy="11115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560155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408" y="404664"/>
            <a:ext cx="10873208" cy="452639"/>
          </a:xfrm>
        </p:spPr>
        <p:txBody>
          <a:bodyPr vert="horz" lIns="0" tIns="0" rIns="0" bIns="0" rtlCol="0" anchor="t" anchorCtr="0">
            <a:noAutofit/>
          </a:bodyPr>
          <a:lstStyle/>
          <a:p>
            <a:r>
              <a:rPr lang="en-GB" sz="2400" dirty="0"/>
              <a:t>What type of filtration is foreseen?</a:t>
            </a:r>
          </a:p>
        </p:txBody>
      </p:sp>
      <p:sp>
        <p:nvSpPr>
          <p:cNvPr id="5" name="Slide Number Placeholder 4"/>
          <p:cNvSpPr>
            <a:spLocks noGrp="1"/>
          </p:cNvSpPr>
          <p:nvPr>
            <p:ph type="sldNum" sz="quarter" idx="16"/>
          </p:nvPr>
        </p:nvSpPr>
        <p:spPr/>
        <p:txBody>
          <a:bodyPr/>
          <a:lstStyle/>
          <a:p>
            <a:pPr>
              <a:defRPr/>
            </a:pPr>
            <a:fld id="{1E64B842-B5BD-46EE-B0D7-3798652E1730}" type="slidenum">
              <a:rPr lang="en-US" smtClean="0"/>
              <a:pPr>
                <a:defRPr/>
              </a:pPr>
              <a:t>12</a:t>
            </a:fld>
            <a:endParaRPr lang="en-US"/>
          </a:p>
        </p:txBody>
      </p:sp>
      <p:sp>
        <p:nvSpPr>
          <p:cNvPr id="12" name="Content Placeholder 2">
            <a:extLst>
              <a:ext uri="{FF2B5EF4-FFF2-40B4-BE49-F238E27FC236}">
                <a16:creationId xmlns:a16="http://schemas.microsoft.com/office/drawing/2014/main" id="{6798797A-64F8-0D45-AA06-A67E2733526A}"/>
              </a:ext>
            </a:extLst>
          </p:cNvPr>
          <p:cNvSpPr txBox="1">
            <a:spLocks/>
          </p:cNvSpPr>
          <p:nvPr/>
        </p:nvSpPr>
        <p:spPr>
          <a:xfrm>
            <a:off x="479376" y="1196752"/>
            <a:ext cx="10585176" cy="4248472"/>
          </a:xfrm>
          <a:prstGeom prst="rect">
            <a:avLst/>
          </a:prstGeom>
        </p:spPr>
        <p:txBody>
          <a:bodyPr>
            <a:normAutofit/>
          </a:bodyPr>
          <a:lstStyle>
            <a:lvl1pPr marL="0" indent="0" algn="l" defTabSz="914377">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43" indent="-323992" algn="l" defTabSz="914377">
              <a:lnSpc>
                <a:spcPct val="100000"/>
              </a:lnSpc>
              <a:spcBef>
                <a:spcPts val="200"/>
              </a:spcBef>
              <a:spcAft>
                <a:spcPts val="200"/>
              </a:spcAft>
              <a:buFont typeface="Arial"/>
              <a:buChar char="•"/>
              <a:defRPr sz="1800">
                <a:solidFill>
                  <a:schemeClr val="tx2">
                    <a:lumMod val="50000"/>
                  </a:schemeClr>
                </a:solidFill>
                <a:latin typeface="+mn-lt"/>
                <a:ea typeface="+mn-ea"/>
                <a:cs typeface="+mn-cs"/>
              </a:defRPr>
            </a:lvl2pPr>
            <a:lvl3pPr marL="647984" indent="-323992" algn="l" defTabSz="914377">
              <a:lnSpc>
                <a:spcPct val="100000"/>
              </a:lnSpc>
              <a:spcBef>
                <a:spcPts val="200"/>
              </a:spcBef>
              <a:spcAft>
                <a:spcPts val="200"/>
              </a:spcAft>
              <a:buFont typeface="Arial"/>
              <a:buChar char="•"/>
              <a:defRPr sz="1700">
                <a:solidFill>
                  <a:schemeClr val="tx2">
                    <a:lumMod val="50000"/>
                  </a:schemeClr>
                </a:solidFill>
                <a:latin typeface="+mn-lt"/>
                <a:ea typeface="+mn-ea"/>
                <a:cs typeface="+mn-cs"/>
              </a:defRPr>
            </a:lvl3pPr>
            <a:lvl4pPr marL="971976" indent="-323992" algn="l" defTabSz="914377">
              <a:lnSpc>
                <a:spcPct val="100000"/>
              </a:lnSpc>
              <a:spcBef>
                <a:spcPts val="200"/>
              </a:spcBef>
              <a:spcAft>
                <a:spcPts val="200"/>
              </a:spcAft>
              <a:buFont typeface="Arial"/>
              <a:buChar char="•"/>
              <a:defRPr sz="1600">
                <a:solidFill>
                  <a:schemeClr val="tx2">
                    <a:lumMod val="50000"/>
                  </a:schemeClr>
                </a:solidFill>
                <a:latin typeface="+mn-lt"/>
                <a:ea typeface="+mn-ea"/>
                <a:cs typeface="+mn-cs"/>
              </a:defRPr>
            </a:lvl4pPr>
            <a:lvl5pPr marL="2057349" indent="-228594" algn="l" defTabSz="914377">
              <a:lnSpc>
                <a:spcPct val="90000"/>
              </a:lnSpc>
              <a:spcBef>
                <a:spcPts val="500"/>
              </a:spcBef>
              <a:buFont typeface="Arial"/>
              <a:buChar char="•"/>
              <a:defRPr sz="1600">
                <a:solidFill>
                  <a:schemeClr val="accent6"/>
                </a:solidFill>
                <a:latin typeface="+mn-lt"/>
                <a:ea typeface="+mn-ea"/>
                <a:cs typeface="+mn-cs"/>
              </a:defRPr>
            </a:lvl5pPr>
            <a:lvl6pPr marL="2514537" indent="-228594" algn="l" defTabSz="914377">
              <a:lnSpc>
                <a:spcPct val="90000"/>
              </a:lnSpc>
              <a:spcBef>
                <a:spcPts val="500"/>
              </a:spcBef>
              <a:buFont typeface="Arial"/>
              <a:buChar char="•"/>
              <a:defRPr sz="1800">
                <a:solidFill>
                  <a:schemeClr val="tx1"/>
                </a:solidFill>
                <a:latin typeface="+mn-lt"/>
                <a:ea typeface="+mn-ea"/>
                <a:cs typeface="+mn-cs"/>
              </a:defRPr>
            </a:lvl6pPr>
            <a:lvl7pPr marL="2971726" indent="-228594" algn="l" defTabSz="914377">
              <a:lnSpc>
                <a:spcPct val="90000"/>
              </a:lnSpc>
              <a:spcBef>
                <a:spcPts val="500"/>
              </a:spcBef>
              <a:buFont typeface="Arial"/>
              <a:buChar char="•"/>
              <a:defRPr sz="1800">
                <a:solidFill>
                  <a:schemeClr val="tx1"/>
                </a:solidFill>
                <a:latin typeface="+mn-lt"/>
                <a:ea typeface="+mn-ea"/>
                <a:cs typeface="+mn-cs"/>
              </a:defRPr>
            </a:lvl7pPr>
            <a:lvl8pPr marL="3428914" indent="-228594" algn="l" defTabSz="914377">
              <a:lnSpc>
                <a:spcPct val="90000"/>
              </a:lnSpc>
              <a:spcBef>
                <a:spcPts val="500"/>
              </a:spcBef>
              <a:buFont typeface="Arial"/>
              <a:buChar char="•"/>
              <a:defRPr sz="1800">
                <a:solidFill>
                  <a:schemeClr val="tx1"/>
                </a:solidFill>
                <a:latin typeface="+mn-lt"/>
                <a:ea typeface="+mn-ea"/>
                <a:cs typeface="+mn-cs"/>
              </a:defRPr>
            </a:lvl8pPr>
            <a:lvl9pPr marL="3886103" indent="-228594" algn="l" defTabSz="914377">
              <a:lnSpc>
                <a:spcPct val="90000"/>
              </a:lnSpc>
              <a:spcBef>
                <a:spcPts val="500"/>
              </a:spcBef>
              <a:buFont typeface="Arial"/>
              <a:buChar char="•"/>
              <a:defRPr sz="1800">
                <a:solidFill>
                  <a:schemeClr val="tx1"/>
                </a:solidFill>
                <a:latin typeface="+mn-lt"/>
                <a:ea typeface="+mn-ea"/>
                <a:cs typeface="+mn-cs"/>
              </a:defRPr>
            </a:lvl9pPr>
          </a:lstStyle>
          <a:p>
            <a:pPr algn="l">
              <a:buFont typeface="Arial" panose="020B0604020202020204" pitchFamily="34" charset="0"/>
              <a:buChar char="•"/>
            </a:pPr>
            <a:r>
              <a:rPr lang="en-GB" sz="2200" b="0" i="0" dirty="0">
                <a:solidFill>
                  <a:srgbClr val="000000"/>
                </a:solidFill>
                <a:effectLst/>
                <a:latin typeface="+mj-lt"/>
              </a:rPr>
              <a:t>New service building: filtration level not decided yet</a:t>
            </a:r>
          </a:p>
          <a:p>
            <a:pPr lvl="1" indent="0">
              <a:spcBef>
                <a:spcPts val="0"/>
              </a:spcBef>
              <a:spcAft>
                <a:spcPts val="0"/>
              </a:spcAft>
              <a:buNone/>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p:txBody>
      </p:sp>
      <p:sp>
        <p:nvSpPr>
          <p:cNvPr id="8" name="Date Placeholder 3">
            <a:extLst>
              <a:ext uri="{FF2B5EF4-FFF2-40B4-BE49-F238E27FC236}">
                <a16:creationId xmlns:a16="http://schemas.microsoft.com/office/drawing/2014/main" id="{DE6346DE-F86F-49DD-94DC-A46BB6596A9A}"/>
              </a:ext>
            </a:extLst>
          </p:cNvPr>
          <p:cNvSpPr txBox="1">
            <a:spLocks/>
          </p:cNvSpPr>
          <p:nvPr/>
        </p:nvSpPr>
        <p:spPr>
          <a:xfrm>
            <a:off x="1843761" y="6381328"/>
            <a:ext cx="867863" cy="216024"/>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r>
              <a:rPr lang="en-US" sz="1000" dirty="0">
                <a:solidFill>
                  <a:schemeClr val="bg1"/>
                </a:solidFill>
              </a:rPr>
              <a:t>29/11/2024</a:t>
            </a:r>
            <a:endParaRPr lang="en-US" dirty="0">
              <a:solidFill>
                <a:schemeClr val="bg1"/>
              </a:solidFill>
            </a:endParaRPr>
          </a:p>
        </p:txBody>
      </p:sp>
      <p:sp>
        <p:nvSpPr>
          <p:cNvPr id="9" name="Footer Placeholder 4">
            <a:extLst>
              <a:ext uri="{FF2B5EF4-FFF2-40B4-BE49-F238E27FC236}">
                <a16:creationId xmlns:a16="http://schemas.microsoft.com/office/drawing/2014/main" id="{B6B8CE87-2F94-4C5B-AFC4-4707E7B20F06}"/>
              </a:ext>
            </a:extLst>
          </p:cNvPr>
          <p:cNvSpPr txBox="1">
            <a:spLocks/>
          </p:cNvSpPr>
          <p:nvPr/>
        </p:nvSpPr>
        <p:spPr>
          <a:xfrm>
            <a:off x="2570400" y="6393600"/>
            <a:ext cx="6573600"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ctr"/>
            <a:r>
              <a:rPr lang="it-IT" sz="1200" dirty="0">
                <a:solidFill>
                  <a:schemeClr val="bg1"/>
                </a:solidFill>
              </a:rPr>
              <a:t>F. Dragoni, N.Zaric | </a:t>
            </a:r>
            <a:r>
              <a:rPr lang="en-GB" sz="1200" dirty="0">
                <a:solidFill>
                  <a:schemeClr val="bg1"/>
                </a:solidFill>
              </a:rPr>
              <a:t>HVAC Safety Coordination Meeting HI-ECN3/</a:t>
            </a:r>
            <a:r>
              <a:rPr lang="en-GB" sz="1200" dirty="0" err="1">
                <a:solidFill>
                  <a:schemeClr val="bg1"/>
                </a:solidFill>
              </a:rPr>
              <a:t>SHiP</a:t>
            </a:r>
            <a:r>
              <a:rPr lang="it-IT" sz="1200" dirty="0">
                <a:solidFill>
                  <a:schemeClr val="bg1"/>
                </a:solidFill>
              </a:rPr>
              <a:t>| Indico 1479436</a:t>
            </a:r>
            <a:endParaRPr lang="en-US" sz="1200" dirty="0">
              <a:solidFill>
                <a:schemeClr val="bg1"/>
              </a:solidFill>
            </a:endParaRPr>
          </a:p>
        </p:txBody>
      </p:sp>
      <p:pic>
        <p:nvPicPr>
          <p:cNvPr id="7" name="Picture 6">
            <a:extLst>
              <a:ext uri="{FF2B5EF4-FFF2-40B4-BE49-F238E27FC236}">
                <a16:creationId xmlns:a16="http://schemas.microsoft.com/office/drawing/2014/main" id="{7F48B3ED-0FD2-2A96-2F1C-9DB961D0DBAF}"/>
              </a:ext>
            </a:extLst>
          </p:cNvPr>
          <p:cNvPicPr>
            <a:picLocks noChangeAspect="1"/>
          </p:cNvPicPr>
          <p:nvPr/>
        </p:nvPicPr>
        <p:blipFill>
          <a:blip r:embed="rId3"/>
          <a:stretch>
            <a:fillRect/>
          </a:stretch>
        </p:blipFill>
        <p:spPr>
          <a:xfrm>
            <a:off x="767408" y="1982572"/>
            <a:ext cx="10388994" cy="3899594"/>
          </a:xfrm>
          <a:prstGeom prst="rect">
            <a:avLst/>
          </a:prstGeom>
        </p:spPr>
      </p:pic>
    </p:spTree>
    <p:extLst>
      <p:ext uri="{BB962C8B-B14F-4D97-AF65-F5344CB8AC3E}">
        <p14:creationId xmlns:p14="http://schemas.microsoft.com/office/powerpoint/2010/main" val="31040718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408" y="404664"/>
            <a:ext cx="10873208" cy="452639"/>
          </a:xfrm>
        </p:spPr>
        <p:txBody>
          <a:bodyPr vert="horz" lIns="0" tIns="0" rIns="0" bIns="0" rtlCol="0" anchor="t" anchorCtr="0">
            <a:noAutofit/>
          </a:bodyPr>
          <a:lstStyle/>
          <a:p>
            <a:r>
              <a:rPr lang="en-GB" sz="2400" dirty="0"/>
              <a:t>From the FIRIA studies to we have an idea if smoke extraction is required underground?</a:t>
            </a:r>
          </a:p>
        </p:txBody>
      </p:sp>
      <p:sp>
        <p:nvSpPr>
          <p:cNvPr id="5" name="Slide Number Placeholder 4"/>
          <p:cNvSpPr>
            <a:spLocks noGrp="1"/>
          </p:cNvSpPr>
          <p:nvPr>
            <p:ph type="sldNum" sz="quarter" idx="16"/>
          </p:nvPr>
        </p:nvSpPr>
        <p:spPr/>
        <p:txBody>
          <a:bodyPr/>
          <a:lstStyle/>
          <a:p>
            <a:pPr>
              <a:defRPr/>
            </a:pPr>
            <a:fld id="{1E64B842-B5BD-46EE-B0D7-3798652E1730}" type="slidenum">
              <a:rPr lang="en-US" smtClean="0"/>
              <a:pPr>
                <a:defRPr/>
              </a:pPr>
              <a:t>13</a:t>
            </a:fld>
            <a:endParaRPr lang="en-US"/>
          </a:p>
        </p:txBody>
      </p:sp>
      <p:sp>
        <p:nvSpPr>
          <p:cNvPr id="12" name="Content Placeholder 2">
            <a:extLst>
              <a:ext uri="{FF2B5EF4-FFF2-40B4-BE49-F238E27FC236}">
                <a16:creationId xmlns:a16="http://schemas.microsoft.com/office/drawing/2014/main" id="{6798797A-64F8-0D45-AA06-A67E2733526A}"/>
              </a:ext>
            </a:extLst>
          </p:cNvPr>
          <p:cNvSpPr txBox="1">
            <a:spLocks/>
          </p:cNvSpPr>
          <p:nvPr/>
        </p:nvSpPr>
        <p:spPr>
          <a:xfrm>
            <a:off x="479376" y="1196752"/>
            <a:ext cx="10585176" cy="4248472"/>
          </a:xfrm>
          <a:prstGeom prst="rect">
            <a:avLst/>
          </a:prstGeom>
        </p:spPr>
        <p:txBody>
          <a:bodyPr>
            <a:normAutofit/>
          </a:bodyPr>
          <a:lstStyle>
            <a:lvl1pPr marL="0" indent="0" algn="l" defTabSz="914377">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43" indent="-323992" algn="l" defTabSz="914377">
              <a:lnSpc>
                <a:spcPct val="100000"/>
              </a:lnSpc>
              <a:spcBef>
                <a:spcPts val="200"/>
              </a:spcBef>
              <a:spcAft>
                <a:spcPts val="200"/>
              </a:spcAft>
              <a:buFont typeface="Arial"/>
              <a:buChar char="•"/>
              <a:defRPr sz="1800">
                <a:solidFill>
                  <a:schemeClr val="tx2">
                    <a:lumMod val="50000"/>
                  </a:schemeClr>
                </a:solidFill>
                <a:latin typeface="+mn-lt"/>
                <a:ea typeface="+mn-ea"/>
                <a:cs typeface="+mn-cs"/>
              </a:defRPr>
            </a:lvl2pPr>
            <a:lvl3pPr marL="647984" indent="-323992" algn="l" defTabSz="914377">
              <a:lnSpc>
                <a:spcPct val="100000"/>
              </a:lnSpc>
              <a:spcBef>
                <a:spcPts val="200"/>
              </a:spcBef>
              <a:spcAft>
                <a:spcPts val="200"/>
              </a:spcAft>
              <a:buFont typeface="Arial"/>
              <a:buChar char="•"/>
              <a:defRPr sz="1700">
                <a:solidFill>
                  <a:schemeClr val="tx2">
                    <a:lumMod val="50000"/>
                  </a:schemeClr>
                </a:solidFill>
                <a:latin typeface="+mn-lt"/>
                <a:ea typeface="+mn-ea"/>
                <a:cs typeface="+mn-cs"/>
              </a:defRPr>
            </a:lvl3pPr>
            <a:lvl4pPr marL="971976" indent="-323992" algn="l" defTabSz="914377">
              <a:lnSpc>
                <a:spcPct val="100000"/>
              </a:lnSpc>
              <a:spcBef>
                <a:spcPts val="200"/>
              </a:spcBef>
              <a:spcAft>
                <a:spcPts val="200"/>
              </a:spcAft>
              <a:buFont typeface="Arial"/>
              <a:buChar char="•"/>
              <a:defRPr sz="1600">
                <a:solidFill>
                  <a:schemeClr val="tx2">
                    <a:lumMod val="50000"/>
                  </a:schemeClr>
                </a:solidFill>
                <a:latin typeface="+mn-lt"/>
                <a:ea typeface="+mn-ea"/>
                <a:cs typeface="+mn-cs"/>
              </a:defRPr>
            </a:lvl4pPr>
            <a:lvl5pPr marL="2057349" indent="-228594" algn="l" defTabSz="914377">
              <a:lnSpc>
                <a:spcPct val="90000"/>
              </a:lnSpc>
              <a:spcBef>
                <a:spcPts val="500"/>
              </a:spcBef>
              <a:buFont typeface="Arial"/>
              <a:buChar char="•"/>
              <a:defRPr sz="1600">
                <a:solidFill>
                  <a:schemeClr val="accent6"/>
                </a:solidFill>
                <a:latin typeface="+mn-lt"/>
                <a:ea typeface="+mn-ea"/>
                <a:cs typeface="+mn-cs"/>
              </a:defRPr>
            </a:lvl5pPr>
            <a:lvl6pPr marL="2514537" indent="-228594" algn="l" defTabSz="914377">
              <a:lnSpc>
                <a:spcPct val="90000"/>
              </a:lnSpc>
              <a:spcBef>
                <a:spcPts val="500"/>
              </a:spcBef>
              <a:buFont typeface="Arial"/>
              <a:buChar char="•"/>
              <a:defRPr sz="1800">
                <a:solidFill>
                  <a:schemeClr val="tx1"/>
                </a:solidFill>
                <a:latin typeface="+mn-lt"/>
                <a:ea typeface="+mn-ea"/>
                <a:cs typeface="+mn-cs"/>
              </a:defRPr>
            </a:lvl6pPr>
            <a:lvl7pPr marL="2971726" indent="-228594" algn="l" defTabSz="914377">
              <a:lnSpc>
                <a:spcPct val="90000"/>
              </a:lnSpc>
              <a:spcBef>
                <a:spcPts val="500"/>
              </a:spcBef>
              <a:buFont typeface="Arial"/>
              <a:buChar char="•"/>
              <a:defRPr sz="1800">
                <a:solidFill>
                  <a:schemeClr val="tx1"/>
                </a:solidFill>
                <a:latin typeface="+mn-lt"/>
                <a:ea typeface="+mn-ea"/>
                <a:cs typeface="+mn-cs"/>
              </a:defRPr>
            </a:lvl7pPr>
            <a:lvl8pPr marL="3428914" indent="-228594" algn="l" defTabSz="914377">
              <a:lnSpc>
                <a:spcPct val="90000"/>
              </a:lnSpc>
              <a:spcBef>
                <a:spcPts val="500"/>
              </a:spcBef>
              <a:buFont typeface="Arial"/>
              <a:buChar char="•"/>
              <a:defRPr sz="1800">
                <a:solidFill>
                  <a:schemeClr val="tx1"/>
                </a:solidFill>
                <a:latin typeface="+mn-lt"/>
                <a:ea typeface="+mn-ea"/>
                <a:cs typeface="+mn-cs"/>
              </a:defRPr>
            </a:lvl8pPr>
            <a:lvl9pPr marL="3886103" indent="-228594" algn="l" defTabSz="914377">
              <a:lnSpc>
                <a:spcPct val="90000"/>
              </a:lnSpc>
              <a:spcBef>
                <a:spcPts val="500"/>
              </a:spcBef>
              <a:buFont typeface="Arial"/>
              <a:buChar char="•"/>
              <a:defRPr sz="1800">
                <a:solidFill>
                  <a:schemeClr val="tx1"/>
                </a:solidFill>
                <a:latin typeface="+mn-lt"/>
                <a:ea typeface="+mn-ea"/>
                <a:cs typeface="+mn-cs"/>
              </a:defRPr>
            </a:lvl9pPr>
          </a:lstStyle>
          <a:p>
            <a:pPr algn="l">
              <a:buFont typeface="Arial" panose="020B0604020202020204" pitchFamily="34" charset="0"/>
              <a:buChar char="•"/>
            </a:pPr>
            <a:r>
              <a:rPr lang="en-GB" sz="2200" b="0" i="0" dirty="0">
                <a:solidFill>
                  <a:srgbClr val="000000"/>
                </a:solidFill>
                <a:effectLst/>
                <a:latin typeface="+mj-lt"/>
              </a:rPr>
              <a:t>Bypass for the smoke extraction is present in th</a:t>
            </a:r>
            <a:r>
              <a:rPr lang="en-GB" sz="2200" b="0" dirty="0">
                <a:solidFill>
                  <a:srgbClr val="000000"/>
                </a:solidFill>
                <a:latin typeface="+mj-lt"/>
              </a:rPr>
              <a:t>e underground, maximum temperature of air up to 400̊ C, for 120 min</a:t>
            </a:r>
            <a:endParaRPr lang="en-GB" sz="2200" b="0" i="0" dirty="0">
              <a:solidFill>
                <a:srgbClr val="000000"/>
              </a:solidFill>
              <a:effectLst/>
              <a:latin typeface="+mj-lt"/>
            </a:endParaRPr>
          </a:p>
          <a:p>
            <a:pPr lvl="1" indent="0">
              <a:spcBef>
                <a:spcPts val="0"/>
              </a:spcBef>
              <a:spcAft>
                <a:spcPts val="0"/>
              </a:spcAft>
              <a:buNone/>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p:txBody>
      </p:sp>
      <p:sp>
        <p:nvSpPr>
          <p:cNvPr id="8" name="Date Placeholder 3">
            <a:extLst>
              <a:ext uri="{FF2B5EF4-FFF2-40B4-BE49-F238E27FC236}">
                <a16:creationId xmlns:a16="http://schemas.microsoft.com/office/drawing/2014/main" id="{DE6346DE-F86F-49DD-94DC-A46BB6596A9A}"/>
              </a:ext>
            </a:extLst>
          </p:cNvPr>
          <p:cNvSpPr txBox="1">
            <a:spLocks/>
          </p:cNvSpPr>
          <p:nvPr/>
        </p:nvSpPr>
        <p:spPr>
          <a:xfrm>
            <a:off x="1843761" y="6381328"/>
            <a:ext cx="867863" cy="216024"/>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r>
              <a:rPr lang="en-US" sz="1000" dirty="0">
                <a:solidFill>
                  <a:schemeClr val="bg1"/>
                </a:solidFill>
              </a:rPr>
              <a:t>29/11/2024</a:t>
            </a:r>
            <a:endParaRPr lang="en-US" dirty="0">
              <a:solidFill>
                <a:schemeClr val="bg1"/>
              </a:solidFill>
            </a:endParaRPr>
          </a:p>
        </p:txBody>
      </p:sp>
      <p:sp>
        <p:nvSpPr>
          <p:cNvPr id="9" name="Footer Placeholder 4">
            <a:extLst>
              <a:ext uri="{FF2B5EF4-FFF2-40B4-BE49-F238E27FC236}">
                <a16:creationId xmlns:a16="http://schemas.microsoft.com/office/drawing/2014/main" id="{B6B8CE87-2F94-4C5B-AFC4-4707E7B20F06}"/>
              </a:ext>
            </a:extLst>
          </p:cNvPr>
          <p:cNvSpPr txBox="1">
            <a:spLocks/>
          </p:cNvSpPr>
          <p:nvPr/>
        </p:nvSpPr>
        <p:spPr>
          <a:xfrm>
            <a:off x="2570400" y="6393600"/>
            <a:ext cx="6573600"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ctr"/>
            <a:r>
              <a:rPr lang="it-IT" sz="1200" dirty="0">
                <a:solidFill>
                  <a:schemeClr val="bg1"/>
                </a:solidFill>
              </a:rPr>
              <a:t>F. Dragoni, N.Zaric | </a:t>
            </a:r>
            <a:r>
              <a:rPr lang="en-GB" sz="1200" dirty="0">
                <a:solidFill>
                  <a:schemeClr val="bg1"/>
                </a:solidFill>
              </a:rPr>
              <a:t>HVAC Safety Coordination Meeting HI-ECN3/</a:t>
            </a:r>
            <a:r>
              <a:rPr lang="en-GB" sz="1200" dirty="0" err="1">
                <a:solidFill>
                  <a:schemeClr val="bg1"/>
                </a:solidFill>
              </a:rPr>
              <a:t>SHiP</a:t>
            </a:r>
            <a:r>
              <a:rPr lang="it-IT" sz="1200" dirty="0">
                <a:solidFill>
                  <a:schemeClr val="bg1"/>
                </a:solidFill>
              </a:rPr>
              <a:t>| Indico 1479436</a:t>
            </a:r>
            <a:endParaRPr lang="en-US" sz="1200" dirty="0">
              <a:solidFill>
                <a:schemeClr val="bg1"/>
              </a:solidFill>
            </a:endParaRPr>
          </a:p>
        </p:txBody>
      </p:sp>
      <p:pic>
        <p:nvPicPr>
          <p:cNvPr id="11" name="Picture 10" descr="A diagram of electrical wiring&#10;&#10;Description automatically generated">
            <a:extLst>
              <a:ext uri="{FF2B5EF4-FFF2-40B4-BE49-F238E27FC236}">
                <a16:creationId xmlns:a16="http://schemas.microsoft.com/office/drawing/2014/main" id="{6E13C26D-EC43-0A0F-9E78-42A67C1AC2AB}"/>
              </a:ext>
            </a:extLst>
          </p:cNvPr>
          <p:cNvPicPr>
            <a:picLocks noChangeAspect="1"/>
          </p:cNvPicPr>
          <p:nvPr/>
        </p:nvPicPr>
        <p:blipFill>
          <a:blip r:embed="rId3"/>
          <a:stretch>
            <a:fillRect/>
          </a:stretch>
        </p:blipFill>
        <p:spPr>
          <a:xfrm>
            <a:off x="4727848" y="1700808"/>
            <a:ext cx="7147451" cy="4522502"/>
          </a:xfrm>
          <a:prstGeom prst="rect">
            <a:avLst/>
          </a:prstGeom>
        </p:spPr>
      </p:pic>
    </p:spTree>
    <p:extLst>
      <p:ext uri="{BB962C8B-B14F-4D97-AF65-F5344CB8AC3E}">
        <p14:creationId xmlns:p14="http://schemas.microsoft.com/office/powerpoint/2010/main" val="2199355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408" y="404664"/>
            <a:ext cx="10873208" cy="452639"/>
          </a:xfrm>
        </p:spPr>
        <p:txBody>
          <a:bodyPr vert="horz" lIns="0" tIns="0" rIns="0" bIns="0" rtlCol="0" anchor="t" anchorCtr="0">
            <a:noAutofit/>
          </a:bodyPr>
          <a:lstStyle/>
          <a:p>
            <a:r>
              <a:rPr lang="en-GB" sz="2400" dirty="0"/>
              <a:t>From the FIRIA studies to we have an idea if smoke extraction is required underground?</a:t>
            </a:r>
          </a:p>
        </p:txBody>
      </p:sp>
      <p:sp>
        <p:nvSpPr>
          <p:cNvPr id="5" name="Slide Number Placeholder 4"/>
          <p:cNvSpPr>
            <a:spLocks noGrp="1"/>
          </p:cNvSpPr>
          <p:nvPr>
            <p:ph type="sldNum" sz="quarter" idx="16"/>
          </p:nvPr>
        </p:nvSpPr>
        <p:spPr/>
        <p:txBody>
          <a:bodyPr/>
          <a:lstStyle/>
          <a:p>
            <a:pPr>
              <a:defRPr/>
            </a:pPr>
            <a:fld id="{1E64B842-B5BD-46EE-B0D7-3798652E1730}" type="slidenum">
              <a:rPr lang="en-US" smtClean="0"/>
              <a:pPr>
                <a:defRPr/>
              </a:pPr>
              <a:t>14</a:t>
            </a:fld>
            <a:endParaRPr lang="en-US"/>
          </a:p>
        </p:txBody>
      </p:sp>
      <p:sp>
        <p:nvSpPr>
          <p:cNvPr id="12" name="Content Placeholder 2">
            <a:extLst>
              <a:ext uri="{FF2B5EF4-FFF2-40B4-BE49-F238E27FC236}">
                <a16:creationId xmlns:a16="http://schemas.microsoft.com/office/drawing/2014/main" id="{6798797A-64F8-0D45-AA06-A67E2733526A}"/>
              </a:ext>
            </a:extLst>
          </p:cNvPr>
          <p:cNvSpPr txBox="1">
            <a:spLocks/>
          </p:cNvSpPr>
          <p:nvPr/>
        </p:nvSpPr>
        <p:spPr>
          <a:xfrm>
            <a:off x="479376" y="1196752"/>
            <a:ext cx="10585176" cy="4248472"/>
          </a:xfrm>
          <a:prstGeom prst="rect">
            <a:avLst/>
          </a:prstGeom>
        </p:spPr>
        <p:txBody>
          <a:bodyPr>
            <a:normAutofit/>
          </a:bodyPr>
          <a:lstStyle>
            <a:lvl1pPr marL="0" indent="0" algn="l" defTabSz="914377">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43" indent="-323992" algn="l" defTabSz="914377">
              <a:lnSpc>
                <a:spcPct val="100000"/>
              </a:lnSpc>
              <a:spcBef>
                <a:spcPts val="200"/>
              </a:spcBef>
              <a:spcAft>
                <a:spcPts val="200"/>
              </a:spcAft>
              <a:buFont typeface="Arial"/>
              <a:buChar char="•"/>
              <a:defRPr sz="1800">
                <a:solidFill>
                  <a:schemeClr val="tx2">
                    <a:lumMod val="50000"/>
                  </a:schemeClr>
                </a:solidFill>
                <a:latin typeface="+mn-lt"/>
                <a:ea typeface="+mn-ea"/>
                <a:cs typeface="+mn-cs"/>
              </a:defRPr>
            </a:lvl2pPr>
            <a:lvl3pPr marL="647984" indent="-323992" algn="l" defTabSz="914377">
              <a:lnSpc>
                <a:spcPct val="100000"/>
              </a:lnSpc>
              <a:spcBef>
                <a:spcPts val="200"/>
              </a:spcBef>
              <a:spcAft>
                <a:spcPts val="200"/>
              </a:spcAft>
              <a:buFont typeface="Arial"/>
              <a:buChar char="•"/>
              <a:defRPr sz="1700">
                <a:solidFill>
                  <a:schemeClr val="tx2">
                    <a:lumMod val="50000"/>
                  </a:schemeClr>
                </a:solidFill>
                <a:latin typeface="+mn-lt"/>
                <a:ea typeface="+mn-ea"/>
                <a:cs typeface="+mn-cs"/>
              </a:defRPr>
            </a:lvl3pPr>
            <a:lvl4pPr marL="971976" indent="-323992" algn="l" defTabSz="914377">
              <a:lnSpc>
                <a:spcPct val="100000"/>
              </a:lnSpc>
              <a:spcBef>
                <a:spcPts val="200"/>
              </a:spcBef>
              <a:spcAft>
                <a:spcPts val="200"/>
              </a:spcAft>
              <a:buFont typeface="Arial"/>
              <a:buChar char="•"/>
              <a:defRPr sz="1600">
                <a:solidFill>
                  <a:schemeClr val="tx2">
                    <a:lumMod val="50000"/>
                  </a:schemeClr>
                </a:solidFill>
                <a:latin typeface="+mn-lt"/>
                <a:ea typeface="+mn-ea"/>
                <a:cs typeface="+mn-cs"/>
              </a:defRPr>
            </a:lvl4pPr>
            <a:lvl5pPr marL="2057349" indent="-228594" algn="l" defTabSz="914377">
              <a:lnSpc>
                <a:spcPct val="90000"/>
              </a:lnSpc>
              <a:spcBef>
                <a:spcPts val="500"/>
              </a:spcBef>
              <a:buFont typeface="Arial"/>
              <a:buChar char="•"/>
              <a:defRPr sz="1600">
                <a:solidFill>
                  <a:schemeClr val="accent6"/>
                </a:solidFill>
                <a:latin typeface="+mn-lt"/>
                <a:ea typeface="+mn-ea"/>
                <a:cs typeface="+mn-cs"/>
              </a:defRPr>
            </a:lvl5pPr>
            <a:lvl6pPr marL="2514537" indent="-228594" algn="l" defTabSz="914377">
              <a:lnSpc>
                <a:spcPct val="90000"/>
              </a:lnSpc>
              <a:spcBef>
                <a:spcPts val="500"/>
              </a:spcBef>
              <a:buFont typeface="Arial"/>
              <a:buChar char="•"/>
              <a:defRPr sz="1800">
                <a:solidFill>
                  <a:schemeClr val="tx1"/>
                </a:solidFill>
                <a:latin typeface="+mn-lt"/>
                <a:ea typeface="+mn-ea"/>
                <a:cs typeface="+mn-cs"/>
              </a:defRPr>
            </a:lvl6pPr>
            <a:lvl7pPr marL="2971726" indent="-228594" algn="l" defTabSz="914377">
              <a:lnSpc>
                <a:spcPct val="90000"/>
              </a:lnSpc>
              <a:spcBef>
                <a:spcPts val="500"/>
              </a:spcBef>
              <a:buFont typeface="Arial"/>
              <a:buChar char="•"/>
              <a:defRPr sz="1800">
                <a:solidFill>
                  <a:schemeClr val="tx1"/>
                </a:solidFill>
                <a:latin typeface="+mn-lt"/>
                <a:ea typeface="+mn-ea"/>
                <a:cs typeface="+mn-cs"/>
              </a:defRPr>
            </a:lvl7pPr>
            <a:lvl8pPr marL="3428914" indent="-228594" algn="l" defTabSz="914377">
              <a:lnSpc>
                <a:spcPct val="90000"/>
              </a:lnSpc>
              <a:spcBef>
                <a:spcPts val="500"/>
              </a:spcBef>
              <a:buFont typeface="Arial"/>
              <a:buChar char="•"/>
              <a:defRPr sz="1800">
                <a:solidFill>
                  <a:schemeClr val="tx1"/>
                </a:solidFill>
                <a:latin typeface="+mn-lt"/>
                <a:ea typeface="+mn-ea"/>
                <a:cs typeface="+mn-cs"/>
              </a:defRPr>
            </a:lvl8pPr>
            <a:lvl9pPr marL="3886103" indent="-228594" algn="l" defTabSz="914377">
              <a:lnSpc>
                <a:spcPct val="90000"/>
              </a:lnSpc>
              <a:spcBef>
                <a:spcPts val="500"/>
              </a:spcBef>
              <a:buFont typeface="Arial"/>
              <a:buChar char="•"/>
              <a:defRPr sz="1800">
                <a:solidFill>
                  <a:schemeClr val="tx1"/>
                </a:solidFill>
                <a:latin typeface="+mn-lt"/>
                <a:ea typeface="+mn-ea"/>
                <a:cs typeface="+mn-cs"/>
              </a:defRPr>
            </a:lvl9pPr>
          </a:lstStyle>
          <a:p>
            <a:pPr lvl="1" indent="0">
              <a:spcBef>
                <a:spcPts val="0"/>
              </a:spcBef>
              <a:spcAft>
                <a:spcPts val="0"/>
              </a:spcAft>
              <a:buNone/>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p:txBody>
      </p:sp>
      <p:sp>
        <p:nvSpPr>
          <p:cNvPr id="8" name="Date Placeholder 3">
            <a:extLst>
              <a:ext uri="{FF2B5EF4-FFF2-40B4-BE49-F238E27FC236}">
                <a16:creationId xmlns:a16="http://schemas.microsoft.com/office/drawing/2014/main" id="{DE6346DE-F86F-49DD-94DC-A46BB6596A9A}"/>
              </a:ext>
            </a:extLst>
          </p:cNvPr>
          <p:cNvSpPr txBox="1">
            <a:spLocks/>
          </p:cNvSpPr>
          <p:nvPr/>
        </p:nvSpPr>
        <p:spPr>
          <a:xfrm>
            <a:off x="1843761" y="6381328"/>
            <a:ext cx="867863" cy="216024"/>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r>
              <a:rPr lang="en-US" sz="1000" dirty="0">
                <a:solidFill>
                  <a:schemeClr val="bg1"/>
                </a:solidFill>
              </a:rPr>
              <a:t>29/11/2024</a:t>
            </a:r>
            <a:endParaRPr lang="en-US" dirty="0">
              <a:solidFill>
                <a:schemeClr val="bg1"/>
              </a:solidFill>
            </a:endParaRPr>
          </a:p>
        </p:txBody>
      </p:sp>
      <p:sp>
        <p:nvSpPr>
          <p:cNvPr id="9" name="Footer Placeholder 4">
            <a:extLst>
              <a:ext uri="{FF2B5EF4-FFF2-40B4-BE49-F238E27FC236}">
                <a16:creationId xmlns:a16="http://schemas.microsoft.com/office/drawing/2014/main" id="{B6B8CE87-2F94-4C5B-AFC4-4707E7B20F06}"/>
              </a:ext>
            </a:extLst>
          </p:cNvPr>
          <p:cNvSpPr txBox="1">
            <a:spLocks/>
          </p:cNvSpPr>
          <p:nvPr/>
        </p:nvSpPr>
        <p:spPr>
          <a:xfrm>
            <a:off x="2570400" y="6393600"/>
            <a:ext cx="6573600"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ctr"/>
            <a:r>
              <a:rPr lang="it-IT" sz="1200" dirty="0">
                <a:solidFill>
                  <a:schemeClr val="bg1"/>
                </a:solidFill>
              </a:rPr>
              <a:t>F. Dragoni, N.Zaric | </a:t>
            </a:r>
            <a:r>
              <a:rPr lang="en-GB" sz="1200" dirty="0">
                <a:solidFill>
                  <a:schemeClr val="bg1"/>
                </a:solidFill>
              </a:rPr>
              <a:t>HVAC Safety Coordination Meeting HI-ECN3/</a:t>
            </a:r>
            <a:r>
              <a:rPr lang="en-GB" sz="1200" dirty="0" err="1">
                <a:solidFill>
                  <a:schemeClr val="bg1"/>
                </a:solidFill>
              </a:rPr>
              <a:t>SHiP</a:t>
            </a:r>
            <a:r>
              <a:rPr lang="it-IT" sz="1200" dirty="0">
                <a:solidFill>
                  <a:schemeClr val="bg1"/>
                </a:solidFill>
              </a:rPr>
              <a:t>| Indico 1479436</a:t>
            </a:r>
            <a:endParaRPr lang="en-US" sz="1200" dirty="0">
              <a:solidFill>
                <a:schemeClr val="bg1"/>
              </a:solidFill>
            </a:endParaRPr>
          </a:p>
        </p:txBody>
      </p:sp>
      <p:pic>
        <p:nvPicPr>
          <p:cNvPr id="4" name="Picture 3">
            <a:extLst>
              <a:ext uri="{FF2B5EF4-FFF2-40B4-BE49-F238E27FC236}">
                <a16:creationId xmlns:a16="http://schemas.microsoft.com/office/drawing/2014/main" id="{EADDBED7-0F42-36EB-90EA-E5659C7C5750}"/>
              </a:ext>
            </a:extLst>
          </p:cNvPr>
          <p:cNvPicPr>
            <a:picLocks noChangeAspect="1"/>
          </p:cNvPicPr>
          <p:nvPr/>
        </p:nvPicPr>
        <p:blipFill>
          <a:blip r:embed="rId3"/>
          <a:stretch>
            <a:fillRect/>
          </a:stretch>
        </p:blipFill>
        <p:spPr>
          <a:xfrm>
            <a:off x="942359" y="1196752"/>
            <a:ext cx="3538530" cy="4925325"/>
          </a:xfrm>
          <a:prstGeom prst="rect">
            <a:avLst/>
          </a:prstGeom>
        </p:spPr>
      </p:pic>
      <p:pic>
        <p:nvPicPr>
          <p:cNvPr id="7" name="Picture 6">
            <a:extLst>
              <a:ext uri="{FF2B5EF4-FFF2-40B4-BE49-F238E27FC236}">
                <a16:creationId xmlns:a16="http://schemas.microsoft.com/office/drawing/2014/main" id="{F918000F-B4EB-8D5C-B160-19F37B23E5C5}"/>
              </a:ext>
            </a:extLst>
          </p:cNvPr>
          <p:cNvPicPr>
            <a:picLocks noChangeAspect="1"/>
          </p:cNvPicPr>
          <p:nvPr/>
        </p:nvPicPr>
        <p:blipFill>
          <a:blip r:embed="rId4"/>
          <a:stretch>
            <a:fillRect/>
          </a:stretch>
        </p:blipFill>
        <p:spPr>
          <a:xfrm>
            <a:off x="5095989" y="1154233"/>
            <a:ext cx="4999153" cy="4549534"/>
          </a:xfrm>
          <a:prstGeom prst="rect">
            <a:avLst/>
          </a:prstGeom>
        </p:spPr>
      </p:pic>
    </p:spTree>
    <p:extLst>
      <p:ext uri="{BB962C8B-B14F-4D97-AF65-F5344CB8AC3E}">
        <p14:creationId xmlns:p14="http://schemas.microsoft.com/office/powerpoint/2010/main" val="19607345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408" y="404664"/>
            <a:ext cx="10873208" cy="452639"/>
          </a:xfrm>
        </p:spPr>
        <p:txBody>
          <a:bodyPr vert="horz" lIns="0" tIns="0" rIns="0" bIns="0" rtlCol="0" anchor="t" anchorCtr="0">
            <a:noAutofit/>
          </a:bodyPr>
          <a:lstStyle/>
          <a:p>
            <a:r>
              <a:rPr lang="en-GB" sz="2400" dirty="0"/>
              <a:t>How many exhaust stacks will there be?</a:t>
            </a:r>
          </a:p>
        </p:txBody>
      </p:sp>
      <p:sp>
        <p:nvSpPr>
          <p:cNvPr id="5" name="Slide Number Placeholder 4"/>
          <p:cNvSpPr>
            <a:spLocks noGrp="1"/>
          </p:cNvSpPr>
          <p:nvPr>
            <p:ph type="sldNum" sz="quarter" idx="16"/>
          </p:nvPr>
        </p:nvSpPr>
        <p:spPr/>
        <p:txBody>
          <a:bodyPr/>
          <a:lstStyle/>
          <a:p>
            <a:pPr>
              <a:defRPr/>
            </a:pPr>
            <a:fld id="{1E64B842-B5BD-46EE-B0D7-3798652E1730}" type="slidenum">
              <a:rPr lang="en-US" smtClean="0"/>
              <a:pPr>
                <a:defRPr/>
              </a:pPr>
              <a:t>15</a:t>
            </a:fld>
            <a:endParaRPr lang="en-US"/>
          </a:p>
        </p:txBody>
      </p:sp>
      <p:sp>
        <p:nvSpPr>
          <p:cNvPr id="12" name="Content Placeholder 2">
            <a:extLst>
              <a:ext uri="{FF2B5EF4-FFF2-40B4-BE49-F238E27FC236}">
                <a16:creationId xmlns:a16="http://schemas.microsoft.com/office/drawing/2014/main" id="{6798797A-64F8-0D45-AA06-A67E2733526A}"/>
              </a:ext>
            </a:extLst>
          </p:cNvPr>
          <p:cNvSpPr txBox="1">
            <a:spLocks/>
          </p:cNvSpPr>
          <p:nvPr/>
        </p:nvSpPr>
        <p:spPr>
          <a:xfrm>
            <a:off x="479376" y="1196752"/>
            <a:ext cx="10585176" cy="4248472"/>
          </a:xfrm>
          <a:prstGeom prst="rect">
            <a:avLst/>
          </a:prstGeom>
        </p:spPr>
        <p:txBody>
          <a:bodyPr>
            <a:normAutofit/>
          </a:bodyPr>
          <a:lstStyle>
            <a:lvl1pPr marL="0" indent="0" algn="l" defTabSz="914377">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43" indent="-323992" algn="l" defTabSz="914377">
              <a:lnSpc>
                <a:spcPct val="100000"/>
              </a:lnSpc>
              <a:spcBef>
                <a:spcPts val="200"/>
              </a:spcBef>
              <a:spcAft>
                <a:spcPts val="200"/>
              </a:spcAft>
              <a:buFont typeface="Arial"/>
              <a:buChar char="•"/>
              <a:defRPr sz="1800">
                <a:solidFill>
                  <a:schemeClr val="tx2">
                    <a:lumMod val="50000"/>
                  </a:schemeClr>
                </a:solidFill>
                <a:latin typeface="+mn-lt"/>
                <a:ea typeface="+mn-ea"/>
                <a:cs typeface="+mn-cs"/>
              </a:defRPr>
            </a:lvl2pPr>
            <a:lvl3pPr marL="647984" indent="-323992" algn="l" defTabSz="914377">
              <a:lnSpc>
                <a:spcPct val="100000"/>
              </a:lnSpc>
              <a:spcBef>
                <a:spcPts val="200"/>
              </a:spcBef>
              <a:spcAft>
                <a:spcPts val="200"/>
              </a:spcAft>
              <a:buFont typeface="Arial"/>
              <a:buChar char="•"/>
              <a:defRPr sz="1700">
                <a:solidFill>
                  <a:schemeClr val="tx2">
                    <a:lumMod val="50000"/>
                  </a:schemeClr>
                </a:solidFill>
                <a:latin typeface="+mn-lt"/>
                <a:ea typeface="+mn-ea"/>
                <a:cs typeface="+mn-cs"/>
              </a:defRPr>
            </a:lvl3pPr>
            <a:lvl4pPr marL="971976" indent="-323992" algn="l" defTabSz="914377">
              <a:lnSpc>
                <a:spcPct val="100000"/>
              </a:lnSpc>
              <a:spcBef>
                <a:spcPts val="200"/>
              </a:spcBef>
              <a:spcAft>
                <a:spcPts val="200"/>
              </a:spcAft>
              <a:buFont typeface="Arial"/>
              <a:buChar char="•"/>
              <a:defRPr sz="1600">
                <a:solidFill>
                  <a:schemeClr val="tx2">
                    <a:lumMod val="50000"/>
                  </a:schemeClr>
                </a:solidFill>
                <a:latin typeface="+mn-lt"/>
                <a:ea typeface="+mn-ea"/>
                <a:cs typeface="+mn-cs"/>
              </a:defRPr>
            </a:lvl4pPr>
            <a:lvl5pPr marL="2057349" indent="-228594" algn="l" defTabSz="914377">
              <a:lnSpc>
                <a:spcPct val="90000"/>
              </a:lnSpc>
              <a:spcBef>
                <a:spcPts val="500"/>
              </a:spcBef>
              <a:buFont typeface="Arial"/>
              <a:buChar char="•"/>
              <a:defRPr sz="1600">
                <a:solidFill>
                  <a:schemeClr val="accent6"/>
                </a:solidFill>
                <a:latin typeface="+mn-lt"/>
                <a:ea typeface="+mn-ea"/>
                <a:cs typeface="+mn-cs"/>
              </a:defRPr>
            </a:lvl5pPr>
            <a:lvl6pPr marL="2514537" indent="-228594" algn="l" defTabSz="914377">
              <a:lnSpc>
                <a:spcPct val="90000"/>
              </a:lnSpc>
              <a:spcBef>
                <a:spcPts val="500"/>
              </a:spcBef>
              <a:buFont typeface="Arial"/>
              <a:buChar char="•"/>
              <a:defRPr sz="1800">
                <a:solidFill>
                  <a:schemeClr val="tx1"/>
                </a:solidFill>
                <a:latin typeface="+mn-lt"/>
                <a:ea typeface="+mn-ea"/>
                <a:cs typeface="+mn-cs"/>
              </a:defRPr>
            </a:lvl6pPr>
            <a:lvl7pPr marL="2971726" indent="-228594" algn="l" defTabSz="914377">
              <a:lnSpc>
                <a:spcPct val="90000"/>
              </a:lnSpc>
              <a:spcBef>
                <a:spcPts val="500"/>
              </a:spcBef>
              <a:buFont typeface="Arial"/>
              <a:buChar char="•"/>
              <a:defRPr sz="1800">
                <a:solidFill>
                  <a:schemeClr val="tx1"/>
                </a:solidFill>
                <a:latin typeface="+mn-lt"/>
                <a:ea typeface="+mn-ea"/>
                <a:cs typeface="+mn-cs"/>
              </a:defRPr>
            </a:lvl7pPr>
            <a:lvl8pPr marL="3428914" indent="-228594" algn="l" defTabSz="914377">
              <a:lnSpc>
                <a:spcPct val="90000"/>
              </a:lnSpc>
              <a:spcBef>
                <a:spcPts val="500"/>
              </a:spcBef>
              <a:buFont typeface="Arial"/>
              <a:buChar char="•"/>
              <a:defRPr sz="1800">
                <a:solidFill>
                  <a:schemeClr val="tx1"/>
                </a:solidFill>
                <a:latin typeface="+mn-lt"/>
                <a:ea typeface="+mn-ea"/>
                <a:cs typeface="+mn-cs"/>
              </a:defRPr>
            </a:lvl8pPr>
            <a:lvl9pPr marL="3886103" indent="-228594" algn="l" defTabSz="914377">
              <a:lnSpc>
                <a:spcPct val="90000"/>
              </a:lnSpc>
              <a:spcBef>
                <a:spcPts val="500"/>
              </a:spcBef>
              <a:buFont typeface="Arial"/>
              <a:buChar char="•"/>
              <a:defRPr sz="1800">
                <a:solidFill>
                  <a:schemeClr val="tx1"/>
                </a:solidFill>
                <a:latin typeface="+mn-lt"/>
                <a:ea typeface="+mn-ea"/>
                <a:cs typeface="+mn-cs"/>
              </a:defRPr>
            </a:lvl9pPr>
          </a:lstStyle>
          <a:p>
            <a:pPr lvl="1" indent="0">
              <a:spcBef>
                <a:spcPts val="0"/>
              </a:spcBef>
              <a:spcAft>
                <a:spcPts val="0"/>
              </a:spcAft>
              <a:buNone/>
            </a:pPr>
            <a:r>
              <a:rPr lang="en-GB" sz="2100" dirty="0"/>
              <a:t>TCC8 &amp; ECN3: 1 existing common exhaust stack</a:t>
            </a:r>
          </a:p>
          <a:p>
            <a:pPr lvl="1" indent="0">
              <a:spcBef>
                <a:spcPts val="0"/>
              </a:spcBef>
              <a:spcAft>
                <a:spcPts val="0"/>
              </a:spcAft>
              <a:buNone/>
            </a:pPr>
            <a:r>
              <a:rPr lang="en-GB" sz="2100" dirty="0"/>
              <a:t>TCC8 new zone: +1 new exhaust stack (to be discussed)</a:t>
            </a:r>
          </a:p>
          <a:p>
            <a:pPr lvl="1" indent="0">
              <a:spcBef>
                <a:spcPts val="0"/>
              </a:spcBef>
              <a:spcAft>
                <a:spcPts val="0"/>
              </a:spcAft>
              <a:buNone/>
            </a:pPr>
            <a:r>
              <a:rPr lang="en-GB" sz="2100" dirty="0"/>
              <a:t>New service building: +2 new exhaust stacks</a:t>
            </a:r>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p:txBody>
      </p:sp>
      <p:sp>
        <p:nvSpPr>
          <p:cNvPr id="8" name="Date Placeholder 3">
            <a:extLst>
              <a:ext uri="{FF2B5EF4-FFF2-40B4-BE49-F238E27FC236}">
                <a16:creationId xmlns:a16="http://schemas.microsoft.com/office/drawing/2014/main" id="{DE6346DE-F86F-49DD-94DC-A46BB6596A9A}"/>
              </a:ext>
            </a:extLst>
          </p:cNvPr>
          <p:cNvSpPr txBox="1">
            <a:spLocks/>
          </p:cNvSpPr>
          <p:nvPr/>
        </p:nvSpPr>
        <p:spPr>
          <a:xfrm>
            <a:off x="1843761" y="6381328"/>
            <a:ext cx="867863" cy="216024"/>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r>
              <a:rPr lang="en-US" sz="1000" dirty="0">
                <a:solidFill>
                  <a:schemeClr val="bg1"/>
                </a:solidFill>
              </a:rPr>
              <a:t>29/11/2024</a:t>
            </a:r>
            <a:endParaRPr lang="en-US" dirty="0">
              <a:solidFill>
                <a:schemeClr val="bg1"/>
              </a:solidFill>
            </a:endParaRPr>
          </a:p>
        </p:txBody>
      </p:sp>
      <p:sp>
        <p:nvSpPr>
          <p:cNvPr id="9" name="Footer Placeholder 4">
            <a:extLst>
              <a:ext uri="{FF2B5EF4-FFF2-40B4-BE49-F238E27FC236}">
                <a16:creationId xmlns:a16="http://schemas.microsoft.com/office/drawing/2014/main" id="{B6B8CE87-2F94-4C5B-AFC4-4707E7B20F06}"/>
              </a:ext>
            </a:extLst>
          </p:cNvPr>
          <p:cNvSpPr txBox="1">
            <a:spLocks/>
          </p:cNvSpPr>
          <p:nvPr/>
        </p:nvSpPr>
        <p:spPr>
          <a:xfrm>
            <a:off x="2570400" y="6393600"/>
            <a:ext cx="6573600"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ctr"/>
            <a:r>
              <a:rPr lang="it-IT" sz="1200" dirty="0">
                <a:solidFill>
                  <a:schemeClr val="bg1"/>
                </a:solidFill>
              </a:rPr>
              <a:t>F. Dragoni, N.Zaric | </a:t>
            </a:r>
            <a:r>
              <a:rPr lang="en-GB" sz="1200" dirty="0">
                <a:solidFill>
                  <a:schemeClr val="bg1"/>
                </a:solidFill>
              </a:rPr>
              <a:t>HVAC Safety Coordination Meeting HI-ECN3/</a:t>
            </a:r>
            <a:r>
              <a:rPr lang="en-GB" sz="1200" dirty="0" err="1">
                <a:solidFill>
                  <a:schemeClr val="bg1"/>
                </a:solidFill>
              </a:rPr>
              <a:t>SHiP</a:t>
            </a:r>
            <a:r>
              <a:rPr lang="it-IT" sz="1200" dirty="0">
                <a:solidFill>
                  <a:schemeClr val="bg1"/>
                </a:solidFill>
              </a:rPr>
              <a:t>| Indico 1479436</a:t>
            </a:r>
            <a:endParaRPr lang="en-US" sz="1200" dirty="0">
              <a:solidFill>
                <a:schemeClr val="bg1"/>
              </a:solidFill>
            </a:endParaRPr>
          </a:p>
        </p:txBody>
      </p:sp>
      <p:pic>
        <p:nvPicPr>
          <p:cNvPr id="4" name="Picture 3">
            <a:extLst>
              <a:ext uri="{FF2B5EF4-FFF2-40B4-BE49-F238E27FC236}">
                <a16:creationId xmlns:a16="http://schemas.microsoft.com/office/drawing/2014/main" id="{57A4AD36-6465-DF17-5C69-5C6CAEA4FB3E}"/>
              </a:ext>
            </a:extLst>
          </p:cNvPr>
          <p:cNvPicPr>
            <a:picLocks noChangeAspect="1"/>
          </p:cNvPicPr>
          <p:nvPr/>
        </p:nvPicPr>
        <p:blipFill>
          <a:blip r:embed="rId3"/>
          <a:stretch>
            <a:fillRect/>
          </a:stretch>
        </p:blipFill>
        <p:spPr>
          <a:xfrm>
            <a:off x="248508" y="2619089"/>
            <a:ext cx="4479341" cy="3415084"/>
          </a:xfrm>
          <a:prstGeom prst="rect">
            <a:avLst/>
          </a:prstGeom>
        </p:spPr>
      </p:pic>
      <p:pic>
        <p:nvPicPr>
          <p:cNvPr id="7" name="Picture 6">
            <a:extLst>
              <a:ext uri="{FF2B5EF4-FFF2-40B4-BE49-F238E27FC236}">
                <a16:creationId xmlns:a16="http://schemas.microsoft.com/office/drawing/2014/main" id="{9878C0E4-5021-3D54-32B3-76723FD7581A}"/>
              </a:ext>
            </a:extLst>
          </p:cNvPr>
          <p:cNvPicPr>
            <a:picLocks noChangeAspect="1"/>
          </p:cNvPicPr>
          <p:nvPr/>
        </p:nvPicPr>
        <p:blipFill>
          <a:blip r:embed="rId4"/>
          <a:stretch>
            <a:fillRect/>
          </a:stretch>
        </p:blipFill>
        <p:spPr>
          <a:xfrm>
            <a:off x="4727849" y="2420888"/>
            <a:ext cx="2581551" cy="3613285"/>
          </a:xfrm>
          <a:prstGeom prst="rect">
            <a:avLst/>
          </a:prstGeom>
        </p:spPr>
      </p:pic>
      <p:pic>
        <p:nvPicPr>
          <p:cNvPr id="13" name="Picture 12">
            <a:extLst>
              <a:ext uri="{FF2B5EF4-FFF2-40B4-BE49-F238E27FC236}">
                <a16:creationId xmlns:a16="http://schemas.microsoft.com/office/drawing/2014/main" id="{21B3327D-7E28-016D-C722-09D949DF9275}"/>
              </a:ext>
            </a:extLst>
          </p:cNvPr>
          <p:cNvPicPr>
            <a:picLocks noChangeAspect="1"/>
          </p:cNvPicPr>
          <p:nvPr/>
        </p:nvPicPr>
        <p:blipFill>
          <a:blip r:embed="rId5"/>
          <a:stretch>
            <a:fillRect/>
          </a:stretch>
        </p:blipFill>
        <p:spPr>
          <a:xfrm>
            <a:off x="7492169" y="3513307"/>
            <a:ext cx="4296572" cy="2517009"/>
          </a:xfrm>
          <a:prstGeom prst="rect">
            <a:avLst/>
          </a:prstGeom>
        </p:spPr>
      </p:pic>
    </p:spTree>
    <p:extLst>
      <p:ext uri="{BB962C8B-B14F-4D97-AF65-F5344CB8AC3E}">
        <p14:creationId xmlns:p14="http://schemas.microsoft.com/office/powerpoint/2010/main" val="29018962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408" y="403002"/>
            <a:ext cx="10873208" cy="452639"/>
          </a:xfrm>
        </p:spPr>
        <p:txBody>
          <a:bodyPr vert="horz" lIns="0" tIns="0" rIns="0" bIns="0" rtlCol="0" anchor="t" anchorCtr="0">
            <a:noAutofit/>
          </a:bodyPr>
          <a:lstStyle/>
          <a:p>
            <a:r>
              <a:rPr lang="en-GB" dirty="0"/>
              <a:t>Questions</a:t>
            </a:r>
          </a:p>
        </p:txBody>
      </p:sp>
      <p:sp>
        <p:nvSpPr>
          <p:cNvPr id="5" name="Slide Number Placeholder 4"/>
          <p:cNvSpPr>
            <a:spLocks noGrp="1"/>
          </p:cNvSpPr>
          <p:nvPr>
            <p:ph type="sldNum" sz="quarter" idx="16"/>
          </p:nvPr>
        </p:nvSpPr>
        <p:spPr/>
        <p:txBody>
          <a:bodyPr/>
          <a:lstStyle/>
          <a:p>
            <a:pPr>
              <a:defRPr/>
            </a:pPr>
            <a:fld id="{1E64B842-B5BD-46EE-B0D7-3798652E1730}" type="slidenum">
              <a:rPr lang="en-US" smtClean="0"/>
              <a:pPr>
                <a:defRPr/>
              </a:pPr>
              <a:t>2</a:t>
            </a:fld>
            <a:endParaRPr lang="en-US"/>
          </a:p>
        </p:txBody>
      </p:sp>
      <p:sp>
        <p:nvSpPr>
          <p:cNvPr id="12" name="Content Placeholder 2">
            <a:extLst>
              <a:ext uri="{FF2B5EF4-FFF2-40B4-BE49-F238E27FC236}">
                <a16:creationId xmlns:a16="http://schemas.microsoft.com/office/drawing/2014/main" id="{6798797A-64F8-0D45-AA06-A67E2733526A}"/>
              </a:ext>
            </a:extLst>
          </p:cNvPr>
          <p:cNvSpPr txBox="1">
            <a:spLocks/>
          </p:cNvSpPr>
          <p:nvPr/>
        </p:nvSpPr>
        <p:spPr>
          <a:xfrm>
            <a:off x="911424" y="1196752"/>
            <a:ext cx="10585176" cy="4680520"/>
          </a:xfrm>
          <a:prstGeom prst="rect">
            <a:avLst/>
          </a:prstGeom>
        </p:spPr>
        <p:txBody>
          <a:bodyPr>
            <a:normAutofit lnSpcReduction="10000"/>
          </a:bodyPr>
          <a:lstStyle>
            <a:lvl1pPr marL="0" indent="0" algn="l" defTabSz="914377">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43" indent="-323992" algn="l" defTabSz="914377">
              <a:lnSpc>
                <a:spcPct val="100000"/>
              </a:lnSpc>
              <a:spcBef>
                <a:spcPts val="200"/>
              </a:spcBef>
              <a:spcAft>
                <a:spcPts val="200"/>
              </a:spcAft>
              <a:buFont typeface="Arial"/>
              <a:buChar char="•"/>
              <a:defRPr sz="1800">
                <a:solidFill>
                  <a:schemeClr val="tx2">
                    <a:lumMod val="50000"/>
                  </a:schemeClr>
                </a:solidFill>
                <a:latin typeface="+mn-lt"/>
                <a:ea typeface="+mn-ea"/>
                <a:cs typeface="+mn-cs"/>
              </a:defRPr>
            </a:lvl2pPr>
            <a:lvl3pPr marL="647984" indent="-323992" algn="l" defTabSz="914377">
              <a:lnSpc>
                <a:spcPct val="100000"/>
              </a:lnSpc>
              <a:spcBef>
                <a:spcPts val="200"/>
              </a:spcBef>
              <a:spcAft>
                <a:spcPts val="200"/>
              </a:spcAft>
              <a:buFont typeface="Arial"/>
              <a:buChar char="•"/>
              <a:defRPr sz="1700">
                <a:solidFill>
                  <a:schemeClr val="tx2">
                    <a:lumMod val="50000"/>
                  </a:schemeClr>
                </a:solidFill>
                <a:latin typeface="+mn-lt"/>
                <a:ea typeface="+mn-ea"/>
                <a:cs typeface="+mn-cs"/>
              </a:defRPr>
            </a:lvl3pPr>
            <a:lvl4pPr marL="971976" indent="-323992" algn="l" defTabSz="914377">
              <a:lnSpc>
                <a:spcPct val="100000"/>
              </a:lnSpc>
              <a:spcBef>
                <a:spcPts val="200"/>
              </a:spcBef>
              <a:spcAft>
                <a:spcPts val="200"/>
              </a:spcAft>
              <a:buFont typeface="Arial"/>
              <a:buChar char="•"/>
              <a:defRPr sz="1600">
                <a:solidFill>
                  <a:schemeClr val="tx2">
                    <a:lumMod val="50000"/>
                  </a:schemeClr>
                </a:solidFill>
                <a:latin typeface="+mn-lt"/>
                <a:ea typeface="+mn-ea"/>
                <a:cs typeface="+mn-cs"/>
              </a:defRPr>
            </a:lvl4pPr>
            <a:lvl5pPr marL="2057349" indent="-228594" algn="l" defTabSz="914377">
              <a:lnSpc>
                <a:spcPct val="90000"/>
              </a:lnSpc>
              <a:spcBef>
                <a:spcPts val="500"/>
              </a:spcBef>
              <a:buFont typeface="Arial"/>
              <a:buChar char="•"/>
              <a:defRPr sz="1600">
                <a:solidFill>
                  <a:schemeClr val="accent6"/>
                </a:solidFill>
                <a:latin typeface="+mn-lt"/>
                <a:ea typeface="+mn-ea"/>
                <a:cs typeface="+mn-cs"/>
              </a:defRPr>
            </a:lvl5pPr>
            <a:lvl6pPr marL="2514537" indent="-228594" algn="l" defTabSz="914377">
              <a:lnSpc>
                <a:spcPct val="90000"/>
              </a:lnSpc>
              <a:spcBef>
                <a:spcPts val="500"/>
              </a:spcBef>
              <a:buFont typeface="Arial"/>
              <a:buChar char="•"/>
              <a:defRPr sz="1800">
                <a:solidFill>
                  <a:schemeClr val="tx1"/>
                </a:solidFill>
                <a:latin typeface="+mn-lt"/>
                <a:ea typeface="+mn-ea"/>
                <a:cs typeface="+mn-cs"/>
              </a:defRPr>
            </a:lvl6pPr>
            <a:lvl7pPr marL="2971726" indent="-228594" algn="l" defTabSz="914377">
              <a:lnSpc>
                <a:spcPct val="90000"/>
              </a:lnSpc>
              <a:spcBef>
                <a:spcPts val="500"/>
              </a:spcBef>
              <a:buFont typeface="Arial"/>
              <a:buChar char="•"/>
              <a:defRPr sz="1800">
                <a:solidFill>
                  <a:schemeClr val="tx1"/>
                </a:solidFill>
                <a:latin typeface="+mn-lt"/>
                <a:ea typeface="+mn-ea"/>
                <a:cs typeface="+mn-cs"/>
              </a:defRPr>
            </a:lvl7pPr>
            <a:lvl8pPr marL="3428914" indent="-228594" algn="l" defTabSz="914377">
              <a:lnSpc>
                <a:spcPct val="90000"/>
              </a:lnSpc>
              <a:spcBef>
                <a:spcPts val="500"/>
              </a:spcBef>
              <a:buFont typeface="Arial"/>
              <a:buChar char="•"/>
              <a:defRPr sz="1800">
                <a:solidFill>
                  <a:schemeClr val="tx1"/>
                </a:solidFill>
                <a:latin typeface="+mn-lt"/>
                <a:ea typeface="+mn-ea"/>
                <a:cs typeface="+mn-cs"/>
              </a:defRPr>
            </a:lvl8pPr>
            <a:lvl9pPr marL="3886103" indent="-228594" algn="l" defTabSz="914377">
              <a:lnSpc>
                <a:spcPct val="90000"/>
              </a:lnSpc>
              <a:spcBef>
                <a:spcPts val="500"/>
              </a:spcBef>
              <a:buFont typeface="Arial"/>
              <a:buChar char="•"/>
              <a:defRPr sz="1800">
                <a:solidFill>
                  <a:schemeClr val="tx1"/>
                </a:solidFill>
                <a:latin typeface="+mn-lt"/>
                <a:ea typeface="+mn-ea"/>
                <a:cs typeface="+mn-cs"/>
              </a:defRPr>
            </a:lvl9pPr>
          </a:lstStyle>
          <a:p>
            <a:pPr algn="l">
              <a:buFont typeface="Arial" panose="020B0604020202020204" pitchFamily="34" charset="0"/>
              <a:buChar char="•"/>
            </a:pPr>
            <a:r>
              <a:rPr lang="en-GB" sz="2200" b="0" i="0" dirty="0">
                <a:solidFill>
                  <a:srgbClr val="000000"/>
                </a:solidFill>
                <a:effectLst/>
                <a:latin typeface="+mj-lt"/>
              </a:rPr>
              <a:t>What is the boundary between the HI-ECN3 and </a:t>
            </a:r>
            <a:r>
              <a:rPr lang="en-GB" sz="2200" b="0" i="0" dirty="0" err="1">
                <a:solidFill>
                  <a:srgbClr val="000000"/>
                </a:solidFill>
                <a:effectLst/>
                <a:latin typeface="+mj-lt"/>
              </a:rPr>
              <a:t>SHiP</a:t>
            </a:r>
            <a:r>
              <a:rPr lang="en-GB" sz="2200" b="0" i="0" dirty="0">
                <a:solidFill>
                  <a:srgbClr val="000000"/>
                </a:solidFill>
                <a:effectLst/>
                <a:latin typeface="+mj-lt"/>
              </a:rPr>
              <a:t> projects </a:t>
            </a:r>
            <a:r>
              <a:rPr lang="en-GB" sz="2200" b="0" i="0" dirty="0" err="1">
                <a:solidFill>
                  <a:srgbClr val="000000"/>
                </a:solidFill>
                <a:effectLst/>
                <a:latin typeface="+mj-lt"/>
              </a:rPr>
              <a:t>wrt</a:t>
            </a:r>
            <a:r>
              <a:rPr lang="en-GB" sz="2200" b="0" i="0" dirty="0">
                <a:solidFill>
                  <a:srgbClr val="000000"/>
                </a:solidFill>
                <a:effectLst/>
                <a:latin typeface="+mj-lt"/>
              </a:rPr>
              <a:t> CV ?</a:t>
            </a:r>
          </a:p>
          <a:p>
            <a:pPr algn="l">
              <a:buFont typeface="Arial" panose="020B0604020202020204" pitchFamily="34" charset="0"/>
              <a:buChar char="•"/>
            </a:pPr>
            <a:r>
              <a:rPr lang="en-GB" sz="2200" b="0" i="0" dirty="0">
                <a:solidFill>
                  <a:srgbClr val="000000"/>
                </a:solidFill>
                <a:effectLst/>
                <a:latin typeface="+mj-lt"/>
              </a:rPr>
              <a:t>E.g. who is in charge of the ventilation of the control room , meeting rooms, etc in B918?</a:t>
            </a:r>
          </a:p>
          <a:p>
            <a:pPr algn="l">
              <a:buFont typeface="Arial" panose="020B0604020202020204" pitchFamily="34" charset="0"/>
              <a:buChar char="•"/>
            </a:pPr>
            <a:r>
              <a:rPr lang="en-GB" sz="2200" b="0" i="0" dirty="0">
                <a:solidFill>
                  <a:srgbClr val="000000"/>
                </a:solidFill>
                <a:effectLst/>
                <a:latin typeface="+mj-lt"/>
              </a:rPr>
              <a:t>Is the values for the </a:t>
            </a:r>
            <a:r>
              <a:rPr lang="en-GB" sz="2200" b="0" i="0" dirty="0" err="1">
                <a:solidFill>
                  <a:srgbClr val="000000"/>
                </a:solidFill>
                <a:effectLst/>
                <a:latin typeface="+mj-lt"/>
              </a:rPr>
              <a:t>underpressure</a:t>
            </a:r>
            <a:r>
              <a:rPr lang="en-GB" sz="2200" b="0" i="0" dirty="0">
                <a:solidFill>
                  <a:srgbClr val="000000"/>
                </a:solidFill>
                <a:effectLst/>
                <a:latin typeface="+mj-lt"/>
              </a:rPr>
              <a:t> correlated to the class C1, C2, etc? Was there a radiological risk assessment performed to which you based your design?</a:t>
            </a:r>
          </a:p>
          <a:p>
            <a:pPr algn="l">
              <a:buFont typeface="Arial" panose="020B0604020202020204" pitchFamily="34" charset="0"/>
              <a:buChar char="•"/>
            </a:pPr>
            <a:r>
              <a:rPr lang="en-GB" sz="2200" b="0" i="0" dirty="0">
                <a:solidFill>
                  <a:srgbClr val="000000"/>
                </a:solidFill>
                <a:effectLst/>
                <a:latin typeface="+mj-lt"/>
              </a:rPr>
              <a:t>Does the WP include the ventilation of ECN3?</a:t>
            </a:r>
          </a:p>
          <a:p>
            <a:pPr algn="l">
              <a:buFont typeface="Arial" panose="020B0604020202020204" pitchFamily="34" charset="0"/>
              <a:buChar char="•"/>
            </a:pPr>
            <a:r>
              <a:rPr lang="en-GB" sz="2200" b="0" i="0" dirty="0">
                <a:solidFill>
                  <a:srgbClr val="000000"/>
                </a:solidFill>
                <a:effectLst/>
                <a:latin typeface="+mj-lt"/>
              </a:rPr>
              <a:t>Is there dynamic confinement requirements between TCC8 and ECN3?</a:t>
            </a:r>
          </a:p>
          <a:p>
            <a:pPr algn="l">
              <a:buFont typeface="Arial" panose="020B0604020202020204" pitchFamily="34" charset="0"/>
              <a:buChar char="•"/>
            </a:pPr>
            <a:r>
              <a:rPr lang="en-GB" sz="2200" b="0" i="0" dirty="0">
                <a:solidFill>
                  <a:srgbClr val="000000"/>
                </a:solidFill>
                <a:effectLst/>
                <a:latin typeface="+mj-lt"/>
              </a:rPr>
              <a:t>What type of filtration is foreseen?</a:t>
            </a:r>
          </a:p>
          <a:p>
            <a:pPr algn="l">
              <a:buFont typeface="Arial" panose="020B0604020202020204" pitchFamily="34" charset="0"/>
              <a:buChar char="•"/>
            </a:pPr>
            <a:r>
              <a:rPr lang="en-GB" sz="2200" b="0" i="0" dirty="0">
                <a:solidFill>
                  <a:srgbClr val="000000"/>
                </a:solidFill>
                <a:effectLst/>
                <a:latin typeface="+mj-lt"/>
              </a:rPr>
              <a:t>From the FIRIA studies to we have an idea if smoke extraction is required underground?</a:t>
            </a:r>
          </a:p>
          <a:p>
            <a:pPr algn="l">
              <a:buFont typeface="Arial" panose="020B0604020202020204" pitchFamily="34" charset="0"/>
              <a:buChar char="•"/>
            </a:pPr>
            <a:r>
              <a:rPr lang="en-GB" sz="2200" b="0" i="0" dirty="0">
                <a:solidFill>
                  <a:srgbClr val="000000"/>
                </a:solidFill>
                <a:effectLst/>
                <a:latin typeface="+mj-lt"/>
              </a:rPr>
              <a:t>How many exhaust stacks will there be?</a:t>
            </a:r>
          </a:p>
          <a:p>
            <a:pPr lvl="1" indent="0">
              <a:spcBef>
                <a:spcPts val="0"/>
              </a:spcBef>
              <a:spcAft>
                <a:spcPts val="0"/>
              </a:spcAft>
              <a:buNone/>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p:txBody>
      </p:sp>
      <p:sp>
        <p:nvSpPr>
          <p:cNvPr id="8" name="Date Placeholder 3">
            <a:extLst>
              <a:ext uri="{FF2B5EF4-FFF2-40B4-BE49-F238E27FC236}">
                <a16:creationId xmlns:a16="http://schemas.microsoft.com/office/drawing/2014/main" id="{DE6346DE-F86F-49DD-94DC-A46BB6596A9A}"/>
              </a:ext>
            </a:extLst>
          </p:cNvPr>
          <p:cNvSpPr txBox="1">
            <a:spLocks/>
          </p:cNvSpPr>
          <p:nvPr/>
        </p:nvSpPr>
        <p:spPr>
          <a:xfrm>
            <a:off x="1843761" y="6381328"/>
            <a:ext cx="867863" cy="216024"/>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r>
              <a:rPr lang="en-US" sz="1000" dirty="0">
                <a:solidFill>
                  <a:schemeClr val="bg1"/>
                </a:solidFill>
              </a:rPr>
              <a:t>29/11/2024</a:t>
            </a:r>
            <a:endParaRPr lang="en-US" dirty="0">
              <a:solidFill>
                <a:schemeClr val="bg1"/>
              </a:solidFill>
            </a:endParaRPr>
          </a:p>
        </p:txBody>
      </p:sp>
      <p:sp>
        <p:nvSpPr>
          <p:cNvPr id="9" name="Footer Placeholder 4">
            <a:extLst>
              <a:ext uri="{FF2B5EF4-FFF2-40B4-BE49-F238E27FC236}">
                <a16:creationId xmlns:a16="http://schemas.microsoft.com/office/drawing/2014/main" id="{B6B8CE87-2F94-4C5B-AFC4-4707E7B20F06}"/>
              </a:ext>
            </a:extLst>
          </p:cNvPr>
          <p:cNvSpPr txBox="1">
            <a:spLocks/>
          </p:cNvSpPr>
          <p:nvPr/>
        </p:nvSpPr>
        <p:spPr>
          <a:xfrm>
            <a:off x="2570400" y="6393600"/>
            <a:ext cx="6573600"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ctr"/>
            <a:r>
              <a:rPr lang="it-IT" sz="1200" dirty="0">
                <a:solidFill>
                  <a:schemeClr val="bg1"/>
                </a:solidFill>
              </a:rPr>
              <a:t>F. Dragoni, N.Zaric | </a:t>
            </a:r>
            <a:r>
              <a:rPr lang="en-GB" sz="1200" dirty="0">
                <a:solidFill>
                  <a:schemeClr val="bg1"/>
                </a:solidFill>
              </a:rPr>
              <a:t>HVAC Safety Coordination Meeting HI-ECN3/</a:t>
            </a:r>
            <a:r>
              <a:rPr lang="en-GB" sz="1200" dirty="0" err="1">
                <a:solidFill>
                  <a:schemeClr val="bg1"/>
                </a:solidFill>
              </a:rPr>
              <a:t>SHiP</a:t>
            </a:r>
            <a:r>
              <a:rPr lang="it-IT" sz="1200" dirty="0">
                <a:solidFill>
                  <a:schemeClr val="bg1"/>
                </a:solidFill>
              </a:rPr>
              <a:t>| Indico 1479436</a:t>
            </a:r>
            <a:endParaRPr lang="en-US" sz="1200" dirty="0">
              <a:solidFill>
                <a:schemeClr val="bg1"/>
              </a:solidFill>
            </a:endParaRPr>
          </a:p>
        </p:txBody>
      </p:sp>
    </p:spTree>
    <p:extLst>
      <p:ext uri="{BB962C8B-B14F-4D97-AF65-F5344CB8AC3E}">
        <p14:creationId xmlns:p14="http://schemas.microsoft.com/office/powerpoint/2010/main" val="1536137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408" y="403002"/>
            <a:ext cx="10873208" cy="452639"/>
          </a:xfrm>
        </p:spPr>
        <p:txBody>
          <a:bodyPr vert="horz" lIns="0" tIns="0" rIns="0" bIns="0" rtlCol="0" anchor="t" anchorCtr="0">
            <a:noAutofit/>
          </a:bodyPr>
          <a:lstStyle/>
          <a:p>
            <a:r>
              <a:rPr lang="en-GB" sz="2400" dirty="0"/>
              <a:t>Who is in charge of the ventilation of the control room , meeting rooms, etc in B918?</a:t>
            </a:r>
          </a:p>
        </p:txBody>
      </p:sp>
      <p:sp>
        <p:nvSpPr>
          <p:cNvPr id="5" name="Slide Number Placeholder 4"/>
          <p:cNvSpPr>
            <a:spLocks noGrp="1"/>
          </p:cNvSpPr>
          <p:nvPr>
            <p:ph type="sldNum" sz="quarter" idx="16"/>
          </p:nvPr>
        </p:nvSpPr>
        <p:spPr/>
        <p:txBody>
          <a:bodyPr/>
          <a:lstStyle/>
          <a:p>
            <a:pPr>
              <a:defRPr/>
            </a:pPr>
            <a:fld id="{1E64B842-B5BD-46EE-B0D7-3798652E1730}" type="slidenum">
              <a:rPr lang="en-US" smtClean="0"/>
              <a:pPr>
                <a:defRPr/>
              </a:pPr>
              <a:t>3</a:t>
            </a:fld>
            <a:endParaRPr lang="en-US"/>
          </a:p>
        </p:txBody>
      </p:sp>
      <p:sp>
        <p:nvSpPr>
          <p:cNvPr id="12" name="Content Placeholder 2">
            <a:extLst>
              <a:ext uri="{FF2B5EF4-FFF2-40B4-BE49-F238E27FC236}">
                <a16:creationId xmlns:a16="http://schemas.microsoft.com/office/drawing/2014/main" id="{6798797A-64F8-0D45-AA06-A67E2733526A}"/>
              </a:ext>
            </a:extLst>
          </p:cNvPr>
          <p:cNvSpPr txBox="1">
            <a:spLocks/>
          </p:cNvSpPr>
          <p:nvPr/>
        </p:nvSpPr>
        <p:spPr>
          <a:xfrm>
            <a:off x="911424" y="1628800"/>
            <a:ext cx="10585176" cy="4248472"/>
          </a:xfrm>
          <a:prstGeom prst="rect">
            <a:avLst/>
          </a:prstGeom>
        </p:spPr>
        <p:txBody>
          <a:bodyPr>
            <a:normAutofit/>
          </a:bodyPr>
          <a:lstStyle>
            <a:lvl1pPr marL="0" indent="0" algn="l" defTabSz="914377">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43" indent="-323992" algn="l" defTabSz="914377">
              <a:lnSpc>
                <a:spcPct val="100000"/>
              </a:lnSpc>
              <a:spcBef>
                <a:spcPts val="200"/>
              </a:spcBef>
              <a:spcAft>
                <a:spcPts val="200"/>
              </a:spcAft>
              <a:buFont typeface="Arial"/>
              <a:buChar char="•"/>
              <a:defRPr sz="1800">
                <a:solidFill>
                  <a:schemeClr val="tx2">
                    <a:lumMod val="50000"/>
                  </a:schemeClr>
                </a:solidFill>
                <a:latin typeface="+mn-lt"/>
                <a:ea typeface="+mn-ea"/>
                <a:cs typeface="+mn-cs"/>
              </a:defRPr>
            </a:lvl2pPr>
            <a:lvl3pPr marL="647984" indent="-323992" algn="l" defTabSz="914377">
              <a:lnSpc>
                <a:spcPct val="100000"/>
              </a:lnSpc>
              <a:spcBef>
                <a:spcPts val="200"/>
              </a:spcBef>
              <a:spcAft>
                <a:spcPts val="200"/>
              </a:spcAft>
              <a:buFont typeface="Arial"/>
              <a:buChar char="•"/>
              <a:defRPr sz="1700">
                <a:solidFill>
                  <a:schemeClr val="tx2">
                    <a:lumMod val="50000"/>
                  </a:schemeClr>
                </a:solidFill>
                <a:latin typeface="+mn-lt"/>
                <a:ea typeface="+mn-ea"/>
                <a:cs typeface="+mn-cs"/>
              </a:defRPr>
            </a:lvl3pPr>
            <a:lvl4pPr marL="971976" indent="-323992" algn="l" defTabSz="914377">
              <a:lnSpc>
                <a:spcPct val="100000"/>
              </a:lnSpc>
              <a:spcBef>
                <a:spcPts val="200"/>
              </a:spcBef>
              <a:spcAft>
                <a:spcPts val="200"/>
              </a:spcAft>
              <a:buFont typeface="Arial"/>
              <a:buChar char="•"/>
              <a:defRPr sz="1600">
                <a:solidFill>
                  <a:schemeClr val="tx2">
                    <a:lumMod val="50000"/>
                  </a:schemeClr>
                </a:solidFill>
                <a:latin typeface="+mn-lt"/>
                <a:ea typeface="+mn-ea"/>
                <a:cs typeface="+mn-cs"/>
              </a:defRPr>
            </a:lvl4pPr>
            <a:lvl5pPr marL="2057349" indent="-228594" algn="l" defTabSz="914377">
              <a:lnSpc>
                <a:spcPct val="90000"/>
              </a:lnSpc>
              <a:spcBef>
                <a:spcPts val="500"/>
              </a:spcBef>
              <a:buFont typeface="Arial"/>
              <a:buChar char="•"/>
              <a:defRPr sz="1600">
                <a:solidFill>
                  <a:schemeClr val="accent6"/>
                </a:solidFill>
                <a:latin typeface="+mn-lt"/>
                <a:ea typeface="+mn-ea"/>
                <a:cs typeface="+mn-cs"/>
              </a:defRPr>
            </a:lvl5pPr>
            <a:lvl6pPr marL="2514537" indent="-228594" algn="l" defTabSz="914377">
              <a:lnSpc>
                <a:spcPct val="90000"/>
              </a:lnSpc>
              <a:spcBef>
                <a:spcPts val="500"/>
              </a:spcBef>
              <a:buFont typeface="Arial"/>
              <a:buChar char="•"/>
              <a:defRPr sz="1800">
                <a:solidFill>
                  <a:schemeClr val="tx1"/>
                </a:solidFill>
                <a:latin typeface="+mn-lt"/>
                <a:ea typeface="+mn-ea"/>
                <a:cs typeface="+mn-cs"/>
              </a:defRPr>
            </a:lvl6pPr>
            <a:lvl7pPr marL="2971726" indent="-228594" algn="l" defTabSz="914377">
              <a:lnSpc>
                <a:spcPct val="90000"/>
              </a:lnSpc>
              <a:spcBef>
                <a:spcPts val="500"/>
              </a:spcBef>
              <a:buFont typeface="Arial"/>
              <a:buChar char="•"/>
              <a:defRPr sz="1800">
                <a:solidFill>
                  <a:schemeClr val="tx1"/>
                </a:solidFill>
                <a:latin typeface="+mn-lt"/>
                <a:ea typeface="+mn-ea"/>
                <a:cs typeface="+mn-cs"/>
              </a:defRPr>
            </a:lvl7pPr>
            <a:lvl8pPr marL="3428914" indent="-228594" algn="l" defTabSz="914377">
              <a:lnSpc>
                <a:spcPct val="90000"/>
              </a:lnSpc>
              <a:spcBef>
                <a:spcPts val="500"/>
              </a:spcBef>
              <a:buFont typeface="Arial"/>
              <a:buChar char="•"/>
              <a:defRPr sz="1800">
                <a:solidFill>
                  <a:schemeClr val="tx1"/>
                </a:solidFill>
                <a:latin typeface="+mn-lt"/>
                <a:ea typeface="+mn-ea"/>
                <a:cs typeface="+mn-cs"/>
              </a:defRPr>
            </a:lvl8pPr>
            <a:lvl9pPr marL="3886103" indent="-228594" algn="l" defTabSz="914377">
              <a:lnSpc>
                <a:spcPct val="90000"/>
              </a:lnSpc>
              <a:spcBef>
                <a:spcPts val="500"/>
              </a:spcBef>
              <a:buFont typeface="Arial"/>
              <a:buChar char="•"/>
              <a:defRPr sz="1800">
                <a:solidFill>
                  <a:schemeClr val="tx1"/>
                </a:solidFill>
                <a:latin typeface="+mn-lt"/>
                <a:ea typeface="+mn-ea"/>
                <a:cs typeface="+mn-cs"/>
              </a:defRPr>
            </a:lvl9pPr>
          </a:lstStyle>
          <a:p>
            <a:pPr algn="l">
              <a:buFont typeface="Arial" panose="020B0604020202020204" pitchFamily="34" charset="0"/>
              <a:buChar char="•"/>
            </a:pPr>
            <a:r>
              <a:rPr lang="en-GB" sz="2200" b="0" i="0" dirty="0">
                <a:solidFill>
                  <a:srgbClr val="000000"/>
                </a:solidFill>
                <a:effectLst/>
                <a:latin typeface="+mj-lt"/>
              </a:rPr>
              <a:t>EN-CV with the Operation team</a:t>
            </a:r>
          </a:p>
          <a:p>
            <a:pPr lvl="1" indent="0">
              <a:spcBef>
                <a:spcPts val="0"/>
              </a:spcBef>
              <a:spcAft>
                <a:spcPts val="0"/>
              </a:spcAft>
              <a:buNone/>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p:txBody>
      </p:sp>
      <p:sp>
        <p:nvSpPr>
          <p:cNvPr id="8" name="Date Placeholder 3">
            <a:extLst>
              <a:ext uri="{FF2B5EF4-FFF2-40B4-BE49-F238E27FC236}">
                <a16:creationId xmlns:a16="http://schemas.microsoft.com/office/drawing/2014/main" id="{DE6346DE-F86F-49DD-94DC-A46BB6596A9A}"/>
              </a:ext>
            </a:extLst>
          </p:cNvPr>
          <p:cNvSpPr txBox="1">
            <a:spLocks/>
          </p:cNvSpPr>
          <p:nvPr/>
        </p:nvSpPr>
        <p:spPr>
          <a:xfrm>
            <a:off x="1843761" y="6381328"/>
            <a:ext cx="867863" cy="216024"/>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r>
              <a:rPr lang="en-US" sz="1000" dirty="0">
                <a:solidFill>
                  <a:schemeClr val="bg1"/>
                </a:solidFill>
              </a:rPr>
              <a:t>29/11/2024</a:t>
            </a:r>
            <a:endParaRPr lang="en-US" dirty="0">
              <a:solidFill>
                <a:schemeClr val="bg1"/>
              </a:solidFill>
            </a:endParaRPr>
          </a:p>
        </p:txBody>
      </p:sp>
      <p:sp>
        <p:nvSpPr>
          <p:cNvPr id="9" name="Footer Placeholder 4">
            <a:extLst>
              <a:ext uri="{FF2B5EF4-FFF2-40B4-BE49-F238E27FC236}">
                <a16:creationId xmlns:a16="http://schemas.microsoft.com/office/drawing/2014/main" id="{B6B8CE87-2F94-4C5B-AFC4-4707E7B20F06}"/>
              </a:ext>
            </a:extLst>
          </p:cNvPr>
          <p:cNvSpPr txBox="1">
            <a:spLocks/>
          </p:cNvSpPr>
          <p:nvPr/>
        </p:nvSpPr>
        <p:spPr>
          <a:xfrm>
            <a:off x="2570400" y="6393600"/>
            <a:ext cx="6573600"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ctr"/>
            <a:r>
              <a:rPr lang="it-IT" sz="1200" dirty="0">
                <a:solidFill>
                  <a:schemeClr val="bg1"/>
                </a:solidFill>
              </a:rPr>
              <a:t>F. Dragoni, N.Zaric | </a:t>
            </a:r>
            <a:r>
              <a:rPr lang="en-GB" sz="1200" dirty="0">
                <a:solidFill>
                  <a:schemeClr val="bg1"/>
                </a:solidFill>
              </a:rPr>
              <a:t>HVAC Safety Coordination Meeting HI-ECN3/</a:t>
            </a:r>
            <a:r>
              <a:rPr lang="en-GB" sz="1200" dirty="0" err="1">
                <a:solidFill>
                  <a:schemeClr val="bg1"/>
                </a:solidFill>
              </a:rPr>
              <a:t>SHiP</a:t>
            </a:r>
            <a:r>
              <a:rPr lang="it-IT" sz="1200" dirty="0">
                <a:solidFill>
                  <a:schemeClr val="bg1"/>
                </a:solidFill>
              </a:rPr>
              <a:t>| Indico 1479436</a:t>
            </a:r>
            <a:endParaRPr lang="en-US" sz="1200" dirty="0">
              <a:solidFill>
                <a:schemeClr val="bg1"/>
              </a:solidFill>
            </a:endParaRPr>
          </a:p>
        </p:txBody>
      </p:sp>
    </p:spTree>
    <p:extLst>
      <p:ext uri="{BB962C8B-B14F-4D97-AF65-F5344CB8AC3E}">
        <p14:creationId xmlns:p14="http://schemas.microsoft.com/office/powerpoint/2010/main" val="1996445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408" y="403002"/>
            <a:ext cx="10873208" cy="452639"/>
          </a:xfrm>
        </p:spPr>
        <p:txBody>
          <a:bodyPr vert="horz" lIns="0" tIns="0" rIns="0" bIns="0" rtlCol="0" anchor="t" anchorCtr="0">
            <a:noAutofit/>
          </a:bodyPr>
          <a:lstStyle/>
          <a:p>
            <a:r>
              <a:rPr lang="en-GB" sz="2400" dirty="0"/>
              <a:t>Is the values for the </a:t>
            </a:r>
            <a:r>
              <a:rPr lang="en-GB" sz="2400" dirty="0" err="1"/>
              <a:t>underpressure</a:t>
            </a:r>
            <a:r>
              <a:rPr lang="en-GB" sz="2400" dirty="0"/>
              <a:t> correlated to the class C1, C2, etc? Was there a radiological risk assessment performed to which you based your design?</a:t>
            </a:r>
          </a:p>
        </p:txBody>
      </p:sp>
      <p:sp>
        <p:nvSpPr>
          <p:cNvPr id="5" name="Slide Number Placeholder 4"/>
          <p:cNvSpPr>
            <a:spLocks noGrp="1"/>
          </p:cNvSpPr>
          <p:nvPr>
            <p:ph type="sldNum" sz="quarter" idx="16"/>
          </p:nvPr>
        </p:nvSpPr>
        <p:spPr/>
        <p:txBody>
          <a:bodyPr/>
          <a:lstStyle/>
          <a:p>
            <a:pPr>
              <a:defRPr/>
            </a:pPr>
            <a:fld id="{1E64B842-B5BD-46EE-B0D7-3798652E1730}" type="slidenum">
              <a:rPr lang="en-US" smtClean="0"/>
              <a:pPr>
                <a:defRPr/>
              </a:pPr>
              <a:t>4</a:t>
            </a:fld>
            <a:endParaRPr lang="en-US"/>
          </a:p>
        </p:txBody>
      </p:sp>
      <p:sp>
        <p:nvSpPr>
          <p:cNvPr id="12" name="Content Placeholder 2">
            <a:extLst>
              <a:ext uri="{FF2B5EF4-FFF2-40B4-BE49-F238E27FC236}">
                <a16:creationId xmlns:a16="http://schemas.microsoft.com/office/drawing/2014/main" id="{6798797A-64F8-0D45-AA06-A67E2733526A}"/>
              </a:ext>
            </a:extLst>
          </p:cNvPr>
          <p:cNvSpPr txBox="1">
            <a:spLocks/>
          </p:cNvSpPr>
          <p:nvPr/>
        </p:nvSpPr>
        <p:spPr>
          <a:xfrm>
            <a:off x="623392" y="1304764"/>
            <a:ext cx="10585176" cy="4248472"/>
          </a:xfrm>
          <a:prstGeom prst="rect">
            <a:avLst/>
          </a:prstGeom>
        </p:spPr>
        <p:txBody>
          <a:bodyPr>
            <a:normAutofit/>
          </a:bodyPr>
          <a:lstStyle>
            <a:lvl1pPr marL="0" indent="0" algn="l" defTabSz="914377">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43" indent="-323992" algn="l" defTabSz="914377">
              <a:lnSpc>
                <a:spcPct val="100000"/>
              </a:lnSpc>
              <a:spcBef>
                <a:spcPts val="200"/>
              </a:spcBef>
              <a:spcAft>
                <a:spcPts val="200"/>
              </a:spcAft>
              <a:buFont typeface="Arial"/>
              <a:buChar char="•"/>
              <a:defRPr sz="1800">
                <a:solidFill>
                  <a:schemeClr val="tx2">
                    <a:lumMod val="50000"/>
                  </a:schemeClr>
                </a:solidFill>
                <a:latin typeface="+mn-lt"/>
                <a:ea typeface="+mn-ea"/>
                <a:cs typeface="+mn-cs"/>
              </a:defRPr>
            </a:lvl2pPr>
            <a:lvl3pPr marL="647984" indent="-323992" algn="l" defTabSz="914377">
              <a:lnSpc>
                <a:spcPct val="100000"/>
              </a:lnSpc>
              <a:spcBef>
                <a:spcPts val="200"/>
              </a:spcBef>
              <a:spcAft>
                <a:spcPts val="200"/>
              </a:spcAft>
              <a:buFont typeface="Arial"/>
              <a:buChar char="•"/>
              <a:defRPr sz="1700">
                <a:solidFill>
                  <a:schemeClr val="tx2">
                    <a:lumMod val="50000"/>
                  </a:schemeClr>
                </a:solidFill>
                <a:latin typeface="+mn-lt"/>
                <a:ea typeface="+mn-ea"/>
                <a:cs typeface="+mn-cs"/>
              </a:defRPr>
            </a:lvl3pPr>
            <a:lvl4pPr marL="971976" indent="-323992" algn="l" defTabSz="914377">
              <a:lnSpc>
                <a:spcPct val="100000"/>
              </a:lnSpc>
              <a:spcBef>
                <a:spcPts val="200"/>
              </a:spcBef>
              <a:spcAft>
                <a:spcPts val="200"/>
              </a:spcAft>
              <a:buFont typeface="Arial"/>
              <a:buChar char="•"/>
              <a:defRPr sz="1600">
                <a:solidFill>
                  <a:schemeClr val="tx2">
                    <a:lumMod val="50000"/>
                  </a:schemeClr>
                </a:solidFill>
                <a:latin typeface="+mn-lt"/>
                <a:ea typeface="+mn-ea"/>
                <a:cs typeface="+mn-cs"/>
              </a:defRPr>
            </a:lvl4pPr>
            <a:lvl5pPr marL="2057349" indent="-228594" algn="l" defTabSz="914377">
              <a:lnSpc>
                <a:spcPct val="90000"/>
              </a:lnSpc>
              <a:spcBef>
                <a:spcPts val="500"/>
              </a:spcBef>
              <a:buFont typeface="Arial"/>
              <a:buChar char="•"/>
              <a:defRPr sz="1600">
                <a:solidFill>
                  <a:schemeClr val="accent6"/>
                </a:solidFill>
                <a:latin typeface="+mn-lt"/>
                <a:ea typeface="+mn-ea"/>
                <a:cs typeface="+mn-cs"/>
              </a:defRPr>
            </a:lvl5pPr>
            <a:lvl6pPr marL="2514537" indent="-228594" algn="l" defTabSz="914377">
              <a:lnSpc>
                <a:spcPct val="90000"/>
              </a:lnSpc>
              <a:spcBef>
                <a:spcPts val="500"/>
              </a:spcBef>
              <a:buFont typeface="Arial"/>
              <a:buChar char="•"/>
              <a:defRPr sz="1800">
                <a:solidFill>
                  <a:schemeClr val="tx1"/>
                </a:solidFill>
                <a:latin typeface="+mn-lt"/>
                <a:ea typeface="+mn-ea"/>
                <a:cs typeface="+mn-cs"/>
              </a:defRPr>
            </a:lvl6pPr>
            <a:lvl7pPr marL="2971726" indent="-228594" algn="l" defTabSz="914377">
              <a:lnSpc>
                <a:spcPct val="90000"/>
              </a:lnSpc>
              <a:spcBef>
                <a:spcPts val="500"/>
              </a:spcBef>
              <a:buFont typeface="Arial"/>
              <a:buChar char="•"/>
              <a:defRPr sz="1800">
                <a:solidFill>
                  <a:schemeClr val="tx1"/>
                </a:solidFill>
                <a:latin typeface="+mn-lt"/>
                <a:ea typeface="+mn-ea"/>
                <a:cs typeface="+mn-cs"/>
              </a:defRPr>
            </a:lvl7pPr>
            <a:lvl8pPr marL="3428914" indent="-228594" algn="l" defTabSz="914377">
              <a:lnSpc>
                <a:spcPct val="90000"/>
              </a:lnSpc>
              <a:spcBef>
                <a:spcPts val="500"/>
              </a:spcBef>
              <a:buFont typeface="Arial"/>
              <a:buChar char="•"/>
              <a:defRPr sz="1800">
                <a:solidFill>
                  <a:schemeClr val="tx1"/>
                </a:solidFill>
                <a:latin typeface="+mn-lt"/>
                <a:ea typeface="+mn-ea"/>
                <a:cs typeface="+mn-cs"/>
              </a:defRPr>
            </a:lvl8pPr>
            <a:lvl9pPr marL="3886103" indent="-228594" algn="l" defTabSz="914377">
              <a:lnSpc>
                <a:spcPct val="90000"/>
              </a:lnSpc>
              <a:spcBef>
                <a:spcPts val="500"/>
              </a:spcBef>
              <a:buFont typeface="Arial"/>
              <a:buChar char="•"/>
              <a:defRPr sz="1800">
                <a:solidFill>
                  <a:schemeClr val="tx1"/>
                </a:solidFill>
                <a:latin typeface="+mn-lt"/>
                <a:ea typeface="+mn-ea"/>
                <a:cs typeface="+mn-cs"/>
              </a:defRPr>
            </a:lvl9pPr>
          </a:lstStyle>
          <a:p>
            <a:r>
              <a:rPr lang="en-US" sz="1800" b="0" dirty="0"/>
              <a:t>ISO 17873:2004(E) standard </a:t>
            </a:r>
            <a:br>
              <a:rPr lang="en-US" sz="1800" b="0" dirty="0"/>
            </a:br>
            <a:r>
              <a:rPr lang="en-US" sz="1800" b="0" dirty="0"/>
              <a:t>Guidelines: </a:t>
            </a:r>
            <a:r>
              <a:rPr lang="en-GB" sz="1800" b="0" dirty="0"/>
              <a:t>Attention must be paid to designing protection for personnel in charge of operations that may lead to the spread of radioactive contamination, as well as additional protection for personnel in adjacent areas</a:t>
            </a:r>
          </a:p>
          <a:p>
            <a:endParaRPr lang="en-GB" sz="2200" b="0" i="0" dirty="0">
              <a:solidFill>
                <a:srgbClr val="000000"/>
              </a:solidFill>
              <a:effectLst/>
              <a:latin typeface="+mj-lt"/>
            </a:endParaRPr>
          </a:p>
          <a:p>
            <a:pPr lvl="1" indent="0">
              <a:spcBef>
                <a:spcPts val="0"/>
              </a:spcBef>
              <a:spcAft>
                <a:spcPts val="0"/>
              </a:spcAft>
              <a:buNone/>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p:txBody>
      </p:sp>
      <p:sp>
        <p:nvSpPr>
          <p:cNvPr id="8" name="Date Placeholder 3">
            <a:extLst>
              <a:ext uri="{FF2B5EF4-FFF2-40B4-BE49-F238E27FC236}">
                <a16:creationId xmlns:a16="http://schemas.microsoft.com/office/drawing/2014/main" id="{DE6346DE-F86F-49DD-94DC-A46BB6596A9A}"/>
              </a:ext>
            </a:extLst>
          </p:cNvPr>
          <p:cNvSpPr txBox="1">
            <a:spLocks/>
          </p:cNvSpPr>
          <p:nvPr/>
        </p:nvSpPr>
        <p:spPr>
          <a:xfrm>
            <a:off x="1843761" y="6381328"/>
            <a:ext cx="867863" cy="216024"/>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r>
              <a:rPr lang="en-US" sz="1000" dirty="0">
                <a:solidFill>
                  <a:schemeClr val="bg1"/>
                </a:solidFill>
              </a:rPr>
              <a:t>29/11/2024</a:t>
            </a:r>
            <a:endParaRPr lang="en-US" dirty="0">
              <a:solidFill>
                <a:schemeClr val="bg1"/>
              </a:solidFill>
            </a:endParaRPr>
          </a:p>
        </p:txBody>
      </p:sp>
      <p:sp>
        <p:nvSpPr>
          <p:cNvPr id="9" name="Footer Placeholder 4">
            <a:extLst>
              <a:ext uri="{FF2B5EF4-FFF2-40B4-BE49-F238E27FC236}">
                <a16:creationId xmlns:a16="http://schemas.microsoft.com/office/drawing/2014/main" id="{B6B8CE87-2F94-4C5B-AFC4-4707E7B20F06}"/>
              </a:ext>
            </a:extLst>
          </p:cNvPr>
          <p:cNvSpPr txBox="1">
            <a:spLocks/>
          </p:cNvSpPr>
          <p:nvPr/>
        </p:nvSpPr>
        <p:spPr>
          <a:xfrm>
            <a:off x="2570400" y="6393600"/>
            <a:ext cx="6573600"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ctr"/>
            <a:r>
              <a:rPr lang="it-IT" sz="1200" dirty="0">
                <a:solidFill>
                  <a:schemeClr val="bg1"/>
                </a:solidFill>
              </a:rPr>
              <a:t>F. Dragoni, N.Zaric | </a:t>
            </a:r>
            <a:r>
              <a:rPr lang="en-GB" sz="1200" dirty="0">
                <a:solidFill>
                  <a:schemeClr val="bg1"/>
                </a:solidFill>
              </a:rPr>
              <a:t>HVAC Safety Coordination Meeting HI-ECN3/</a:t>
            </a:r>
            <a:r>
              <a:rPr lang="en-GB" sz="1200" dirty="0" err="1">
                <a:solidFill>
                  <a:schemeClr val="bg1"/>
                </a:solidFill>
              </a:rPr>
              <a:t>SHiP</a:t>
            </a:r>
            <a:r>
              <a:rPr lang="it-IT" sz="1200" dirty="0">
                <a:solidFill>
                  <a:schemeClr val="bg1"/>
                </a:solidFill>
              </a:rPr>
              <a:t>| Indico 1479436</a:t>
            </a:r>
            <a:endParaRPr lang="en-US" sz="1200" dirty="0">
              <a:solidFill>
                <a:schemeClr val="bg1"/>
              </a:solidFill>
            </a:endParaRPr>
          </a:p>
        </p:txBody>
      </p:sp>
      <p:pic>
        <p:nvPicPr>
          <p:cNvPr id="3" name="Picture 2">
            <a:extLst>
              <a:ext uri="{FF2B5EF4-FFF2-40B4-BE49-F238E27FC236}">
                <a16:creationId xmlns:a16="http://schemas.microsoft.com/office/drawing/2014/main" id="{57EB9B7C-5086-078B-0AAF-8CD62309E7F1}"/>
              </a:ext>
            </a:extLst>
          </p:cNvPr>
          <p:cNvPicPr>
            <a:picLocks noChangeAspect="1"/>
          </p:cNvPicPr>
          <p:nvPr/>
        </p:nvPicPr>
        <p:blipFill>
          <a:blip r:embed="rId3"/>
          <a:stretch>
            <a:fillRect/>
          </a:stretch>
        </p:blipFill>
        <p:spPr>
          <a:xfrm>
            <a:off x="2748950" y="2196113"/>
            <a:ext cx="6573600" cy="3815532"/>
          </a:xfrm>
          <a:prstGeom prst="rect">
            <a:avLst/>
          </a:prstGeom>
        </p:spPr>
      </p:pic>
    </p:spTree>
    <p:extLst>
      <p:ext uri="{BB962C8B-B14F-4D97-AF65-F5344CB8AC3E}">
        <p14:creationId xmlns:p14="http://schemas.microsoft.com/office/powerpoint/2010/main" val="1434571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408" y="403002"/>
            <a:ext cx="10873208" cy="452639"/>
          </a:xfrm>
        </p:spPr>
        <p:txBody>
          <a:bodyPr vert="horz" lIns="0" tIns="0" rIns="0" bIns="0" rtlCol="0" anchor="t" anchorCtr="0">
            <a:noAutofit/>
          </a:bodyPr>
          <a:lstStyle/>
          <a:p>
            <a:r>
              <a:rPr lang="en-GB" sz="2400" dirty="0"/>
              <a:t>Is the values for the </a:t>
            </a:r>
            <a:r>
              <a:rPr lang="en-GB" sz="2400" dirty="0" err="1"/>
              <a:t>underpressure</a:t>
            </a:r>
            <a:r>
              <a:rPr lang="en-GB" sz="2400" dirty="0"/>
              <a:t> correlated to the class C1, C2, etc? Was there a radiological risk assessment performed to which you based your design?</a:t>
            </a:r>
          </a:p>
        </p:txBody>
      </p:sp>
      <p:sp>
        <p:nvSpPr>
          <p:cNvPr id="5" name="Slide Number Placeholder 4"/>
          <p:cNvSpPr>
            <a:spLocks noGrp="1"/>
          </p:cNvSpPr>
          <p:nvPr>
            <p:ph type="sldNum" sz="quarter" idx="16"/>
          </p:nvPr>
        </p:nvSpPr>
        <p:spPr/>
        <p:txBody>
          <a:bodyPr/>
          <a:lstStyle/>
          <a:p>
            <a:pPr>
              <a:defRPr/>
            </a:pPr>
            <a:fld id="{1E64B842-B5BD-46EE-B0D7-3798652E1730}" type="slidenum">
              <a:rPr lang="en-US" smtClean="0"/>
              <a:pPr>
                <a:defRPr/>
              </a:pPr>
              <a:t>5</a:t>
            </a:fld>
            <a:endParaRPr lang="en-US"/>
          </a:p>
        </p:txBody>
      </p:sp>
      <p:sp>
        <p:nvSpPr>
          <p:cNvPr id="8" name="Date Placeholder 3">
            <a:extLst>
              <a:ext uri="{FF2B5EF4-FFF2-40B4-BE49-F238E27FC236}">
                <a16:creationId xmlns:a16="http://schemas.microsoft.com/office/drawing/2014/main" id="{DE6346DE-F86F-49DD-94DC-A46BB6596A9A}"/>
              </a:ext>
            </a:extLst>
          </p:cNvPr>
          <p:cNvSpPr txBox="1">
            <a:spLocks/>
          </p:cNvSpPr>
          <p:nvPr/>
        </p:nvSpPr>
        <p:spPr>
          <a:xfrm>
            <a:off x="1843761" y="6381328"/>
            <a:ext cx="867863" cy="216024"/>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r>
              <a:rPr lang="en-US" sz="1000" dirty="0">
                <a:solidFill>
                  <a:schemeClr val="bg1"/>
                </a:solidFill>
              </a:rPr>
              <a:t>29/11/2024</a:t>
            </a:r>
            <a:endParaRPr lang="en-US" dirty="0">
              <a:solidFill>
                <a:schemeClr val="bg1"/>
              </a:solidFill>
            </a:endParaRPr>
          </a:p>
        </p:txBody>
      </p:sp>
      <p:sp>
        <p:nvSpPr>
          <p:cNvPr id="9" name="Footer Placeholder 4">
            <a:extLst>
              <a:ext uri="{FF2B5EF4-FFF2-40B4-BE49-F238E27FC236}">
                <a16:creationId xmlns:a16="http://schemas.microsoft.com/office/drawing/2014/main" id="{B6B8CE87-2F94-4C5B-AFC4-4707E7B20F06}"/>
              </a:ext>
            </a:extLst>
          </p:cNvPr>
          <p:cNvSpPr txBox="1">
            <a:spLocks/>
          </p:cNvSpPr>
          <p:nvPr/>
        </p:nvSpPr>
        <p:spPr>
          <a:xfrm>
            <a:off x="2570400" y="6393600"/>
            <a:ext cx="6573600"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ctr"/>
            <a:r>
              <a:rPr lang="it-IT" sz="1200" dirty="0">
                <a:solidFill>
                  <a:schemeClr val="bg1"/>
                </a:solidFill>
              </a:rPr>
              <a:t>F. Dragoni, N.Zaric | </a:t>
            </a:r>
            <a:r>
              <a:rPr lang="en-GB" sz="1200" dirty="0">
                <a:solidFill>
                  <a:schemeClr val="bg1"/>
                </a:solidFill>
              </a:rPr>
              <a:t>HVAC Safety Coordination Meeting HI-ECN3/</a:t>
            </a:r>
            <a:r>
              <a:rPr lang="en-GB" sz="1200" dirty="0" err="1">
                <a:solidFill>
                  <a:schemeClr val="bg1"/>
                </a:solidFill>
              </a:rPr>
              <a:t>SHiP</a:t>
            </a:r>
            <a:r>
              <a:rPr lang="it-IT" sz="1200" dirty="0">
                <a:solidFill>
                  <a:schemeClr val="bg1"/>
                </a:solidFill>
              </a:rPr>
              <a:t>| Indico 1479436</a:t>
            </a:r>
            <a:endParaRPr lang="en-US" sz="1200" dirty="0">
              <a:solidFill>
                <a:schemeClr val="bg1"/>
              </a:solidFill>
            </a:endParaRPr>
          </a:p>
        </p:txBody>
      </p:sp>
      <p:sp>
        <p:nvSpPr>
          <p:cNvPr id="3" name="Content Placeholder 2">
            <a:extLst>
              <a:ext uri="{FF2B5EF4-FFF2-40B4-BE49-F238E27FC236}">
                <a16:creationId xmlns:a16="http://schemas.microsoft.com/office/drawing/2014/main" id="{40A43114-234C-F8F1-81C9-3F60ECC82C65}"/>
              </a:ext>
            </a:extLst>
          </p:cNvPr>
          <p:cNvSpPr txBox="1">
            <a:spLocks/>
          </p:cNvSpPr>
          <p:nvPr/>
        </p:nvSpPr>
        <p:spPr>
          <a:xfrm>
            <a:off x="407985" y="1052736"/>
            <a:ext cx="11376024" cy="1101584"/>
          </a:xfrm>
          <a:prstGeom prst="rect">
            <a:avLst/>
          </a:prstGeom>
        </p:spPr>
        <p:txBody>
          <a:bodyPr/>
          <a:lstStyle>
            <a:lvl1pPr marL="0" indent="0" algn="l" defTabSz="914377">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43" indent="-323992" algn="l" defTabSz="914377">
              <a:lnSpc>
                <a:spcPct val="100000"/>
              </a:lnSpc>
              <a:spcBef>
                <a:spcPts val="200"/>
              </a:spcBef>
              <a:spcAft>
                <a:spcPts val="200"/>
              </a:spcAft>
              <a:buFont typeface="Arial"/>
              <a:buChar char="•"/>
              <a:defRPr sz="1800">
                <a:solidFill>
                  <a:schemeClr val="tx2">
                    <a:lumMod val="50000"/>
                  </a:schemeClr>
                </a:solidFill>
                <a:latin typeface="+mn-lt"/>
                <a:ea typeface="+mn-ea"/>
                <a:cs typeface="+mn-cs"/>
              </a:defRPr>
            </a:lvl2pPr>
            <a:lvl3pPr marL="647984" indent="-323992" algn="l" defTabSz="914377">
              <a:lnSpc>
                <a:spcPct val="100000"/>
              </a:lnSpc>
              <a:spcBef>
                <a:spcPts val="200"/>
              </a:spcBef>
              <a:spcAft>
                <a:spcPts val="200"/>
              </a:spcAft>
              <a:buFont typeface="Arial"/>
              <a:buChar char="•"/>
              <a:defRPr sz="1700">
                <a:solidFill>
                  <a:schemeClr val="tx2">
                    <a:lumMod val="50000"/>
                  </a:schemeClr>
                </a:solidFill>
                <a:latin typeface="+mn-lt"/>
                <a:ea typeface="+mn-ea"/>
                <a:cs typeface="+mn-cs"/>
              </a:defRPr>
            </a:lvl3pPr>
            <a:lvl4pPr marL="971976" indent="-323992" algn="l" defTabSz="914377">
              <a:lnSpc>
                <a:spcPct val="100000"/>
              </a:lnSpc>
              <a:spcBef>
                <a:spcPts val="200"/>
              </a:spcBef>
              <a:spcAft>
                <a:spcPts val="200"/>
              </a:spcAft>
              <a:buFont typeface="Arial"/>
              <a:buChar char="•"/>
              <a:defRPr sz="1600">
                <a:solidFill>
                  <a:schemeClr val="tx2">
                    <a:lumMod val="50000"/>
                  </a:schemeClr>
                </a:solidFill>
                <a:latin typeface="+mn-lt"/>
                <a:ea typeface="+mn-ea"/>
                <a:cs typeface="+mn-cs"/>
              </a:defRPr>
            </a:lvl4pPr>
            <a:lvl5pPr marL="2057349" indent="-228594" algn="l" defTabSz="914377">
              <a:lnSpc>
                <a:spcPct val="90000"/>
              </a:lnSpc>
              <a:spcBef>
                <a:spcPts val="500"/>
              </a:spcBef>
              <a:buFont typeface="Arial"/>
              <a:buChar char="•"/>
              <a:defRPr sz="1600">
                <a:solidFill>
                  <a:schemeClr val="accent6"/>
                </a:solidFill>
                <a:latin typeface="+mn-lt"/>
                <a:ea typeface="+mn-ea"/>
                <a:cs typeface="+mn-cs"/>
              </a:defRPr>
            </a:lvl5pPr>
            <a:lvl6pPr marL="2514537" indent="-228594" algn="l" defTabSz="914377">
              <a:lnSpc>
                <a:spcPct val="90000"/>
              </a:lnSpc>
              <a:spcBef>
                <a:spcPts val="500"/>
              </a:spcBef>
              <a:buFont typeface="Arial"/>
              <a:buChar char="•"/>
              <a:defRPr sz="1800">
                <a:solidFill>
                  <a:schemeClr val="tx1"/>
                </a:solidFill>
                <a:latin typeface="+mn-lt"/>
                <a:ea typeface="+mn-ea"/>
                <a:cs typeface="+mn-cs"/>
              </a:defRPr>
            </a:lvl6pPr>
            <a:lvl7pPr marL="2971726" indent="-228594" algn="l" defTabSz="914377">
              <a:lnSpc>
                <a:spcPct val="90000"/>
              </a:lnSpc>
              <a:spcBef>
                <a:spcPts val="500"/>
              </a:spcBef>
              <a:buFont typeface="Arial"/>
              <a:buChar char="•"/>
              <a:defRPr sz="1800">
                <a:solidFill>
                  <a:schemeClr val="tx1"/>
                </a:solidFill>
                <a:latin typeface="+mn-lt"/>
                <a:ea typeface="+mn-ea"/>
                <a:cs typeface="+mn-cs"/>
              </a:defRPr>
            </a:lvl7pPr>
            <a:lvl8pPr marL="3428914" indent="-228594" algn="l" defTabSz="914377">
              <a:lnSpc>
                <a:spcPct val="90000"/>
              </a:lnSpc>
              <a:spcBef>
                <a:spcPts val="500"/>
              </a:spcBef>
              <a:buFont typeface="Arial"/>
              <a:buChar char="•"/>
              <a:defRPr sz="1800">
                <a:solidFill>
                  <a:schemeClr val="tx1"/>
                </a:solidFill>
                <a:latin typeface="+mn-lt"/>
                <a:ea typeface="+mn-ea"/>
                <a:cs typeface="+mn-cs"/>
              </a:defRPr>
            </a:lvl8pPr>
            <a:lvl9pPr marL="3886103" indent="-228594" algn="l" defTabSz="914377">
              <a:lnSpc>
                <a:spcPct val="90000"/>
              </a:lnSpc>
              <a:spcBef>
                <a:spcPts val="500"/>
              </a:spcBef>
              <a:buFont typeface="Arial"/>
              <a:buChar char="•"/>
              <a:defRPr sz="1800">
                <a:solidFill>
                  <a:schemeClr val="tx1"/>
                </a:solidFill>
                <a:latin typeface="+mn-lt"/>
                <a:ea typeface="+mn-ea"/>
                <a:cs typeface="+mn-cs"/>
              </a:defRPr>
            </a:lvl9pPr>
          </a:lstStyle>
          <a:p>
            <a:pPr marL="285750" indent="-285750">
              <a:buFont typeface="Arial" panose="020B0604020202020204" pitchFamily="34" charset="0"/>
              <a:buChar char="•"/>
            </a:pPr>
            <a:r>
              <a:rPr lang="en-GB" sz="2000" b="0" dirty="0"/>
              <a:t>Methodology for dimensioning ventilation systems</a:t>
            </a:r>
            <a:r>
              <a:rPr lang="en-US" sz="2000" b="0" dirty="0"/>
              <a:t>: </a:t>
            </a:r>
          </a:p>
          <a:p>
            <a:pPr marL="609593" lvl="1" indent="-285750">
              <a:buFont typeface="Arial" panose="020B0604020202020204" pitchFamily="34" charset="0"/>
              <a:buChar char="•"/>
            </a:pPr>
            <a:r>
              <a:rPr lang="en-GB" sz="1600" dirty="0"/>
              <a:t>The areas in which work on radioactive materials takes place shall be classified according to the degree of radioactive hazard they contain. The classification is usually set according to the direct radiation (external exposure), and the potential level of surface contamination and/or airborne contamination (internal exposure).</a:t>
            </a:r>
          </a:p>
          <a:p>
            <a:pPr marL="609593" lvl="1" indent="-285750">
              <a:buFont typeface="Arial" panose="020B0604020202020204" pitchFamily="34" charset="0"/>
              <a:buChar char="•"/>
            </a:pPr>
            <a:r>
              <a:rPr lang="en-GB" sz="1600" b="0" dirty="0"/>
              <a:t>In order to optimize the ventilation system, the installation shall be divided into separate areas with regard to the risk of spread of radioactive contamination.</a:t>
            </a:r>
            <a:endParaRPr lang="en-US" sz="1600" b="0" dirty="0"/>
          </a:p>
          <a:p>
            <a:pPr marL="933734" lvl="2" indent="-285750">
              <a:buFont typeface="Arial" panose="020B0604020202020204" pitchFamily="34" charset="0"/>
              <a:buChar char="•"/>
            </a:pPr>
            <a:endParaRPr lang="en-US" sz="1600" b="0" dirty="0"/>
          </a:p>
          <a:p>
            <a:endParaRPr lang="en-GB" sz="2000" dirty="0"/>
          </a:p>
        </p:txBody>
      </p:sp>
      <p:pic>
        <p:nvPicPr>
          <p:cNvPr id="4" name="Picture 3">
            <a:extLst>
              <a:ext uri="{FF2B5EF4-FFF2-40B4-BE49-F238E27FC236}">
                <a16:creationId xmlns:a16="http://schemas.microsoft.com/office/drawing/2014/main" id="{F955BADC-511F-EE65-AEAA-3C3B459B3E5E}"/>
              </a:ext>
            </a:extLst>
          </p:cNvPr>
          <p:cNvPicPr>
            <a:picLocks noChangeAspect="1"/>
          </p:cNvPicPr>
          <p:nvPr/>
        </p:nvPicPr>
        <p:blipFill>
          <a:blip r:embed="rId3"/>
          <a:stretch>
            <a:fillRect/>
          </a:stretch>
        </p:blipFill>
        <p:spPr>
          <a:xfrm>
            <a:off x="1807937" y="2767026"/>
            <a:ext cx="7940728" cy="2690093"/>
          </a:xfrm>
          <a:prstGeom prst="rect">
            <a:avLst/>
          </a:prstGeom>
        </p:spPr>
      </p:pic>
    </p:spTree>
    <p:extLst>
      <p:ext uri="{BB962C8B-B14F-4D97-AF65-F5344CB8AC3E}">
        <p14:creationId xmlns:p14="http://schemas.microsoft.com/office/powerpoint/2010/main" val="5761048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408" y="403002"/>
            <a:ext cx="10873208" cy="452639"/>
          </a:xfrm>
        </p:spPr>
        <p:txBody>
          <a:bodyPr vert="horz" lIns="0" tIns="0" rIns="0" bIns="0" rtlCol="0" anchor="t" anchorCtr="0">
            <a:noAutofit/>
          </a:bodyPr>
          <a:lstStyle/>
          <a:p>
            <a:r>
              <a:rPr lang="en-GB" sz="2400" dirty="0"/>
              <a:t>Is the values for the </a:t>
            </a:r>
            <a:r>
              <a:rPr lang="en-GB" sz="2400" dirty="0" err="1"/>
              <a:t>underpressure</a:t>
            </a:r>
            <a:r>
              <a:rPr lang="en-GB" sz="2400" dirty="0"/>
              <a:t> correlated to the class C1, C2, etc? Was there a radiological risk assessment performed to which you based your design?</a:t>
            </a:r>
          </a:p>
        </p:txBody>
      </p:sp>
      <p:sp>
        <p:nvSpPr>
          <p:cNvPr id="5" name="Slide Number Placeholder 4"/>
          <p:cNvSpPr>
            <a:spLocks noGrp="1"/>
          </p:cNvSpPr>
          <p:nvPr>
            <p:ph type="sldNum" sz="quarter" idx="16"/>
          </p:nvPr>
        </p:nvSpPr>
        <p:spPr/>
        <p:txBody>
          <a:bodyPr/>
          <a:lstStyle/>
          <a:p>
            <a:pPr>
              <a:defRPr/>
            </a:pPr>
            <a:fld id="{1E64B842-B5BD-46EE-B0D7-3798652E1730}" type="slidenum">
              <a:rPr lang="en-US" smtClean="0"/>
              <a:pPr>
                <a:defRPr/>
              </a:pPr>
              <a:t>6</a:t>
            </a:fld>
            <a:endParaRPr lang="en-US"/>
          </a:p>
        </p:txBody>
      </p:sp>
      <p:sp>
        <p:nvSpPr>
          <p:cNvPr id="8" name="Date Placeholder 3">
            <a:extLst>
              <a:ext uri="{FF2B5EF4-FFF2-40B4-BE49-F238E27FC236}">
                <a16:creationId xmlns:a16="http://schemas.microsoft.com/office/drawing/2014/main" id="{DE6346DE-F86F-49DD-94DC-A46BB6596A9A}"/>
              </a:ext>
            </a:extLst>
          </p:cNvPr>
          <p:cNvSpPr txBox="1">
            <a:spLocks/>
          </p:cNvSpPr>
          <p:nvPr/>
        </p:nvSpPr>
        <p:spPr>
          <a:xfrm>
            <a:off x="1843761" y="6381328"/>
            <a:ext cx="867863" cy="216024"/>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r>
              <a:rPr lang="en-US" sz="1000" dirty="0">
                <a:solidFill>
                  <a:schemeClr val="bg1"/>
                </a:solidFill>
              </a:rPr>
              <a:t>29/11/2024</a:t>
            </a:r>
            <a:endParaRPr lang="en-US" dirty="0">
              <a:solidFill>
                <a:schemeClr val="bg1"/>
              </a:solidFill>
            </a:endParaRPr>
          </a:p>
        </p:txBody>
      </p:sp>
      <p:sp>
        <p:nvSpPr>
          <p:cNvPr id="9" name="Footer Placeholder 4">
            <a:extLst>
              <a:ext uri="{FF2B5EF4-FFF2-40B4-BE49-F238E27FC236}">
                <a16:creationId xmlns:a16="http://schemas.microsoft.com/office/drawing/2014/main" id="{B6B8CE87-2F94-4C5B-AFC4-4707E7B20F06}"/>
              </a:ext>
            </a:extLst>
          </p:cNvPr>
          <p:cNvSpPr txBox="1">
            <a:spLocks/>
          </p:cNvSpPr>
          <p:nvPr/>
        </p:nvSpPr>
        <p:spPr>
          <a:xfrm>
            <a:off x="2570400" y="6393600"/>
            <a:ext cx="6573600"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ctr"/>
            <a:r>
              <a:rPr lang="it-IT" sz="1200" dirty="0">
                <a:solidFill>
                  <a:schemeClr val="bg1"/>
                </a:solidFill>
              </a:rPr>
              <a:t>F. Dragoni, N.Zaric | </a:t>
            </a:r>
            <a:r>
              <a:rPr lang="en-GB" sz="1200" dirty="0">
                <a:solidFill>
                  <a:schemeClr val="bg1"/>
                </a:solidFill>
              </a:rPr>
              <a:t>HVAC Safety Coordination Meeting HI-ECN3/</a:t>
            </a:r>
            <a:r>
              <a:rPr lang="en-GB" sz="1200" dirty="0" err="1">
                <a:solidFill>
                  <a:schemeClr val="bg1"/>
                </a:solidFill>
              </a:rPr>
              <a:t>SHiP</a:t>
            </a:r>
            <a:r>
              <a:rPr lang="it-IT" sz="1200" dirty="0">
                <a:solidFill>
                  <a:schemeClr val="bg1"/>
                </a:solidFill>
              </a:rPr>
              <a:t>| Indico 1479436</a:t>
            </a:r>
            <a:endParaRPr lang="en-US" sz="1200" dirty="0">
              <a:solidFill>
                <a:schemeClr val="bg1"/>
              </a:solidFill>
            </a:endParaRPr>
          </a:p>
        </p:txBody>
      </p:sp>
      <p:sp>
        <p:nvSpPr>
          <p:cNvPr id="6" name="Content Placeholder 2">
            <a:extLst>
              <a:ext uri="{FF2B5EF4-FFF2-40B4-BE49-F238E27FC236}">
                <a16:creationId xmlns:a16="http://schemas.microsoft.com/office/drawing/2014/main" id="{93E168B7-F272-55F3-4135-C3E0D02BFB9B}"/>
              </a:ext>
            </a:extLst>
          </p:cNvPr>
          <p:cNvSpPr txBox="1">
            <a:spLocks/>
          </p:cNvSpPr>
          <p:nvPr/>
        </p:nvSpPr>
        <p:spPr>
          <a:xfrm>
            <a:off x="407985" y="1052736"/>
            <a:ext cx="11376024" cy="1101584"/>
          </a:xfrm>
          <a:prstGeom prst="rect">
            <a:avLst/>
          </a:prstGeom>
        </p:spPr>
        <p:txBody>
          <a:bodyPr/>
          <a:lstStyle>
            <a:lvl1pPr marL="0" indent="0" algn="l" defTabSz="914377">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43" indent="-323992" algn="l" defTabSz="914377">
              <a:lnSpc>
                <a:spcPct val="100000"/>
              </a:lnSpc>
              <a:spcBef>
                <a:spcPts val="200"/>
              </a:spcBef>
              <a:spcAft>
                <a:spcPts val="200"/>
              </a:spcAft>
              <a:buFont typeface="Arial"/>
              <a:buChar char="•"/>
              <a:defRPr sz="1800">
                <a:solidFill>
                  <a:schemeClr val="tx2">
                    <a:lumMod val="50000"/>
                  </a:schemeClr>
                </a:solidFill>
                <a:latin typeface="+mn-lt"/>
                <a:ea typeface="+mn-ea"/>
                <a:cs typeface="+mn-cs"/>
              </a:defRPr>
            </a:lvl2pPr>
            <a:lvl3pPr marL="647984" indent="-323992" algn="l" defTabSz="914377">
              <a:lnSpc>
                <a:spcPct val="100000"/>
              </a:lnSpc>
              <a:spcBef>
                <a:spcPts val="200"/>
              </a:spcBef>
              <a:spcAft>
                <a:spcPts val="200"/>
              </a:spcAft>
              <a:buFont typeface="Arial"/>
              <a:buChar char="•"/>
              <a:defRPr sz="1700">
                <a:solidFill>
                  <a:schemeClr val="tx2">
                    <a:lumMod val="50000"/>
                  </a:schemeClr>
                </a:solidFill>
                <a:latin typeface="+mn-lt"/>
                <a:ea typeface="+mn-ea"/>
                <a:cs typeface="+mn-cs"/>
              </a:defRPr>
            </a:lvl3pPr>
            <a:lvl4pPr marL="971976" indent="-323992" algn="l" defTabSz="914377">
              <a:lnSpc>
                <a:spcPct val="100000"/>
              </a:lnSpc>
              <a:spcBef>
                <a:spcPts val="200"/>
              </a:spcBef>
              <a:spcAft>
                <a:spcPts val="200"/>
              </a:spcAft>
              <a:buFont typeface="Arial"/>
              <a:buChar char="•"/>
              <a:defRPr sz="1600">
                <a:solidFill>
                  <a:schemeClr val="tx2">
                    <a:lumMod val="50000"/>
                  </a:schemeClr>
                </a:solidFill>
                <a:latin typeface="+mn-lt"/>
                <a:ea typeface="+mn-ea"/>
                <a:cs typeface="+mn-cs"/>
              </a:defRPr>
            </a:lvl4pPr>
            <a:lvl5pPr marL="2057349" indent="-228594" algn="l" defTabSz="914377">
              <a:lnSpc>
                <a:spcPct val="90000"/>
              </a:lnSpc>
              <a:spcBef>
                <a:spcPts val="500"/>
              </a:spcBef>
              <a:buFont typeface="Arial"/>
              <a:buChar char="•"/>
              <a:defRPr sz="1600">
                <a:solidFill>
                  <a:schemeClr val="accent6"/>
                </a:solidFill>
                <a:latin typeface="+mn-lt"/>
                <a:ea typeface="+mn-ea"/>
                <a:cs typeface="+mn-cs"/>
              </a:defRPr>
            </a:lvl5pPr>
            <a:lvl6pPr marL="2514537" indent="-228594" algn="l" defTabSz="914377">
              <a:lnSpc>
                <a:spcPct val="90000"/>
              </a:lnSpc>
              <a:spcBef>
                <a:spcPts val="500"/>
              </a:spcBef>
              <a:buFont typeface="Arial"/>
              <a:buChar char="•"/>
              <a:defRPr sz="1800">
                <a:solidFill>
                  <a:schemeClr val="tx1"/>
                </a:solidFill>
                <a:latin typeface="+mn-lt"/>
                <a:ea typeface="+mn-ea"/>
                <a:cs typeface="+mn-cs"/>
              </a:defRPr>
            </a:lvl6pPr>
            <a:lvl7pPr marL="2971726" indent="-228594" algn="l" defTabSz="914377">
              <a:lnSpc>
                <a:spcPct val="90000"/>
              </a:lnSpc>
              <a:spcBef>
                <a:spcPts val="500"/>
              </a:spcBef>
              <a:buFont typeface="Arial"/>
              <a:buChar char="•"/>
              <a:defRPr sz="1800">
                <a:solidFill>
                  <a:schemeClr val="tx1"/>
                </a:solidFill>
                <a:latin typeface="+mn-lt"/>
                <a:ea typeface="+mn-ea"/>
                <a:cs typeface="+mn-cs"/>
              </a:defRPr>
            </a:lvl7pPr>
            <a:lvl8pPr marL="3428914" indent="-228594" algn="l" defTabSz="914377">
              <a:lnSpc>
                <a:spcPct val="90000"/>
              </a:lnSpc>
              <a:spcBef>
                <a:spcPts val="500"/>
              </a:spcBef>
              <a:buFont typeface="Arial"/>
              <a:buChar char="•"/>
              <a:defRPr sz="1800">
                <a:solidFill>
                  <a:schemeClr val="tx1"/>
                </a:solidFill>
                <a:latin typeface="+mn-lt"/>
                <a:ea typeface="+mn-ea"/>
                <a:cs typeface="+mn-cs"/>
              </a:defRPr>
            </a:lvl8pPr>
            <a:lvl9pPr marL="3886103" indent="-228594" algn="l" defTabSz="914377">
              <a:lnSpc>
                <a:spcPct val="90000"/>
              </a:lnSpc>
              <a:spcBef>
                <a:spcPts val="500"/>
              </a:spcBef>
              <a:buFont typeface="Arial"/>
              <a:buChar char="•"/>
              <a:defRPr sz="1800">
                <a:solidFill>
                  <a:schemeClr val="tx1"/>
                </a:solidFill>
                <a:latin typeface="+mn-lt"/>
                <a:ea typeface="+mn-ea"/>
                <a:cs typeface="+mn-cs"/>
              </a:defRPr>
            </a:lvl9pPr>
          </a:lstStyle>
          <a:p>
            <a:pPr marL="609593" lvl="1" indent="-285750">
              <a:buFont typeface="Arial" panose="020B0604020202020204" pitchFamily="34" charset="0"/>
              <a:buChar char="•"/>
            </a:pPr>
            <a:r>
              <a:rPr lang="en-GB" sz="1600" dirty="0"/>
              <a:t>Some examples of classifications are given as follows:</a:t>
            </a:r>
          </a:p>
          <a:p>
            <a:pPr marL="933734" lvl="2" indent="-285750"/>
            <a:r>
              <a:rPr lang="en-GB" sz="1500" dirty="0"/>
              <a:t> Non-contaminated change rooms are classified C1;</a:t>
            </a:r>
          </a:p>
          <a:p>
            <a:pPr marL="933734" lvl="2" indent="-285750"/>
            <a:r>
              <a:rPr lang="en-GB" sz="1500" dirty="0"/>
              <a:t> Mechanical process cells presenting a high level of permanent radioactive contamination are generally</a:t>
            </a:r>
          </a:p>
          <a:p>
            <a:pPr lvl="2" indent="0">
              <a:buNone/>
            </a:pPr>
            <a:r>
              <a:rPr lang="en-GB" sz="1500" dirty="0"/>
              <a:t>classified as C3 or C4;</a:t>
            </a:r>
          </a:p>
          <a:p>
            <a:pPr marL="933734" lvl="2" indent="-285750"/>
            <a:r>
              <a:rPr lang="en-GB" sz="1500" dirty="0"/>
              <a:t>Mechanical process cells presenting a low level of accidental radioactive contamination are generally</a:t>
            </a:r>
          </a:p>
          <a:p>
            <a:pPr lvl="2" indent="0">
              <a:buNone/>
            </a:pPr>
            <a:r>
              <a:rPr lang="en-GB" sz="1500" dirty="0"/>
              <a:t>classified as C2 or C3;</a:t>
            </a:r>
          </a:p>
          <a:p>
            <a:pPr marL="933734" lvl="2" indent="-285750"/>
            <a:r>
              <a:rPr lang="en-GB" sz="1500" dirty="0"/>
              <a:t>Chemical process cells, according to their level of toxicity and whether or not permanent contamination is expected to be present, are generally classified as C2 to C4</a:t>
            </a:r>
          </a:p>
          <a:p>
            <a:pPr lvl="2" indent="0">
              <a:buNone/>
            </a:pPr>
            <a:endParaRPr lang="en-GB" sz="1500" dirty="0"/>
          </a:p>
          <a:p>
            <a:pPr lvl="2" indent="0">
              <a:buNone/>
            </a:pPr>
            <a:endParaRPr lang="en-GB" sz="1600" dirty="0"/>
          </a:p>
          <a:p>
            <a:pPr lvl="2" indent="0">
              <a:buNone/>
            </a:pPr>
            <a:endParaRPr lang="en-US" sz="1600" b="0" dirty="0"/>
          </a:p>
          <a:p>
            <a:endParaRPr lang="en-GB" sz="2000" dirty="0"/>
          </a:p>
        </p:txBody>
      </p:sp>
      <p:pic>
        <p:nvPicPr>
          <p:cNvPr id="7" name="Picture 6">
            <a:extLst>
              <a:ext uri="{FF2B5EF4-FFF2-40B4-BE49-F238E27FC236}">
                <a16:creationId xmlns:a16="http://schemas.microsoft.com/office/drawing/2014/main" id="{AFB4126E-4E56-0B0B-0607-6A1098A107A2}"/>
              </a:ext>
            </a:extLst>
          </p:cNvPr>
          <p:cNvPicPr>
            <a:picLocks noChangeAspect="1"/>
          </p:cNvPicPr>
          <p:nvPr/>
        </p:nvPicPr>
        <p:blipFill>
          <a:blip r:embed="rId3"/>
          <a:stretch>
            <a:fillRect/>
          </a:stretch>
        </p:blipFill>
        <p:spPr>
          <a:xfrm>
            <a:off x="171497" y="3515410"/>
            <a:ext cx="5491787" cy="2536304"/>
          </a:xfrm>
          <a:prstGeom prst="rect">
            <a:avLst/>
          </a:prstGeom>
        </p:spPr>
      </p:pic>
      <p:pic>
        <p:nvPicPr>
          <p:cNvPr id="10" name="Picture 9">
            <a:extLst>
              <a:ext uri="{FF2B5EF4-FFF2-40B4-BE49-F238E27FC236}">
                <a16:creationId xmlns:a16="http://schemas.microsoft.com/office/drawing/2014/main" id="{4238F398-DDEB-A462-54D3-F1B83F3A7C90}"/>
              </a:ext>
            </a:extLst>
          </p:cNvPr>
          <p:cNvPicPr>
            <a:picLocks noChangeAspect="1"/>
          </p:cNvPicPr>
          <p:nvPr/>
        </p:nvPicPr>
        <p:blipFill>
          <a:blip r:embed="rId4"/>
          <a:stretch>
            <a:fillRect/>
          </a:stretch>
        </p:blipFill>
        <p:spPr>
          <a:xfrm>
            <a:off x="5749232" y="3429000"/>
            <a:ext cx="6271271" cy="2750452"/>
          </a:xfrm>
          <a:prstGeom prst="rect">
            <a:avLst/>
          </a:prstGeom>
        </p:spPr>
      </p:pic>
    </p:spTree>
    <p:extLst>
      <p:ext uri="{BB962C8B-B14F-4D97-AF65-F5344CB8AC3E}">
        <p14:creationId xmlns:p14="http://schemas.microsoft.com/office/powerpoint/2010/main" val="24630144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408" y="403002"/>
            <a:ext cx="10873208" cy="452639"/>
          </a:xfrm>
        </p:spPr>
        <p:txBody>
          <a:bodyPr vert="horz" lIns="0" tIns="0" rIns="0" bIns="0" rtlCol="0" anchor="t" anchorCtr="0">
            <a:noAutofit/>
          </a:bodyPr>
          <a:lstStyle/>
          <a:p>
            <a:r>
              <a:rPr lang="en-GB" sz="2400" dirty="0"/>
              <a:t>Is the values for the </a:t>
            </a:r>
            <a:r>
              <a:rPr lang="en-GB" sz="2400" dirty="0" err="1"/>
              <a:t>underpressure</a:t>
            </a:r>
            <a:r>
              <a:rPr lang="en-GB" sz="2400" dirty="0"/>
              <a:t> correlated to the class C1, C2, etc? Was there a radiological risk assessment performed to which you based your design?</a:t>
            </a:r>
          </a:p>
        </p:txBody>
      </p:sp>
      <p:sp>
        <p:nvSpPr>
          <p:cNvPr id="5" name="Slide Number Placeholder 4"/>
          <p:cNvSpPr>
            <a:spLocks noGrp="1"/>
          </p:cNvSpPr>
          <p:nvPr>
            <p:ph type="sldNum" sz="quarter" idx="16"/>
          </p:nvPr>
        </p:nvSpPr>
        <p:spPr/>
        <p:txBody>
          <a:bodyPr/>
          <a:lstStyle/>
          <a:p>
            <a:pPr>
              <a:defRPr/>
            </a:pPr>
            <a:fld id="{1E64B842-B5BD-46EE-B0D7-3798652E1730}" type="slidenum">
              <a:rPr lang="en-US" smtClean="0"/>
              <a:pPr>
                <a:defRPr/>
              </a:pPr>
              <a:t>7</a:t>
            </a:fld>
            <a:endParaRPr lang="en-US"/>
          </a:p>
        </p:txBody>
      </p:sp>
      <p:sp>
        <p:nvSpPr>
          <p:cNvPr id="12" name="Content Placeholder 2">
            <a:extLst>
              <a:ext uri="{FF2B5EF4-FFF2-40B4-BE49-F238E27FC236}">
                <a16:creationId xmlns:a16="http://schemas.microsoft.com/office/drawing/2014/main" id="{6798797A-64F8-0D45-AA06-A67E2733526A}"/>
              </a:ext>
            </a:extLst>
          </p:cNvPr>
          <p:cNvSpPr txBox="1">
            <a:spLocks/>
          </p:cNvSpPr>
          <p:nvPr/>
        </p:nvSpPr>
        <p:spPr>
          <a:xfrm>
            <a:off x="911424" y="1628800"/>
            <a:ext cx="10585176" cy="4248472"/>
          </a:xfrm>
          <a:prstGeom prst="rect">
            <a:avLst/>
          </a:prstGeom>
        </p:spPr>
        <p:txBody>
          <a:bodyPr>
            <a:normAutofit/>
          </a:bodyPr>
          <a:lstStyle>
            <a:lvl1pPr marL="0" indent="0" algn="l" defTabSz="914377">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43" indent="-323992" algn="l" defTabSz="914377">
              <a:lnSpc>
                <a:spcPct val="100000"/>
              </a:lnSpc>
              <a:spcBef>
                <a:spcPts val="200"/>
              </a:spcBef>
              <a:spcAft>
                <a:spcPts val="200"/>
              </a:spcAft>
              <a:buFont typeface="Arial"/>
              <a:buChar char="•"/>
              <a:defRPr sz="1800">
                <a:solidFill>
                  <a:schemeClr val="tx2">
                    <a:lumMod val="50000"/>
                  </a:schemeClr>
                </a:solidFill>
                <a:latin typeface="+mn-lt"/>
                <a:ea typeface="+mn-ea"/>
                <a:cs typeface="+mn-cs"/>
              </a:defRPr>
            </a:lvl2pPr>
            <a:lvl3pPr marL="647984" indent="-323992" algn="l" defTabSz="914377">
              <a:lnSpc>
                <a:spcPct val="100000"/>
              </a:lnSpc>
              <a:spcBef>
                <a:spcPts val="200"/>
              </a:spcBef>
              <a:spcAft>
                <a:spcPts val="200"/>
              </a:spcAft>
              <a:buFont typeface="Arial"/>
              <a:buChar char="•"/>
              <a:defRPr sz="1700">
                <a:solidFill>
                  <a:schemeClr val="tx2">
                    <a:lumMod val="50000"/>
                  </a:schemeClr>
                </a:solidFill>
                <a:latin typeface="+mn-lt"/>
                <a:ea typeface="+mn-ea"/>
                <a:cs typeface="+mn-cs"/>
              </a:defRPr>
            </a:lvl3pPr>
            <a:lvl4pPr marL="971976" indent="-323992" algn="l" defTabSz="914377">
              <a:lnSpc>
                <a:spcPct val="100000"/>
              </a:lnSpc>
              <a:spcBef>
                <a:spcPts val="200"/>
              </a:spcBef>
              <a:spcAft>
                <a:spcPts val="200"/>
              </a:spcAft>
              <a:buFont typeface="Arial"/>
              <a:buChar char="•"/>
              <a:defRPr sz="1600">
                <a:solidFill>
                  <a:schemeClr val="tx2">
                    <a:lumMod val="50000"/>
                  </a:schemeClr>
                </a:solidFill>
                <a:latin typeface="+mn-lt"/>
                <a:ea typeface="+mn-ea"/>
                <a:cs typeface="+mn-cs"/>
              </a:defRPr>
            </a:lvl4pPr>
            <a:lvl5pPr marL="2057349" indent="-228594" algn="l" defTabSz="914377">
              <a:lnSpc>
                <a:spcPct val="90000"/>
              </a:lnSpc>
              <a:spcBef>
                <a:spcPts val="500"/>
              </a:spcBef>
              <a:buFont typeface="Arial"/>
              <a:buChar char="•"/>
              <a:defRPr sz="1600">
                <a:solidFill>
                  <a:schemeClr val="accent6"/>
                </a:solidFill>
                <a:latin typeface="+mn-lt"/>
                <a:ea typeface="+mn-ea"/>
                <a:cs typeface="+mn-cs"/>
              </a:defRPr>
            </a:lvl5pPr>
            <a:lvl6pPr marL="2514537" indent="-228594" algn="l" defTabSz="914377">
              <a:lnSpc>
                <a:spcPct val="90000"/>
              </a:lnSpc>
              <a:spcBef>
                <a:spcPts val="500"/>
              </a:spcBef>
              <a:buFont typeface="Arial"/>
              <a:buChar char="•"/>
              <a:defRPr sz="1800">
                <a:solidFill>
                  <a:schemeClr val="tx1"/>
                </a:solidFill>
                <a:latin typeface="+mn-lt"/>
                <a:ea typeface="+mn-ea"/>
                <a:cs typeface="+mn-cs"/>
              </a:defRPr>
            </a:lvl6pPr>
            <a:lvl7pPr marL="2971726" indent="-228594" algn="l" defTabSz="914377">
              <a:lnSpc>
                <a:spcPct val="90000"/>
              </a:lnSpc>
              <a:spcBef>
                <a:spcPts val="500"/>
              </a:spcBef>
              <a:buFont typeface="Arial"/>
              <a:buChar char="•"/>
              <a:defRPr sz="1800">
                <a:solidFill>
                  <a:schemeClr val="tx1"/>
                </a:solidFill>
                <a:latin typeface="+mn-lt"/>
                <a:ea typeface="+mn-ea"/>
                <a:cs typeface="+mn-cs"/>
              </a:defRPr>
            </a:lvl7pPr>
            <a:lvl8pPr marL="3428914" indent="-228594" algn="l" defTabSz="914377">
              <a:lnSpc>
                <a:spcPct val="90000"/>
              </a:lnSpc>
              <a:spcBef>
                <a:spcPts val="500"/>
              </a:spcBef>
              <a:buFont typeface="Arial"/>
              <a:buChar char="•"/>
              <a:defRPr sz="1800">
                <a:solidFill>
                  <a:schemeClr val="tx1"/>
                </a:solidFill>
                <a:latin typeface="+mn-lt"/>
                <a:ea typeface="+mn-ea"/>
                <a:cs typeface="+mn-cs"/>
              </a:defRPr>
            </a:lvl8pPr>
            <a:lvl9pPr marL="3886103" indent="-228594" algn="l" defTabSz="914377">
              <a:lnSpc>
                <a:spcPct val="90000"/>
              </a:lnSpc>
              <a:spcBef>
                <a:spcPts val="500"/>
              </a:spcBef>
              <a:buFont typeface="Arial"/>
              <a:buChar char="•"/>
              <a:defRPr sz="1800">
                <a:solidFill>
                  <a:schemeClr val="tx1"/>
                </a:solidFill>
                <a:latin typeface="+mn-lt"/>
                <a:ea typeface="+mn-ea"/>
                <a:cs typeface="+mn-cs"/>
              </a:defRPr>
            </a:lvl9pPr>
          </a:lstStyle>
          <a:p>
            <a:pPr lvl="1" indent="0">
              <a:spcBef>
                <a:spcPts val="0"/>
              </a:spcBef>
              <a:spcAft>
                <a:spcPts val="0"/>
              </a:spcAft>
              <a:buNone/>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p:txBody>
      </p:sp>
      <p:sp>
        <p:nvSpPr>
          <p:cNvPr id="8" name="Date Placeholder 3">
            <a:extLst>
              <a:ext uri="{FF2B5EF4-FFF2-40B4-BE49-F238E27FC236}">
                <a16:creationId xmlns:a16="http://schemas.microsoft.com/office/drawing/2014/main" id="{DE6346DE-F86F-49DD-94DC-A46BB6596A9A}"/>
              </a:ext>
            </a:extLst>
          </p:cNvPr>
          <p:cNvSpPr txBox="1">
            <a:spLocks/>
          </p:cNvSpPr>
          <p:nvPr/>
        </p:nvSpPr>
        <p:spPr>
          <a:xfrm>
            <a:off x="1843761" y="6381328"/>
            <a:ext cx="867863" cy="216024"/>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r>
              <a:rPr lang="en-US" sz="1000" dirty="0">
                <a:solidFill>
                  <a:schemeClr val="bg1"/>
                </a:solidFill>
              </a:rPr>
              <a:t>29/11/2024</a:t>
            </a:r>
            <a:endParaRPr lang="en-US" dirty="0">
              <a:solidFill>
                <a:schemeClr val="bg1"/>
              </a:solidFill>
            </a:endParaRPr>
          </a:p>
        </p:txBody>
      </p:sp>
      <p:sp>
        <p:nvSpPr>
          <p:cNvPr id="9" name="Footer Placeholder 4">
            <a:extLst>
              <a:ext uri="{FF2B5EF4-FFF2-40B4-BE49-F238E27FC236}">
                <a16:creationId xmlns:a16="http://schemas.microsoft.com/office/drawing/2014/main" id="{B6B8CE87-2F94-4C5B-AFC4-4707E7B20F06}"/>
              </a:ext>
            </a:extLst>
          </p:cNvPr>
          <p:cNvSpPr txBox="1">
            <a:spLocks/>
          </p:cNvSpPr>
          <p:nvPr/>
        </p:nvSpPr>
        <p:spPr>
          <a:xfrm>
            <a:off x="2570400" y="6393600"/>
            <a:ext cx="6573600"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ctr"/>
            <a:r>
              <a:rPr lang="it-IT" sz="1200" dirty="0">
                <a:solidFill>
                  <a:schemeClr val="bg1"/>
                </a:solidFill>
              </a:rPr>
              <a:t>F. Dragoni, N.Zaric | </a:t>
            </a:r>
            <a:r>
              <a:rPr lang="en-GB" sz="1200" dirty="0">
                <a:solidFill>
                  <a:schemeClr val="bg1"/>
                </a:solidFill>
              </a:rPr>
              <a:t>HVAC Safety Coordination Meeting HI-ECN3/</a:t>
            </a:r>
            <a:r>
              <a:rPr lang="en-GB" sz="1200" dirty="0" err="1">
                <a:solidFill>
                  <a:schemeClr val="bg1"/>
                </a:solidFill>
              </a:rPr>
              <a:t>SHiP</a:t>
            </a:r>
            <a:r>
              <a:rPr lang="it-IT" sz="1200" dirty="0">
                <a:solidFill>
                  <a:schemeClr val="bg1"/>
                </a:solidFill>
              </a:rPr>
              <a:t>| Indico 1479436</a:t>
            </a:r>
            <a:endParaRPr lang="en-US" sz="1200" dirty="0">
              <a:solidFill>
                <a:schemeClr val="bg1"/>
              </a:solidFill>
            </a:endParaRPr>
          </a:p>
        </p:txBody>
      </p:sp>
      <p:pic>
        <p:nvPicPr>
          <p:cNvPr id="11" name="Picture 10">
            <a:extLst>
              <a:ext uri="{FF2B5EF4-FFF2-40B4-BE49-F238E27FC236}">
                <a16:creationId xmlns:a16="http://schemas.microsoft.com/office/drawing/2014/main" id="{82C50FD6-5B79-FFF2-B590-16E4A36B5422}"/>
              </a:ext>
            </a:extLst>
          </p:cNvPr>
          <p:cNvPicPr>
            <a:picLocks noChangeAspect="1"/>
          </p:cNvPicPr>
          <p:nvPr/>
        </p:nvPicPr>
        <p:blipFill>
          <a:blip r:embed="rId3"/>
          <a:stretch>
            <a:fillRect/>
          </a:stretch>
        </p:blipFill>
        <p:spPr>
          <a:xfrm>
            <a:off x="1127448" y="1089318"/>
            <a:ext cx="5194916" cy="5075985"/>
          </a:xfrm>
          <a:prstGeom prst="rect">
            <a:avLst/>
          </a:prstGeom>
        </p:spPr>
      </p:pic>
      <p:pic>
        <p:nvPicPr>
          <p:cNvPr id="14" name="Picture 13">
            <a:extLst>
              <a:ext uri="{FF2B5EF4-FFF2-40B4-BE49-F238E27FC236}">
                <a16:creationId xmlns:a16="http://schemas.microsoft.com/office/drawing/2014/main" id="{C1310B86-6060-7A7E-74FD-7AB56D008A8D}"/>
              </a:ext>
            </a:extLst>
          </p:cNvPr>
          <p:cNvPicPr>
            <a:picLocks noChangeAspect="1"/>
          </p:cNvPicPr>
          <p:nvPr/>
        </p:nvPicPr>
        <p:blipFill>
          <a:blip r:embed="rId4"/>
          <a:stretch>
            <a:fillRect/>
          </a:stretch>
        </p:blipFill>
        <p:spPr>
          <a:xfrm>
            <a:off x="6456040" y="2360398"/>
            <a:ext cx="1422882" cy="2516692"/>
          </a:xfrm>
          <a:prstGeom prst="rect">
            <a:avLst/>
          </a:prstGeom>
        </p:spPr>
      </p:pic>
      <p:sp>
        <p:nvSpPr>
          <p:cNvPr id="15" name="Content Placeholder 2">
            <a:extLst>
              <a:ext uri="{FF2B5EF4-FFF2-40B4-BE49-F238E27FC236}">
                <a16:creationId xmlns:a16="http://schemas.microsoft.com/office/drawing/2014/main" id="{495B5CD6-46A9-DE81-EEFF-38CE64811B5B}"/>
              </a:ext>
            </a:extLst>
          </p:cNvPr>
          <p:cNvSpPr txBox="1">
            <a:spLocks/>
          </p:cNvSpPr>
          <p:nvPr/>
        </p:nvSpPr>
        <p:spPr>
          <a:xfrm>
            <a:off x="6204012" y="1304764"/>
            <a:ext cx="5436604" cy="4248472"/>
          </a:xfrm>
          <a:prstGeom prst="rect">
            <a:avLst/>
          </a:prstGeom>
        </p:spPr>
        <p:txBody>
          <a:bodyPr>
            <a:normAutofit/>
          </a:bodyPr>
          <a:lstStyle>
            <a:lvl1pPr marL="0" indent="0" algn="l" defTabSz="914377">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43" indent="-323992" algn="l" defTabSz="914377">
              <a:lnSpc>
                <a:spcPct val="100000"/>
              </a:lnSpc>
              <a:spcBef>
                <a:spcPts val="200"/>
              </a:spcBef>
              <a:spcAft>
                <a:spcPts val="200"/>
              </a:spcAft>
              <a:buFont typeface="Arial"/>
              <a:buChar char="•"/>
              <a:defRPr sz="1800">
                <a:solidFill>
                  <a:schemeClr val="tx2">
                    <a:lumMod val="50000"/>
                  </a:schemeClr>
                </a:solidFill>
                <a:latin typeface="+mn-lt"/>
                <a:ea typeface="+mn-ea"/>
                <a:cs typeface="+mn-cs"/>
              </a:defRPr>
            </a:lvl2pPr>
            <a:lvl3pPr marL="647984" indent="-323992" algn="l" defTabSz="914377">
              <a:lnSpc>
                <a:spcPct val="100000"/>
              </a:lnSpc>
              <a:spcBef>
                <a:spcPts val="200"/>
              </a:spcBef>
              <a:spcAft>
                <a:spcPts val="200"/>
              </a:spcAft>
              <a:buFont typeface="Arial"/>
              <a:buChar char="•"/>
              <a:defRPr sz="1700">
                <a:solidFill>
                  <a:schemeClr val="tx2">
                    <a:lumMod val="50000"/>
                  </a:schemeClr>
                </a:solidFill>
                <a:latin typeface="+mn-lt"/>
                <a:ea typeface="+mn-ea"/>
                <a:cs typeface="+mn-cs"/>
              </a:defRPr>
            </a:lvl3pPr>
            <a:lvl4pPr marL="971976" indent="-323992" algn="l" defTabSz="914377">
              <a:lnSpc>
                <a:spcPct val="100000"/>
              </a:lnSpc>
              <a:spcBef>
                <a:spcPts val="200"/>
              </a:spcBef>
              <a:spcAft>
                <a:spcPts val="200"/>
              </a:spcAft>
              <a:buFont typeface="Arial"/>
              <a:buChar char="•"/>
              <a:defRPr sz="1600">
                <a:solidFill>
                  <a:schemeClr val="tx2">
                    <a:lumMod val="50000"/>
                  </a:schemeClr>
                </a:solidFill>
                <a:latin typeface="+mn-lt"/>
                <a:ea typeface="+mn-ea"/>
                <a:cs typeface="+mn-cs"/>
              </a:defRPr>
            </a:lvl4pPr>
            <a:lvl5pPr marL="2057349" indent="-228594" algn="l" defTabSz="914377">
              <a:lnSpc>
                <a:spcPct val="90000"/>
              </a:lnSpc>
              <a:spcBef>
                <a:spcPts val="500"/>
              </a:spcBef>
              <a:buFont typeface="Arial"/>
              <a:buChar char="•"/>
              <a:defRPr sz="1600">
                <a:solidFill>
                  <a:schemeClr val="accent6"/>
                </a:solidFill>
                <a:latin typeface="+mn-lt"/>
                <a:ea typeface="+mn-ea"/>
                <a:cs typeface="+mn-cs"/>
              </a:defRPr>
            </a:lvl5pPr>
            <a:lvl6pPr marL="2514537" indent="-228594" algn="l" defTabSz="914377">
              <a:lnSpc>
                <a:spcPct val="90000"/>
              </a:lnSpc>
              <a:spcBef>
                <a:spcPts val="500"/>
              </a:spcBef>
              <a:buFont typeface="Arial"/>
              <a:buChar char="•"/>
              <a:defRPr sz="1800">
                <a:solidFill>
                  <a:schemeClr val="tx1"/>
                </a:solidFill>
                <a:latin typeface="+mn-lt"/>
                <a:ea typeface="+mn-ea"/>
                <a:cs typeface="+mn-cs"/>
              </a:defRPr>
            </a:lvl6pPr>
            <a:lvl7pPr marL="2971726" indent="-228594" algn="l" defTabSz="914377">
              <a:lnSpc>
                <a:spcPct val="90000"/>
              </a:lnSpc>
              <a:spcBef>
                <a:spcPts val="500"/>
              </a:spcBef>
              <a:buFont typeface="Arial"/>
              <a:buChar char="•"/>
              <a:defRPr sz="1800">
                <a:solidFill>
                  <a:schemeClr val="tx1"/>
                </a:solidFill>
                <a:latin typeface="+mn-lt"/>
                <a:ea typeface="+mn-ea"/>
                <a:cs typeface="+mn-cs"/>
              </a:defRPr>
            </a:lvl7pPr>
            <a:lvl8pPr marL="3428914" indent="-228594" algn="l" defTabSz="914377">
              <a:lnSpc>
                <a:spcPct val="90000"/>
              </a:lnSpc>
              <a:spcBef>
                <a:spcPts val="500"/>
              </a:spcBef>
              <a:buFont typeface="Arial"/>
              <a:buChar char="•"/>
              <a:defRPr sz="1800">
                <a:solidFill>
                  <a:schemeClr val="tx1"/>
                </a:solidFill>
                <a:latin typeface="+mn-lt"/>
                <a:ea typeface="+mn-ea"/>
                <a:cs typeface="+mn-cs"/>
              </a:defRPr>
            </a:lvl8pPr>
            <a:lvl9pPr marL="3886103" indent="-228594" algn="l" defTabSz="914377">
              <a:lnSpc>
                <a:spcPct val="90000"/>
              </a:lnSpc>
              <a:spcBef>
                <a:spcPts val="500"/>
              </a:spcBef>
              <a:buFont typeface="Arial"/>
              <a:buChar char="•"/>
              <a:defRPr sz="1800">
                <a:solidFill>
                  <a:schemeClr val="tx1"/>
                </a:solidFill>
                <a:latin typeface="+mn-lt"/>
                <a:ea typeface="+mn-ea"/>
                <a:cs typeface="+mn-cs"/>
              </a:defRPr>
            </a:lvl9pPr>
          </a:lstStyle>
          <a:p>
            <a:r>
              <a:rPr lang="en-US" sz="1800" b="0" dirty="0"/>
              <a:t>New service building – pressure cascade system</a:t>
            </a:r>
          </a:p>
          <a:p>
            <a:endParaRPr lang="en-GB" sz="2200" b="0" i="0" dirty="0">
              <a:solidFill>
                <a:srgbClr val="000000"/>
              </a:solidFill>
              <a:effectLst/>
              <a:latin typeface="+mj-lt"/>
            </a:endParaRPr>
          </a:p>
          <a:p>
            <a:pPr lvl="1" indent="0">
              <a:spcBef>
                <a:spcPts val="0"/>
              </a:spcBef>
              <a:spcAft>
                <a:spcPts val="0"/>
              </a:spcAft>
              <a:buNone/>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p:txBody>
      </p:sp>
    </p:spTree>
    <p:extLst>
      <p:ext uri="{BB962C8B-B14F-4D97-AF65-F5344CB8AC3E}">
        <p14:creationId xmlns:p14="http://schemas.microsoft.com/office/powerpoint/2010/main" val="105182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408" y="403002"/>
            <a:ext cx="10873208" cy="452639"/>
          </a:xfrm>
        </p:spPr>
        <p:txBody>
          <a:bodyPr vert="horz" lIns="0" tIns="0" rIns="0" bIns="0" rtlCol="0" anchor="t" anchorCtr="0">
            <a:noAutofit/>
          </a:bodyPr>
          <a:lstStyle/>
          <a:p>
            <a:r>
              <a:rPr lang="en-GB" sz="2400" dirty="0"/>
              <a:t>Is the values for the </a:t>
            </a:r>
            <a:r>
              <a:rPr lang="en-GB" sz="2400" dirty="0" err="1"/>
              <a:t>underpressure</a:t>
            </a:r>
            <a:r>
              <a:rPr lang="en-GB" sz="2400" dirty="0"/>
              <a:t> correlated to the class C1, C2, etc? Was there a radiological risk assessment performed to which you based your design?</a:t>
            </a:r>
          </a:p>
        </p:txBody>
      </p:sp>
      <p:sp>
        <p:nvSpPr>
          <p:cNvPr id="5" name="Slide Number Placeholder 4"/>
          <p:cNvSpPr>
            <a:spLocks noGrp="1"/>
          </p:cNvSpPr>
          <p:nvPr>
            <p:ph type="sldNum" sz="quarter" idx="16"/>
          </p:nvPr>
        </p:nvSpPr>
        <p:spPr/>
        <p:txBody>
          <a:bodyPr/>
          <a:lstStyle/>
          <a:p>
            <a:pPr>
              <a:defRPr/>
            </a:pPr>
            <a:fld id="{1E64B842-B5BD-46EE-B0D7-3798652E1730}" type="slidenum">
              <a:rPr lang="en-US" smtClean="0"/>
              <a:pPr>
                <a:defRPr/>
              </a:pPr>
              <a:t>8</a:t>
            </a:fld>
            <a:endParaRPr lang="en-US"/>
          </a:p>
        </p:txBody>
      </p:sp>
      <p:sp>
        <p:nvSpPr>
          <p:cNvPr id="12" name="Content Placeholder 2">
            <a:extLst>
              <a:ext uri="{FF2B5EF4-FFF2-40B4-BE49-F238E27FC236}">
                <a16:creationId xmlns:a16="http://schemas.microsoft.com/office/drawing/2014/main" id="{6798797A-64F8-0D45-AA06-A67E2733526A}"/>
              </a:ext>
            </a:extLst>
          </p:cNvPr>
          <p:cNvSpPr txBox="1">
            <a:spLocks/>
          </p:cNvSpPr>
          <p:nvPr/>
        </p:nvSpPr>
        <p:spPr>
          <a:xfrm>
            <a:off x="623392" y="1304764"/>
            <a:ext cx="10585176" cy="4248472"/>
          </a:xfrm>
          <a:prstGeom prst="rect">
            <a:avLst/>
          </a:prstGeom>
        </p:spPr>
        <p:txBody>
          <a:bodyPr>
            <a:normAutofit/>
          </a:bodyPr>
          <a:lstStyle>
            <a:lvl1pPr marL="0" indent="0" algn="l" defTabSz="914377">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43" indent="-323992" algn="l" defTabSz="914377">
              <a:lnSpc>
                <a:spcPct val="100000"/>
              </a:lnSpc>
              <a:spcBef>
                <a:spcPts val="200"/>
              </a:spcBef>
              <a:spcAft>
                <a:spcPts val="200"/>
              </a:spcAft>
              <a:buFont typeface="Arial"/>
              <a:buChar char="•"/>
              <a:defRPr sz="1800">
                <a:solidFill>
                  <a:schemeClr val="tx2">
                    <a:lumMod val="50000"/>
                  </a:schemeClr>
                </a:solidFill>
                <a:latin typeface="+mn-lt"/>
                <a:ea typeface="+mn-ea"/>
                <a:cs typeface="+mn-cs"/>
              </a:defRPr>
            </a:lvl2pPr>
            <a:lvl3pPr marL="647984" indent="-323992" algn="l" defTabSz="914377">
              <a:lnSpc>
                <a:spcPct val="100000"/>
              </a:lnSpc>
              <a:spcBef>
                <a:spcPts val="200"/>
              </a:spcBef>
              <a:spcAft>
                <a:spcPts val="200"/>
              </a:spcAft>
              <a:buFont typeface="Arial"/>
              <a:buChar char="•"/>
              <a:defRPr sz="1700">
                <a:solidFill>
                  <a:schemeClr val="tx2">
                    <a:lumMod val="50000"/>
                  </a:schemeClr>
                </a:solidFill>
                <a:latin typeface="+mn-lt"/>
                <a:ea typeface="+mn-ea"/>
                <a:cs typeface="+mn-cs"/>
              </a:defRPr>
            </a:lvl3pPr>
            <a:lvl4pPr marL="971976" indent="-323992" algn="l" defTabSz="914377">
              <a:lnSpc>
                <a:spcPct val="100000"/>
              </a:lnSpc>
              <a:spcBef>
                <a:spcPts val="200"/>
              </a:spcBef>
              <a:spcAft>
                <a:spcPts val="200"/>
              </a:spcAft>
              <a:buFont typeface="Arial"/>
              <a:buChar char="•"/>
              <a:defRPr sz="1600">
                <a:solidFill>
                  <a:schemeClr val="tx2">
                    <a:lumMod val="50000"/>
                  </a:schemeClr>
                </a:solidFill>
                <a:latin typeface="+mn-lt"/>
                <a:ea typeface="+mn-ea"/>
                <a:cs typeface="+mn-cs"/>
              </a:defRPr>
            </a:lvl4pPr>
            <a:lvl5pPr marL="2057349" indent="-228594" algn="l" defTabSz="914377">
              <a:lnSpc>
                <a:spcPct val="90000"/>
              </a:lnSpc>
              <a:spcBef>
                <a:spcPts val="500"/>
              </a:spcBef>
              <a:buFont typeface="Arial"/>
              <a:buChar char="•"/>
              <a:defRPr sz="1600">
                <a:solidFill>
                  <a:schemeClr val="accent6"/>
                </a:solidFill>
                <a:latin typeface="+mn-lt"/>
                <a:ea typeface="+mn-ea"/>
                <a:cs typeface="+mn-cs"/>
              </a:defRPr>
            </a:lvl5pPr>
            <a:lvl6pPr marL="2514537" indent="-228594" algn="l" defTabSz="914377">
              <a:lnSpc>
                <a:spcPct val="90000"/>
              </a:lnSpc>
              <a:spcBef>
                <a:spcPts val="500"/>
              </a:spcBef>
              <a:buFont typeface="Arial"/>
              <a:buChar char="•"/>
              <a:defRPr sz="1800">
                <a:solidFill>
                  <a:schemeClr val="tx1"/>
                </a:solidFill>
                <a:latin typeface="+mn-lt"/>
                <a:ea typeface="+mn-ea"/>
                <a:cs typeface="+mn-cs"/>
              </a:defRPr>
            </a:lvl6pPr>
            <a:lvl7pPr marL="2971726" indent="-228594" algn="l" defTabSz="914377">
              <a:lnSpc>
                <a:spcPct val="90000"/>
              </a:lnSpc>
              <a:spcBef>
                <a:spcPts val="500"/>
              </a:spcBef>
              <a:buFont typeface="Arial"/>
              <a:buChar char="•"/>
              <a:defRPr sz="1800">
                <a:solidFill>
                  <a:schemeClr val="tx1"/>
                </a:solidFill>
                <a:latin typeface="+mn-lt"/>
                <a:ea typeface="+mn-ea"/>
                <a:cs typeface="+mn-cs"/>
              </a:defRPr>
            </a:lvl7pPr>
            <a:lvl8pPr marL="3428914" indent="-228594" algn="l" defTabSz="914377">
              <a:lnSpc>
                <a:spcPct val="90000"/>
              </a:lnSpc>
              <a:spcBef>
                <a:spcPts val="500"/>
              </a:spcBef>
              <a:buFont typeface="Arial"/>
              <a:buChar char="•"/>
              <a:defRPr sz="1800">
                <a:solidFill>
                  <a:schemeClr val="tx1"/>
                </a:solidFill>
                <a:latin typeface="+mn-lt"/>
                <a:ea typeface="+mn-ea"/>
                <a:cs typeface="+mn-cs"/>
              </a:defRPr>
            </a:lvl8pPr>
            <a:lvl9pPr marL="3886103" indent="-228594" algn="l" defTabSz="914377">
              <a:lnSpc>
                <a:spcPct val="90000"/>
              </a:lnSpc>
              <a:spcBef>
                <a:spcPts val="500"/>
              </a:spcBef>
              <a:buFont typeface="Arial"/>
              <a:buChar char="•"/>
              <a:defRPr sz="1800">
                <a:solidFill>
                  <a:schemeClr val="tx1"/>
                </a:solidFill>
                <a:latin typeface="+mn-lt"/>
                <a:ea typeface="+mn-ea"/>
                <a:cs typeface="+mn-cs"/>
              </a:defRPr>
            </a:lvl9pPr>
          </a:lstStyle>
          <a:p>
            <a:pPr algn="l">
              <a:buFont typeface="Arial" panose="020B0604020202020204" pitchFamily="34" charset="0"/>
              <a:buChar char="•"/>
            </a:pPr>
            <a:r>
              <a:rPr lang="en-GB" sz="2200" b="0" i="0" dirty="0">
                <a:solidFill>
                  <a:srgbClr val="000000"/>
                </a:solidFill>
                <a:effectLst/>
                <a:latin typeface="+mj-lt"/>
              </a:rPr>
              <a:t>Based on our knowledge, there was no radiological risk assessment</a:t>
            </a:r>
          </a:p>
          <a:p>
            <a:pPr lvl="1" indent="0">
              <a:spcBef>
                <a:spcPts val="0"/>
              </a:spcBef>
              <a:spcAft>
                <a:spcPts val="0"/>
              </a:spcAft>
              <a:buNone/>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p:txBody>
      </p:sp>
      <p:sp>
        <p:nvSpPr>
          <p:cNvPr id="8" name="Date Placeholder 3">
            <a:extLst>
              <a:ext uri="{FF2B5EF4-FFF2-40B4-BE49-F238E27FC236}">
                <a16:creationId xmlns:a16="http://schemas.microsoft.com/office/drawing/2014/main" id="{DE6346DE-F86F-49DD-94DC-A46BB6596A9A}"/>
              </a:ext>
            </a:extLst>
          </p:cNvPr>
          <p:cNvSpPr txBox="1">
            <a:spLocks/>
          </p:cNvSpPr>
          <p:nvPr/>
        </p:nvSpPr>
        <p:spPr>
          <a:xfrm>
            <a:off x="1843761" y="6381328"/>
            <a:ext cx="867863" cy="216024"/>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r>
              <a:rPr lang="en-US" sz="1000" dirty="0">
                <a:solidFill>
                  <a:schemeClr val="bg1"/>
                </a:solidFill>
              </a:rPr>
              <a:t>29/11/2024</a:t>
            </a:r>
            <a:endParaRPr lang="en-US" dirty="0">
              <a:solidFill>
                <a:schemeClr val="bg1"/>
              </a:solidFill>
            </a:endParaRPr>
          </a:p>
        </p:txBody>
      </p:sp>
      <p:sp>
        <p:nvSpPr>
          <p:cNvPr id="9" name="Footer Placeholder 4">
            <a:extLst>
              <a:ext uri="{FF2B5EF4-FFF2-40B4-BE49-F238E27FC236}">
                <a16:creationId xmlns:a16="http://schemas.microsoft.com/office/drawing/2014/main" id="{B6B8CE87-2F94-4C5B-AFC4-4707E7B20F06}"/>
              </a:ext>
            </a:extLst>
          </p:cNvPr>
          <p:cNvSpPr txBox="1">
            <a:spLocks/>
          </p:cNvSpPr>
          <p:nvPr/>
        </p:nvSpPr>
        <p:spPr>
          <a:xfrm>
            <a:off x="2570400" y="6393600"/>
            <a:ext cx="6573600"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ctr"/>
            <a:r>
              <a:rPr lang="it-IT" sz="1200" dirty="0">
                <a:solidFill>
                  <a:schemeClr val="bg1"/>
                </a:solidFill>
              </a:rPr>
              <a:t>F. Dragoni, N.Zaric | </a:t>
            </a:r>
            <a:r>
              <a:rPr lang="en-GB" sz="1200" dirty="0">
                <a:solidFill>
                  <a:schemeClr val="bg1"/>
                </a:solidFill>
              </a:rPr>
              <a:t>HVAC Safety Coordination Meeting HI-ECN3/</a:t>
            </a:r>
            <a:r>
              <a:rPr lang="en-GB" sz="1200" dirty="0" err="1">
                <a:solidFill>
                  <a:schemeClr val="bg1"/>
                </a:solidFill>
              </a:rPr>
              <a:t>SHiP</a:t>
            </a:r>
            <a:r>
              <a:rPr lang="it-IT" sz="1200" dirty="0">
                <a:solidFill>
                  <a:schemeClr val="bg1"/>
                </a:solidFill>
              </a:rPr>
              <a:t>| Indico 1479436</a:t>
            </a:r>
            <a:endParaRPr lang="en-US" sz="1200" dirty="0">
              <a:solidFill>
                <a:schemeClr val="bg1"/>
              </a:solidFill>
            </a:endParaRPr>
          </a:p>
        </p:txBody>
      </p:sp>
    </p:spTree>
    <p:extLst>
      <p:ext uri="{BB962C8B-B14F-4D97-AF65-F5344CB8AC3E}">
        <p14:creationId xmlns:p14="http://schemas.microsoft.com/office/powerpoint/2010/main" val="2203937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408" y="404664"/>
            <a:ext cx="10873208" cy="452639"/>
          </a:xfrm>
        </p:spPr>
        <p:txBody>
          <a:bodyPr vert="horz" lIns="0" tIns="0" rIns="0" bIns="0" rtlCol="0" anchor="t" anchorCtr="0">
            <a:noAutofit/>
          </a:bodyPr>
          <a:lstStyle/>
          <a:p>
            <a:r>
              <a:rPr lang="en-GB" sz="2400" dirty="0"/>
              <a:t>Does the WP include the ventilation of ECN3?</a:t>
            </a:r>
            <a:br>
              <a:rPr lang="en-GB" sz="2400" dirty="0"/>
            </a:br>
            <a:r>
              <a:rPr lang="en-GB" sz="2400" dirty="0"/>
              <a:t>Is there dynamic confinement requirements between TCC8 and ECN3?</a:t>
            </a:r>
          </a:p>
        </p:txBody>
      </p:sp>
      <p:sp>
        <p:nvSpPr>
          <p:cNvPr id="5" name="Slide Number Placeholder 4"/>
          <p:cNvSpPr>
            <a:spLocks noGrp="1"/>
          </p:cNvSpPr>
          <p:nvPr>
            <p:ph type="sldNum" sz="quarter" idx="16"/>
          </p:nvPr>
        </p:nvSpPr>
        <p:spPr/>
        <p:txBody>
          <a:bodyPr/>
          <a:lstStyle/>
          <a:p>
            <a:pPr>
              <a:defRPr/>
            </a:pPr>
            <a:fld id="{1E64B842-B5BD-46EE-B0D7-3798652E1730}" type="slidenum">
              <a:rPr lang="en-US" smtClean="0"/>
              <a:pPr>
                <a:defRPr/>
              </a:pPr>
              <a:t>9</a:t>
            </a:fld>
            <a:endParaRPr lang="en-US"/>
          </a:p>
        </p:txBody>
      </p:sp>
      <p:sp>
        <p:nvSpPr>
          <p:cNvPr id="12" name="Content Placeholder 2">
            <a:extLst>
              <a:ext uri="{FF2B5EF4-FFF2-40B4-BE49-F238E27FC236}">
                <a16:creationId xmlns:a16="http://schemas.microsoft.com/office/drawing/2014/main" id="{6798797A-64F8-0D45-AA06-A67E2733526A}"/>
              </a:ext>
            </a:extLst>
          </p:cNvPr>
          <p:cNvSpPr txBox="1">
            <a:spLocks/>
          </p:cNvSpPr>
          <p:nvPr/>
        </p:nvSpPr>
        <p:spPr>
          <a:xfrm>
            <a:off x="911424" y="1098879"/>
            <a:ext cx="10585176" cy="4248472"/>
          </a:xfrm>
          <a:prstGeom prst="rect">
            <a:avLst/>
          </a:prstGeom>
        </p:spPr>
        <p:txBody>
          <a:bodyPr>
            <a:normAutofit/>
          </a:bodyPr>
          <a:lstStyle>
            <a:lvl1pPr marL="0" indent="0" algn="l" defTabSz="914377">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43" indent="-323992" algn="l" defTabSz="914377">
              <a:lnSpc>
                <a:spcPct val="100000"/>
              </a:lnSpc>
              <a:spcBef>
                <a:spcPts val="200"/>
              </a:spcBef>
              <a:spcAft>
                <a:spcPts val="200"/>
              </a:spcAft>
              <a:buFont typeface="Arial"/>
              <a:buChar char="•"/>
              <a:defRPr sz="1800">
                <a:solidFill>
                  <a:schemeClr val="tx2">
                    <a:lumMod val="50000"/>
                  </a:schemeClr>
                </a:solidFill>
                <a:latin typeface="+mn-lt"/>
                <a:ea typeface="+mn-ea"/>
                <a:cs typeface="+mn-cs"/>
              </a:defRPr>
            </a:lvl2pPr>
            <a:lvl3pPr marL="647984" indent="-323992" algn="l" defTabSz="914377">
              <a:lnSpc>
                <a:spcPct val="100000"/>
              </a:lnSpc>
              <a:spcBef>
                <a:spcPts val="200"/>
              </a:spcBef>
              <a:spcAft>
                <a:spcPts val="200"/>
              </a:spcAft>
              <a:buFont typeface="Arial"/>
              <a:buChar char="•"/>
              <a:defRPr sz="1700">
                <a:solidFill>
                  <a:schemeClr val="tx2">
                    <a:lumMod val="50000"/>
                  </a:schemeClr>
                </a:solidFill>
                <a:latin typeface="+mn-lt"/>
                <a:ea typeface="+mn-ea"/>
                <a:cs typeface="+mn-cs"/>
              </a:defRPr>
            </a:lvl3pPr>
            <a:lvl4pPr marL="971976" indent="-323992" algn="l" defTabSz="914377">
              <a:lnSpc>
                <a:spcPct val="100000"/>
              </a:lnSpc>
              <a:spcBef>
                <a:spcPts val="200"/>
              </a:spcBef>
              <a:spcAft>
                <a:spcPts val="200"/>
              </a:spcAft>
              <a:buFont typeface="Arial"/>
              <a:buChar char="•"/>
              <a:defRPr sz="1600">
                <a:solidFill>
                  <a:schemeClr val="tx2">
                    <a:lumMod val="50000"/>
                  </a:schemeClr>
                </a:solidFill>
                <a:latin typeface="+mn-lt"/>
                <a:ea typeface="+mn-ea"/>
                <a:cs typeface="+mn-cs"/>
              </a:defRPr>
            </a:lvl4pPr>
            <a:lvl5pPr marL="2057349" indent="-228594" algn="l" defTabSz="914377">
              <a:lnSpc>
                <a:spcPct val="90000"/>
              </a:lnSpc>
              <a:spcBef>
                <a:spcPts val="500"/>
              </a:spcBef>
              <a:buFont typeface="Arial"/>
              <a:buChar char="•"/>
              <a:defRPr sz="1600">
                <a:solidFill>
                  <a:schemeClr val="accent6"/>
                </a:solidFill>
                <a:latin typeface="+mn-lt"/>
                <a:ea typeface="+mn-ea"/>
                <a:cs typeface="+mn-cs"/>
              </a:defRPr>
            </a:lvl5pPr>
            <a:lvl6pPr marL="2514537" indent="-228594" algn="l" defTabSz="914377">
              <a:lnSpc>
                <a:spcPct val="90000"/>
              </a:lnSpc>
              <a:spcBef>
                <a:spcPts val="500"/>
              </a:spcBef>
              <a:buFont typeface="Arial"/>
              <a:buChar char="•"/>
              <a:defRPr sz="1800">
                <a:solidFill>
                  <a:schemeClr val="tx1"/>
                </a:solidFill>
                <a:latin typeface="+mn-lt"/>
                <a:ea typeface="+mn-ea"/>
                <a:cs typeface="+mn-cs"/>
              </a:defRPr>
            </a:lvl6pPr>
            <a:lvl7pPr marL="2971726" indent="-228594" algn="l" defTabSz="914377">
              <a:lnSpc>
                <a:spcPct val="90000"/>
              </a:lnSpc>
              <a:spcBef>
                <a:spcPts val="500"/>
              </a:spcBef>
              <a:buFont typeface="Arial"/>
              <a:buChar char="•"/>
              <a:defRPr sz="1800">
                <a:solidFill>
                  <a:schemeClr val="tx1"/>
                </a:solidFill>
                <a:latin typeface="+mn-lt"/>
                <a:ea typeface="+mn-ea"/>
                <a:cs typeface="+mn-cs"/>
              </a:defRPr>
            </a:lvl7pPr>
            <a:lvl8pPr marL="3428914" indent="-228594" algn="l" defTabSz="914377">
              <a:lnSpc>
                <a:spcPct val="90000"/>
              </a:lnSpc>
              <a:spcBef>
                <a:spcPts val="500"/>
              </a:spcBef>
              <a:buFont typeface="Arial"/>
              <a:buChar char="•"/>
              <a:defRPr sz="1800">
                <a:solidFill>
                  <a:schemeClr val="tx1"/>
                </a:solidFill>
                <a:latin typeface="+mn-lt"/>
                <a:ea typeface="+mn-ea"/>
                <a:cs typeface="+mn-cs"/>
              </a:defRPr>
            </a:lvl8pPr>
            <a:lvl9pPr marL="3886103" indent="-228594" algn="l" defTabSz="914377">
              <a:lnSpc>
                <a:spcPct val="90000"/>
              </a:lnSpc>
              <a:spcBef>
                <a:spcPts val="500"/>
              </a:spcBef>
              <a:buFont typeface="Arial"/>
              <a:buChar char="•"/>
              <a:defRPr sz="1800">
                <a:solidFill>
                  <a:schemeClr val="tx1"/>
                </a:solidFill>
                <a:latin typeface="+mn-lt"/>
                <a:ea typeface="+mn-ea"/>
                <a:cs typeface="+mn-cs"/>
              </a:defRPr>
            </a:lvl9pPr>
          </a:lstStyle>
          <a:p>
            <a:pPr algn="l">
              <a:buFont typeface="Arial" panose="020B0604020202020204" pitchFamily="34" charset="0"/>
              <a:buChar char="•"/>
            </a:pPr>
            <a:r>
              <a:rPr lang="en-GB" sz="2200" b="0" i="0" dirty="0">
                <a:solidFill>
                  <a:srgbClr val="000000"/>
                </a:solidFill>
                <a:effectLst/>
                <a:latin typeface="+mj-lt"/>
              </a:rPr>
              <a:t>At the moment, we are not planning to do any modification to ECN3, apart from the extraction where will be Target</a:t>
            </a:r>
          </a:p>
          <a:p>
            <a:pPr algn="l">
              <a:buFont typeface="Arial" panose="020B0604020202020204" pitchFamily="34" charset="0"/>
              <a:buChar char="•"/>
            </a:pPr>
            <a:r>
              <a:rPr lang="en-GB" sz="2200" b="0" dirty="0">
                <a:solidFill>
                  <a:srgbClr val="000000"/>
                </a:solidFill>
                <a:latin typeface="+mj-lt"/>
              </a:rPr>
              <a:t>Not question for CV, we can modify if necessary, but at this moment, we don’t plane to have any modifications</a:t>
            </a:r>
            <a:endParaRPr lang="en-GB" sz="2200" b="0" i="0" dirty="0">
              <a:solidFill>
                <a:srgbClr val="000000"/>
              </a:solidFill>
              <a:effectLst/>
              <a:latin typeface="+mj-lt"/>
            </a:endParaRPr>
          </a:p>
          <a:p>
            <a:pPr lvl="1" indent="0">
              <a:spcBef>
                <a:spcPts val="0"/>
              </a:spcBef>
              <a:spcAft>
                <a:spcPts val="0"/>
              </a:spcAft>
              <a:buNone/>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a:p>
            <a:pPr marL="895343" lvl="1" indent="-571500">
              <a:spcBef>
                <a:spcPts val="0"/>
              </a:spcBef>
              <a:spcAft>
                <a:spcPts val="0"/>
              </a:spcAft>
              <a:buFont typeface="Arial" panose="020B0604020202020204" pitchFamily="34" charset="0"/>
              <a:buChar char="•"/>
            </a:pPr>
            <a:endParaRPr lang="en-GB" sz="2100" dirty="0"/>
          </a:p>
        </p:txBody>
      </p:sp>
      <p:sp>
        <p:nvSpPr>
          <p:cNvPr id="8" name="Date Placeholder 3">
            <a:extLst>
              <a:ext uri="{FF2B5EF4-FFF2-40B4-BE49-F238E27FC236}">
                <a16:creationId xmlns:a16="http://schemas.microsoft.com/office/drawing/2014/main" id="{DE6346DE-F86F-49DD-94DC-A46BB6596A9A}"/>
              </a:ext>
            </a:extLst>
          </p:cNvPr>
          <p:cNvSpPr txBox="1">
            <a:spLocks/>
          </p:cNvSpPr>
          <p:nvPr/>
        </p:nvSpPr>
        <p:spPr>
          <a:xfrm>
            <a:off x="1843761" y="6381328"/>
            <a:ext cx="867863" cy="216024"/>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r>
              <a:rPr lang="en-US" sz="1000" dirty="0">
                <a:solidFill>
                  <a:schemeClr val="bg1"/>
                </a:solidFill>
              </a:rPr>
              <a:t>29/11/2024</a:t>
            </a:r>
            <a:endParaRPr lang="en-US" dirty="0">
              <a:solidFill>
                <a:schemeClr val="bg1"/>
              </a:solidFill>
            </a:endParaRPr>
          </a:p>
        </p:txBody>
      </p:sp>
      <p:sp>
        <p:nvSpPr>
          <p:cNvPr id="9" name="Footer Placeholder 4">
            <a:extLst>
              <a:ext uri="{FF2B5EF4-FFF2-40B4-BE49-F238E27FC236}">
                <a16:creationId xmlns:a16="http://schemas.microsoft.com/office/drawing/2014/main" id="{B6B8CE87-2F94-4C5B-AFC4-4707E7B20F06}"/>
              </a:ext>
            </a:extLst>
          </p:cNvPr>
          <p:cNvSpPr txBox="1">
            <a:spLocks/>
          </p:cNvSpPr>
          <p:nvPr/>
        </p:nvSpPr>
        <p:spPr>
          <a:xfrm>
            <a:off x="2570400" y="6393600"/>
            <a:ext cx="6573600"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ctr"/>
            <a:r>
              <a:rPr lang="it-IT" sz="1200" dirty="0">
                <a:solidFill>
                  <a:schemeClr val="bg1"/>
                </a:solidFill>
              </a:rPr>
              <a:t>F. Dragoni, N.Zaric | </a:t>
            </a:r>
            <a:r>
              <a:rPr lang="en-GB" sz="1200" dirty="0">
                <a:solidFill>
                  <a:schemeClr val="bg1"/>
                </a:solidFill>
              </a:rPr>
              <a:t>HVAC Safety Coordination Meeting HI-ECN3/</a:t>
            </a:r>
            <a:r>
              <a:rPr lang="en-GB" sz="1200" dirty="0" err="1">
                <a:solidFill>
                  <a:schemeClr val="bg1"/>
                </a:solidFill>
              </a:rPr>
              <a:t>SHiP</a:t>
            </a:r>
            <a:r>
              <a:rPr lang="it-IT" sz="1200" dirty="0">
                <a:solidFill>
                  <a:schemeClr val="bg1"/>
                </a:solidFill>
              </a:rPr>
              <a:t>| Indico 1479436</a:t>
            </a:r>
            <a:endParaRPr lang="en-US" sz="1200" dirty="0">
              <a:solidFill>
                <a:schemeClr val="bg1"/>
              </a:solidFill>
            </a:endParaRPr>
          </a:p>
        </p:txBody>
      </p:sp>
      <p:pic>
        <p:nvPicPr>
          <p:cNvPr id="3" name="Picture 2">
            <a:extLst>
              <a:ext uri="{FF2B5EF4-FFF2-40B4-BE49-F238E27FC236}">
                <a16:creationId xmlns:a16="http://schemas.microsoft.com/office/drawing/2014/main" id="{DA85C957-7587-F161-9353-74787DAC59E1}"/>
              </a:ext>
            </a:extLst>
          </p:cNvPr>
          <p:cNvPicPr>
            <a:picLocks noChangeAspect="1"/>
          </p:cNvPicPr>
          <p:nvPr/>
        </p:nvPicPr>
        <p:blipFill>
          <a:blip r:embed="rId3"/>
          <a:stretch>
            <a:fillRect/>
          </a:stretch>
        </p:blipFill>
        <p:spPr>
          <a:xfrm>
            <a:off x="5375920" y="2333058"/>
            <a:ext cx="6252796" cy="3805741"/>
          </a:xfrm>
          <a:prstGeom prst="rect">
            <a:avLst/>
          </a:prstGeom>
        </p:spPr>
      </p:pic>
    </p:spTree>
    <p:extLst>
      <p:ext uri="{BB962C8B-B14F-4D97-AF65-F5344CB8AC3E}">
        <p14:creationId xmlns:p14="http://schemas.microsoft.com/office/powerpoint/2010/main" val="1450793375"/>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Source Sans Pro"/>
        <a:ea typeface="Arial"/>
        <a:cs typeface="Arial"/>
      </a:majorFont>
      <a:minorFont>
        <a:latin typeface="Source Sans Pro"/>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23695</TotalTime>
  <Words>1054</Words>
  <Application>Microsoft Office PowerPoint</Application>
  <DocSecurity>0</DocSecurity>
  <PresentationFormat>Widescreen</PresentationFormat>
  <Paragraphs>172</Paragraphs>
  <Slides>16</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Source Sans Pro</vt:lpstr>
      <vt:lpstr>Office Theme</vt:lpstr>
      <vt:lpstr>HVAC Safety Coordination Meeting HI-ECN3/SHiP </vt:lpstr>
      <vt:lpstr>Questions</vt:lpstr>
      <vt:lpstr>Who is in charge of the ventilation of the control room , meeting rooms, etc in B918?</vt:lpstr>
      <vt:lpstr>Is the values for the underpressure correlated to the class C1, C2, etc? Was there a radiological risk assessment performed to which you based your design?</vt:lpstr>
      <vt:lpstr>Is the values for the underpressure correlated to the class C1, C2, etc? Was there a radiological risk assessment performed to which you based your design?</vt:lpstr>
      <vt:lpstr>Is the values for the underpressure correlated to the class C1, C2, etc? Was there a radiological risk assessment performed to which you based your design?</vt:lpstr>
      <vt:lpstr>Is the values for the underpressure correlated to the class C1, C2, etc? Was there a radiological risk assessment performed to which you based your design?</vt:lpstr>
      <vt:lpstr>Is the values for the underpressure correlated to the class C1, C2, etc? Was there a radiological risk assessment performed to which you based your design?</vt:lpstr>
      <vt:lpstr>Does the WP include the ventilation of ECN3? Is there dynamic confinement requirements between TCC8 and ECN3?</vt:lpstr>
      <vt:lpstr>What type of filtration is foreseen?</vt:lpstr>
      <vt:lpstr>What type of filtration is foreseen?</vt:lpstr>
      <vt:lpstr>What type of filtration is foreseen?</vt:lpstr>
      <vt:lpstr>From the FIRIA studies to we have an idea if smoke extraction is required underground?</vt:lpstr>
      <vt:lpstr>From the FIRIA studies to we have an idea if smoke extraction is required underground?</vt:lpstr>
      <vt:lpstr>How many exhaust stacks will there be?</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Source Sans Pro 50pt  up to three lines</dc:title>
  <dc:subject/>
  <dc:creator>Katy Foraz</dc:creator>
  <cp:keywords/>
  <dc:description/>
  <cp:lastModifiedBy>Nikola Zaric</cp:lastModifiedBy>
  <cp:revision>1569</cp:revision>
  <dcterms:created xsi:type="dcterms:W3CDTF">2020-12-20T14:45:56Z</dcterms:created>
  <dcterms:modified xsi:type="dcterms:W3CDTF">2024-11-29T15:20:20Z</dcterms:modified>
  <cp:category/>
  <dc:identifier/>
  <cp:contentStatus/>
  <dc:language/>
  <cp:version/>
</cp:coreProperties>
</file>