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8255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5483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380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4577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785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445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6116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4752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1342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991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903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7ED78-8863-4187-93FC-AF9336D80907}" type="datetimeFigureOut">
              <a:rPr lang="it-IT" smtClean="0"/>
              <a:t>26/07/2011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F7232-2ECC-488D-81AD-5FE703841D1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8169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DSF cooling plant progress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400" dirty="0" smtClean="0">
                <a:solidFill>
                  <a:schemeClr val="tx1"/>
                </a:solidFill>
              </a:rPr>
              <a:t>A. Francescon and M. Janda</a:t>
            </a:r>
            <a:endParaRPr lang="it-I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775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drea\Desktop\NEW TestBench\Immagine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7691"/>
            <a:ext cx="9144000" cy="498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39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section status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smtClean="0"/>
              <a:t>The test section is already built on the Bosch.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We only miss:</a:t>
            </a:r>
          </a:p>
          <a:p>
            <a:r>
              <a:rPr lang="it-IT" dirty="0" smtClean="0"/>
              <a:t>one differential pressure transmitter</a:t>
            </a:r>
          </a:p>
          <a:p>
            <a:r>
              <a:rPr lang="it-IT" dirty="0" smtClean="0"/>
              <a:t>tranparent plastic pipe as windows</a:t>
            </a:r>
          </a:p>
          <a:p>
            <a:r>
              <a:rPr lang="it-IT" dirty="0" smtClean="0"/>
              <a:t>temperature transmitters</a:t>
            </a:r>
          </a:p>
          <a:p>
            <a:r>
              <a:rPr lang="it-IT" dirty="0" smtClean="0"/>
              <a:t>flowmeter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1171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section next activities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Dummy sector degassing</a:t>
            </a:r>
          </a:p>
          <a:p>
            <a:r>
              <a:rPr lang="it-IT" dirty="0" smtClean="0"/>
              <a:t>Test section cleaning</a:t>
            </a:r>
          </a:p>
          <a:p>
            <a:r>
              <a:rPr lang="it-IT" dirty="0" smtClean="0"/>
              <a:t>Flowmeter installation and connection to ELMB.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21691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plant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smtClean="0"/>
              <a:t>The plant should be ready to move to DSF.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 smtClean="0"/>
              <a:t>After the arrival we havo to:</a:t>
            </a:r>
          </a:p>
          <a:p>
            <a:r>
              <a:rPr lang="it-IT" dirty="0" smtClean="0"/>
              <a:t>connect the loops to the SS pipes outside DSF;</a:t>
            </a:r>
          </a:p>
          <a:p>
            <a:r>
              <a:rPr lang="it-IT" dirty="0" smtClean="0"/>
              <a:t>close the line inside DSF (maybe excluding the test section?);</a:t>
            </a:r>
          </a:p>
          <a:p>
            <a:r>
              <a:rPr lang="it-IT" dirty="0" smtClean="0"/>
              <a:t>(install capillaries in </a:t>
            </a:r>
            <a:r>
              <a:rPr lang="it-IT" smtClean="0"/>
              <a:t>between?).</a:t>
            </a:r>
            <a:endParaRPr lang="it-IT" dirty="0" smtClean="0"/>
          </a:p>
          <a:p>
            <a:endParaRPr lang="it-IT" dirty="0"/>
          </a:p>
          <a:p>
            <a:pPr marL="0" indent="0">
              <a:buNone/>
            </a:pPr>
            <a:r>
              <a:rPr lang="it-IT" dirty="0" smtClean="0"/>
              <a:t>Then we can start to test the plant, initially without the test section, then adding also the test section.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60346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5" y="764704"/>
            <a:ext cx="900189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5220072" y="2505650"/>
            <a:ext cx="50405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" name="Straight Connector 4"/>
          <p:cNvCxnSpPr/>
          <p:nvPr/>
        </p:nvCxnSpPr>
        <p:spPr>
          <a:xfrm>
            <a:off x="5004048" y="2348880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4860032" y="2780928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76056" y="2420888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932040" y="2852936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48064" y="2636912"/>
            <a:ext cx="2520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148064" y="2780928"/>
            <a:ext cx="2520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131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DCIM\102CANON\IMG_19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288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Other activities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ELMB and sensor calibration;</a:t>
            </a:r>
          </a:p>
          <a:p>
            <a:r>
              <a:rPr lang="it-IT" dirty="0" smtClean="0"/>
              <a:t>Finalize the readout of all sensors;</a:t>
            </a:r>
          </a:p>
          <a:p>
            <a:r>
              <a:rPr lang="it-IT" dirty="0" smtClean="0"/>
              <a:t>Integration between data from the plant and data from the test section in a single PVSS project.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4721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158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DSF cooling plant progress</vt:lpstr>
      <vt:lpstr>PowerPoint Presentation</vt:lpstr>
      <vt:lpstr>Test section status</vt:lpstr>
      <vt:lpstr>Test section next activities</vt:lpstr>
      <vt:lpstr>The plant</vt:lpstr>
      <vt:lpstr>PowerPoint Presentation</vt:lpstr>
      <vt:lpstr>PowerPoint Presentation</vt:lpstr>
      <vt:lpstr>Other activities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DSF cooling plant progress</dc:title>
  <dc:creator>Andrea</dc:creator>
  <cp:lastModifiedBy>Andrea</cp:lastModifiedBy>
  <cp:revision>8</cp:revision>
  <dcterms:created xsi:type="dcterms:W3CDTF">2011-07-25T19:43:28Z</dcterms:created>
  <dcterms:modified xsi:type="dcterms:W3CDTF">2011-07-26T08:17:48Z</dcterms:modified>
</cp:coreProperties>
</file>