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8" r:id="rId2"/>
    <p:sldId id="265" r:id="rId3"/>
    <p:sldId id="257" r:id="rId4"/>
    <p:sldId id="259" r:id="rId5"/>
    <p:sldId id="260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9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pPr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uitdeschercheurs.web.cern.ch/" TargetMode="External"/><Relationship Id="rId3" Type="http://schemas.openxmlformats.org/officeDocument/2006/relationships/hyperlink" Target="http://www.facebook.com/event.php?eid=15983321741757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63" y="1145859"/>
            <a:ext cx="8278507" cy="313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342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83225"/>
            <a:ext cx="8042276" cy="778439"/>
          </a:xfrm>
        </p:spPr>
        <p:txBody>
          <a:bodyPr/>
          <a:lstStyle/>
          <a:p>
            <a:r>
              <a:rPr lang="fr-FR" sz="4000" dirty="0" smtClean="0"/>
              <a:t>Communication dans les écoles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43171"/>
            <a:ext cx="8042276" cy="2593602"/>
          </a:xfrm>
        </p:spPr>
        <p:txBody>
          <a:bodyPr/>
          <a:lstStyle/>
          <a:p>
            <a:r>
              <a:rPr lang="fr-FR" dirty="0" smtClean="0"/>
              <a:t>Courrier envoyé aux collèges et lycées Français et Suisses mi-juin. </a:t>
            </a:r>
          </a:p>
          <a:p>
            <a:r>
              <a:rPr lang="fr-FR" dirty="0" smtClean="0"/>
              <a:t>Envoi des affiches aux collèges et lycées pour la rentrée scolaire.</a:t>
            </a:r>
          </a:p>
          <a:p>
            <a:r>
              <a:rPr lang="fr-FR" dirty="0" smtClean="0"/>
              <a:t>Relance téléphonique le 7 septembre</a:t>
            </a:r>
            <a:endParaRPr lang="fr-F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49275" y="4437295"/>
            <a:ext cx="8042276" cy="6035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smtClean="0"/>
              <a:t>Inscriptions au 2 août</a:t>
            </a:r>
            <a:endParaRPr lang="fr-FR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49275" y="5227924"/>
            <a:ext cx="8042276" cy="895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25 jeunes (majorité 14 – 15 ans). L’année dernière, beaucoup d’inscriptions à la rentrée scolaire.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3422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Site internet + Facebook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984139"/>
            <a:ext cx="8042276" cy="4129361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En ligne depuis mi-juin. Le site est en Français et en Anglais. </a:t>
            </a:r>
            <a:r>
              <a:rPr lang="fr-FR" dirty="0" smtClean="0">
                <a:hlinkClick r:id="rId2"/>
              </a:rPr>
              <a:t>http://nuitdeschercheurs.web.cern.ch/</a:t>
            </a:r>
            <a:r>
              <a:rPr lang="fr-FR" dirty="0" smtClean="0"/>
              <a:t> </a:t>
            </a:r>
          </a:p>
          <a:p>
            <a:r>
              <a:rPr lang="fr-FR" dirty="0" smtClean="0"/>
              <a:t>Le site contient une présentation du projet, le programme et les informations pratiques.</a:t>
            </a:r>
          </a:p>
          <a:p>
            <a:r>
              <a:rPr lang="fr-FR" dirty="0" smtClean="0"/>
              <a:t>Les jeunes peuvent s’inscrire </a:t>
            </a:r>
            <a:r>
              <a:rPr lang="fr-FR" dirty="0"/>
              <a:t>uniquement </a:t>
            </a:r>
            <a:r>
              <a:rPr lang="fr-FR" dirty="0" smtClean="0"/>
              <a:t>via le site internet et individuellement (sélection) </a:t>
            </a:r>
          </a:p>
          <a:p>
            <a:r>
              <a:rPr lang="fr-FR" dirty="0" smtClean="0"/>
              <a:t>La page Facebook est moyen simple et rapide de </a:t>
            </a:r>
            <a:r>
              <a:rPr lang="fr-FR" dirty="0"/>
              <a:t>diffuser l’information. </a:t>
            </a:r>
            <a:r>
              <a:rPr lang="fr-FR" dirty="0">
                <a:hlinkClick r:id="rId3"/>
              </a:rPr>
              <a:t>http://www.facebook.com/event.php?eid=</a:t>
            </a:r>
            <a:r>
              <a:rPr lang="fr-FR" dirty="0" smtClean="0">
                <a:hlinkClick r:id="rId3"/>
              </a:rPr>
              <a:t>159833217417579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551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28922"/>
            <a:ext cx="8042276" cy="714186"/>
          </a:xfrm>
        </p:spPr>
        <p:txBody>
          <a:bodyPr/>
          <a:lstStyle/>
          <a:p>
            <a:r>
              <a:rPr lang="fr-FR" sz="4400" dirty="0" smtClean="0"/>
              <a:t>Capacité d’accueil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03309"/>
            <a:ext cx="8042276" cy="1274424"/>
          </a:xfrm>
        </p:spPr>
        <p:txBody>
          <a:bodyPr/>
          <a:lstStyle/>
          <a:p>
            <a:r>
              <a:rPr lang="fr-FR" dirty="0" smtClean="0"/>
              <a:t>En fonction des demandes des expériences, nous pouvons accueillir entre 190 et 230 jeunes.</a:t>
            </a:r>
            <a:endParaRPr lang="fr-FR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9275" y="2836066"/>
            <a:ext cx="8042276" cy="71418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400" dirty="0" smtClean="0"/>
              <a:t>Navettes</a:t>
            </a:r>
            <a:endParaRPr lang="fr-FR" sz="4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01675" y="3790434"/>
            <a:ext cx="8042276" cy="2746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Catherine Brandt est en charge des navettes</a:t>
            </a:r>
          </a:p>
          <a:p>
            <a:r>
              <a:rPr lang="fr-FR" dirty="0" smtClean="0"/>
              <a:t>4 navettes au lieu de 3 l’année dernière</a:t>
            </a:r>
          </a:p>
          <a:p>
            <a:r>
              <a:rPr lang="fr-FR" dirty="0" smtClean="0"/>
              <a:t>1 navette pour </a:t>
            </a:r>
            <a:r>
              <a:rPr lang="fr-FR" dirty="0" err="1" smtClean="0"/>
              <a:t>LHCb</a:t>
            </a:r>
            <a:r>
              <a:rPr lang="fr-FR" dirty="0" smtClean="0"/>
              <a:t>, 1 pour ALICE, 1 pour CCC, 1 pour TOTEM + CMS et ATLAS à pied (une accompagnatrice déjà prévue)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556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70484"/>
            <a:ext cx="8042276" cy="716031"/>
          </a:xfrm>
        </p:spPr>
        <p:txBody>
          <a:bodyPr/>
          <a:lstStyle/>
          <a:p>
            <a:r>
              <a:rPr lang="en-US" sz="4400" dirty="0" smtClean="0"/>
              <a:t>Animations </a:t>
            </a:r>
            <a:r>
              <a:rPr lang="en-US" sz="4400" dirty="0" err="1" smtClean="0"/>
              <a:t>sur</a:t>
            </a:r>
            <a:r>
              <a:rPr lang="en-US" sz="4400" dirty="0" smtClean="0"/>
              <a:t> place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Expositions ouvertes (Univers des particules au Globe et le </a:t>
            </a:r>
            <a:r>
              <a:rPr lang="fr-FR" dirty="0" err="1" smtClean="0"/>
              <a:t>Microcosm</a:t>
            </a:r>
            <a:r>
              <a:rPr lang="fr-FR" dirty="0" smtClean="0"/>
              <a:t>)</a:t>
            </a:r>
          </a:p>
          <a:p>
            <a:r>
              <a:rPr lang="fr-FR" dirty="0" smtClean="0"/>
              <a:t>Un stand HR (à la réception)</a:t>
            </a:r>
          </a:p>
          <a:p>
            <a:r>
              <a:rPr lang="fr-FR" dirty="0" smtClean="0"/>
              <a:t>Un café scientifique animé par des Marie Curie </a:t>
            </a:r>
            <a:r>
              <a:rPr lang="fr-FR" dirty="0" err="1" smtClean="0"/>
              <a:t>Fellow</a:t>
            </a:r>
            <a:r>
              <a:rPr lang="fr-FR" dirty="0" smtClean="0"/>
              <a:t> (salle au fond du </a:t>
            </a:r>
            <a:r>
              <a:rPr lang="fr-FR" dirty="0" err="1" smtClean="0"/>
              <a:t>Microcosm</a:t>
            </a:r>
            <a:r>
              <a:rPr lang="fr-FR" dirty="0" smtClean="0"/>
              <a:t>)</a:t>
            </a:r>
          </a:p>
          <a:p>
            <a:r>
              <a:rPr lang="fr-FR" dirty="0" smtClean="0"/>
              <a:t>Dans le </a:t>
            </a:r>
            <a:r>
              <a:rPr lang="fr-FR" dirty="0" err="1" smtClean="0"/>
              <a:t>Microcosm</a:t>
            </a:r>
            <a:r>
              <a:rPr lang="fr-FR" dirty="0" smtClean="0"/>
              <a:t>, quatre activités aborderont les thèmes du </a:t>
            </a:r>
            <a:r>
              <a:rPr lang="fr-FR" dirty="0" err="1" smtClean="0"/>
              <a:t>Higgs</a:t>
            </a:r>
            <a:r>
              <a:rPr lang="fr-FR" dirty="0" smtClean="0"/>
              <a:t>, la matière noire, l’antimatière et le Quark gluon plasma</a:t>
            </a:r>
            <a:r>
              <a:rPr lang="fr-FR" dirty="0" smtClean="0"/>
              <a:t>. (recherche de guides physiciens)</a:t>
            </a:r>
          </a:p>
          <a:p>
            <a:r>
              <a:rPr lang="fr-FR" dirty="0" smtClean="0"/>
              <a:t>Le shop ouvert à la réception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107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43030"/>
            <a:ext cx="8042276" cy="706186"/>
          </a:xfrm>
        </p:spPr>
        <p:txBody>
          <a:bodyPr/>
          <a:lstStyle/>
          <a:p>
            <a:r>
              <a:rPr lang="fr-FR" sz="4000" dirty="0" smtClean="0"/>
              <a:t>Nos attentes des expériences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60454"/>
            <a:ext cx="8042276" cy="5597546"/>
          </a:xfrm>
        </p:spPr>
        <p:txBody>
          <a:bodyPr>
            <a:normAutofit/>
          </a:bodyPr>
          <a:lstStyle/>
          <a:p>
            <a:r>
              <a:rPr lang="fr-FR" dirty="0" smtClean="0"/>
              <a:t>Faire une présentation détaillée de leurs activités</a:t>
            </a:r>
          </a:p>
          <a:p>
            <a:r>
              <a:rPr lang="fr-FR" dirty="0" smtClean="0"/>
              <a:t>Préparer une activité (posters, </a:t>
            </a:r>
            <a:r>
              <a:rPr lang="fr-FR" dirty="0" err="1" smtClean="0"/>
              <a:t>masterclasse</a:t>
            </a:r>
            <a:r>
              <a:rPr lang="fr-FR" dirty="0" smtClean="0"/>
              <a:t>, </a:t>
            </a:r>
            <a:r>
              <a:rPr lang="fr-FR" dirty="0" err="1" smtClean="0"/>
              <a:t>cosmophone</a:t>
            </a:r>
            <a:r>
              <a:rPr lang="fr-FR" dirty="0" smtClean="0"/>
              <a:t>, étude d’événements, etc.</a:t>
            </a:r>
            <a:r>
              <a:rPr lang="fr-FR" dirty="0" smtClean="0"/>
              <a:t>) et recruter les guides</a:t>
            </a:r>
          </a:p>
          <a:p>
            <a:r>
              <a:rPr lang="fr-FR" dirty="0" smtClean="0"/>
              <a:t>Fournir le matériel nécessaire pour les activités</a:t>
            </a:r>
          </a:p>
          <a:p>
            <a:r>
              <a:rPr lang="fr-FR" dirty="0" smtClean="0"/>
              <a:t>Répondre aux questions des jeunes</a:t>
            </a:r>
          </a:p>
          <a:p>
            <a:r>
              <a:rPr lang="fr-FR" dirty="0" smtClean="0"/>
              <a:t>Diffuser le site internet et la page Facebook</a:t>
            </a:r>
          </a:p>
          <a:p>
            <a:r>
              <a:rPr lang="fr-FR" dirty="0" smtClean="0"/>
              <a:t>Uniformiser le traitement des enfants entre les expériences </a:t>
            </a:r>
            <a:r>
              <a:rPr lang="fr-FR" dirty="0" smtClean="0"/>
              <a:t>(à voir avec nous)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748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89691"/>
            <a:ext cx="8042276" cy="769893"/>
          </a:xfrm>
        </p:spPr>
        <p:txBody>
          <a:bodyPr/>
          <a:lstStyle/>
          <a:p>
            <a:r>
              <a:rPr lang="en-US" sz="4400" dirty="0" err="1" smtClean="0"/>
              <a:t>Nombre</a:t>
            </a:r>
            <a:r>
              <a:rPr lang="en-US" sz="4400" dirty="0" smtClean="0"/>
              <a:t> de </a:t>
            </a:r>
            <a:r>
              <a:rPr lang="en-US" sz="4400" dirty="0" err="1" smtClean="0"/>
              <a:t>jeunes</a:t>
            </a:r>
            <a:r>
              <a:rPr lang="en-US" sz="4400" dirty="0" smtClean="0"/>
              <a:t> par site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13275"/>
            <a:ext cx="8042276" cy="5414057"/>
          </a:xfrm>
        </p:spPr>
        <p:txBody>
          <a:bodyPr>
            <a:normAutofit/>
          </a:bodyPr>
          <a:lstStyle/>
          <a:p>
            <a:r>
              <a:rPr lang="fr-FR" u="sng" dirty="0"/>
              <a:t>ALICE</a:t>
            </a:r>
            <a:r>
              <a:rPr lang="fr-FR" b="1" dirty="0"/>
              <a:t> </a:t>
            </a:r>
            <a:r>
              <a:rPr lang="fr-FR" dirty="0"/>
              <a:t>: 5-6-7 jeunes (pas de limite d’âge), </a:t>
            </a:r>
            <a:r>
              <a:rPr lang="fr-FR" dirty="0" smtClean="0"/>
              <a:t>shifts </a:t>
            </a:r>
            <a:r>
              <a:rPr lang="fr-FR" dirty="0"/>
              <a:t>chevauchants. </a:t>
            </a:r>
            <a:r>
              <a:rPr lang="fr-FR" dirty="0" smtClean="0"/>
              <a:t>Total : entre 30 et 42 jeunes.</a:t>
            </a:r>
          </a:p>
          <a:p>
            <a:r>
              <a:rPr lang="fr-FR" u="sng" dirty="0" err="1"/>
              <a:t>LHCb</a:t>
            </a:r>
            <a:r>
              <a:rPr lang="fr-FR" b="1" dirty="0"/>
              <a:t> </a:t>
            </a:r>
            <a:r>
              <a:rPr lang="fr-FR" dirty="0"/>
              <a:t>: 5-6 jeunes de 17-18 ans, </a:t>
            </a:r>
            <a:r>
              <a:rPr lang="fr-FR" dirty="0" smtClean="0"/>
              <a:t>shifts </a:t>
            </a:r>
            <a:r>
              <a:rPr lang="fr-FR" dirty="0"/>
              <a:t>chevauchants.</a:t>
            </a:r>
            <a:r>
              <a:rPr lang="en-US" dirty="0"/>
              <a:t> </a:t>
            </a:r>
            <a:r>
              <a:rPr lang="en-US" dirty="0" smtClean="0"/>
              <a:t>Total : entre 30 et 36 </a:t>
            </a:r>
            <a:r>
              <a:rPr lang="en-US" dirty="0" err="1" smtClean="0"/>
              <a:t>jeunes</a:t>
            </a:r>
            <a:r>
              <a:rPr lang="en-US" dirty="0" smtClean="0"/>
              <a:t>.</a:t>
            </a:r>
          </a:p>
          <a:p>
            <a:r>
              <a:rPr lang="fr-FR" u="sng" dirty="0"/>
              <a:t>ATLAS</a:t>
            </a:r>
            <a:r>
              <a:rPr lang="fr-FR" b="1" dirty="0"/>
              <a:t> </a:t>
            </a:r>
            <a:r>
              <a:rPr lang="fr-FR" dirty="0"/>
              <a:t>: 6 jeunes de plus de 15 ans, 3 </a:t>
            </a:r>
            <a:r>
              <a:rPr lang="fr-FR" dirty="0" smtClean="0"/>
              <a:t>shifts </a:t>
            </a:r>
            <a:r>
              <a:rPr lang="fr-FR" dirty="0"/>
              <a:t>non-chevauchants (sauf si beaucoup d’inscriptions)</a:t>
            </a:r>
            <a:r>
              <a:rPr lang="fr-FR" dirty="0" smtClean="0"/>
              <a:t>. </a:t>
            </a:r>
            <a:r>
              <a:rPr lang="en-US" dirty="0"/>
              <a:t>Total : entre </a:t>
            </a:r>
            <a:r>
              <a:rPr lang="en-US" dirty="0" smtClean="0"/>
              <a:t>18 </a:t>
            </a:r>
            <a:r>
              <a:rPr lang="en-US" dirty="0"/>
              <a:t>et 36 </a:t>
            </a:r>
            <a:r>
              <a:rPr lang="en-US" dirty="0" err="1"/>
              <a:t>jeunes</a:t>
            </a:r>
            <a:r>
              <a:rPr lang="en-US" dirty="0" smtClean="0"/>
              <a:t>.</a:t>
            </a:r>
            <a:endParaRPr lang="fr-FR" dirty="0" smtClean="0"/>
          </a:p>
          <a:p>
            <a:r>
              <a:rPr lang="fr-FR" u="sng" dirty="0"/>
              <a:t>CCC</a:t>
            </a:r>
            <a:r>
              <a:rPr lang="fr-FR" b="1" dirty="0"/>
              <a:t> </a:t>
            </a:r>
            <a:r>
              <a:rPr lang="fr-FR" dirty="0"/>
              <a:t>: 12 jeunes (pas de limite d’âge), </a:t>
            </a:r>
            <a:r>
              <a:rPr lang="fr-FR" dirty="0" smtClean="0"/>
              <a:t>shifts </a:t>
            </a:r>
            <a:r>
              <a:rPr lang="fr-FR" dirty="0"/>
              <a:t>chevauchants.</a:t>
            </a:r>
            <a:r>
              <a:rPr lang="en-US" dirty="0"/>
              <a:t> Total : </a:t>
            </a:r>
            <a:r>
              <a:rPr lang="en-US" dirty="0" smtClean="0"/>
              <a:t>72 </a:t>
            </a:r>
            <a:r>
              <a:rPr lang="en-US" dirty="0" err="1" smtClean="0"/>
              <a:t>jeunes</a:t>
            </a:r>
            <a:r>
              <a:rPr lang="en-US" dirty="0" smtClean="0"/>
              <a:t>.</a:t>
            </a:r>
          </a:p>
          <a:p>
            <a:r>
              <a:rPr lang="fr-FR" u="sng" dirty="0" smtClean="0"/>
              <a:t>TOTEM + </a:t>
            </a:r>
            <a:r>
              <a:rPr lang="fr-FR" u="sng" dirty="0"/>
              <a:t>CMS</a:t>
            </a:r>
            <a:r>
              <a:rPr lang="fr-FR" b="1" dirty="0"/>
              <a:t> </a:t>
            </a:r>
            <a:r>
              <a:rPr lang="fr-FR" dirty="0"/>
              <a:t>: 5-6 jeunes (pas de limite d’âge), </a:t>
            </a:r>
            <a:r>
              <a:rPr lang="fr-FR" dirty="0" smtClean="0"/>
              <a:t>shifts </a:t>
            </a:r>
            <a:r>
              <a:rPr lang="fr-FR" dirty="0"/>
              <a:t>chevauchants</a:t>
            </a:r>
            <a:r>
              <a:rPr lang="fr-FR" dirty="0" smtClean="0"/>
              <a:t>. </a:t>
            </a:r>
            <a:r>
              <a:rPr lang="en-US" dirty="0"/>
              <a:t>Total : entre 30 et 36 </a:t>
            </a:r>
            <a:r>
              <a:rPr lang="en-US" dirty="0" err="1"/>
              <a:t>jeunes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2951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400" dirty="0" smtClean="0"/>
              <a:t>Informations générales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Clôture des inscriptions le mercredi 14 septembre au soir.</a:t>
            </a:r>
          </a:p>
          <a:p>
            <a:r>
              <a:rPr lang="fr-FR" dirty="0" smtClean="0"/>
              <a:t>D’autres questions pour Laëtitia à 11h50.</a:t>
            </a:r>
          </a:p>
          <a:p>
            <a:r>
              <a:rPr lang="fr-FR" dirty="0" smtClean="0"/>
              <a:t>Dernier briefing avec les sites début septembre (date à fixer avec Corinne).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175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176</TotalTime>
  <Words>505</Words>
  <Application>Microsoft Macintosh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Breeze</vt:lpstr>
      <vt:lpstr>Slide 1</vt:lpstr>
      <vt:lpstr>Communication dans les écoles</vt:lpstr>
      <vt:lpstr>Site internet + Facebook</vt:lpstr>
      <vt:lpstr>Capacité d’accueil</vt:lpstr>
      <vt:lpstr>Animations sur place</vt:lpstr>
      <vt:lpstr>Nos attentes des expériences</vt:lpstr>
      <vt:lpstr>Nombre de jeunes par site</vt:lpstr>
      <vt:lpstr>Informations générales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Nuit des chercheurs</dc:title>
  <dc:creator>ativelet</dc:creator>
  <cp:lastModifiedBy>xx</cp:lastModifiedBy>
  <cp:revision>18</cp:revision>
  <dcterms:created xsi:type="dcterms:W3CDTF">2011-08-03T17:08:04Z</dcterms:created>
  <dcterms:modified xsi:type="dcterms:W3CDTF">2011-08-03T17:18:59Z</dcterms:modified>
</cp:coreProperties>
</file>