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97" r:id="rId4"/>
    <p:sldId id="283" r:id="rId5"/>
    <p:sldId id="281" r:id="rId6"/>
    <p:sldId id="296" r:id="rId7"/>
    <p:sldId id="262" r:id="rId8"/>
    <p:sldId id="299" r:id="rId9"/>
    <p:sldId id="298" r:id="rId10"/>
    <p:sldId id="301" r:id="rId11"/>
    <p:sldId id="285" r:id="rId12"/>
    <p:sldId id="292" r:id="rId13"/>
    <p:sldId id="293" r:id="rId14"/>
    <p:sldId id="279" r:id="rId15"/>
    <p:sldId id="280" r:id="rId16"/>
    <p:sldId id="295" r:id="rId17"/>
    <p:sldId id="303" r:id="rId18"/>
    <p:sldId id="276" r:id="rId19"/>
    <p:sldId id="302" r:id="rId2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A5"/>
    <a:srgbClr val="1265B3"/>
    <a:srgbClr val="115FA8"/>
    <a:srgbClr val="0C54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E884F1-4E92-32F1-C7BF-361C415AE075}" v="345" dt="2024-11-26T11:25:08.7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817320-C7C0-4AA1-A838-825E6FCE4948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044B604-CD78-4494-873E-2AC7CEF83414}">
      <dgm:prSet phldrT="[Text]" phldr="0"/>
      <dgm:spPr/>
      <dgm:t>
        <a:bodyPr/>
        <a:lstStyle/>
        <a:p>
          <a:r>
            <a:rPr lang="en-GB">
              <a:latin typeface="Arial"/>
              <a:cs typeface="Arial"/>
            </a:rPr>
            <a:t>Tunes</a:t>
          </a:r>
        </a:p>
      </dgm:t>
    </dgm:pt>
    <dgm:pt modelId="{0F9431DC-C83B-4E60-B4F5-05D58DEC3A0A}" type="parTrans" cxnId="{07A0DAEB-B9D7-467C-922C-B0FD48AE650D}">
      <dgm:prSet/>
      <dgm:spPr/>
      <dgm:t>
        <a:bodyPr/>
        <a:lstStyle/>
        <a:p>
          <a:endParaRPr lang="en-GB"/>
        </a:p>
      </dgm:t>
    </dgm:pt>
    <dgm:pt modelId="{37F2B11A-2045-41E6-86AB-A575D52AC8C3}" type="sibTrans" cxnId="{07A0DAEB-B9D7-467C-922C-B0FD48AE650D}">
      <dgm:prSet/>
      <dgm:spPr/>
      <dgm:t>
        <a:bodyPr/>
        <a:lstStyle/>
        <a:p>
          <a:endParaRPr lang="en-GB"/>
        </a:p>
      </dgm:t>
    </dgm:pt>
    <dgm:pt modelId="{7506E006-4C06-4E7B-8419-EC1421FC8AF6}">
      <dgm:prSet phldrT="[Text]" phldr="0"/>
      <dgm:spPr/>
      <dgm:t>
        <a:bodyPr/>
        <a:lstStyle/>
        <a:p>
          <a:r>
            <a:rPr lang="en-GB">
              <a:latin typeface="Arial"/>
              <a:cs typeface="Arial"/>
            </a:rPr>
            <a:t>Chroma</a:t>
          </a:r>
        </a:p>
      </dgm:t>
    </dgm:pt>
    <dgm:pt modelId="{80EBD554-A512-4603-97A1-1186D1768B3D}" type="parTrans" cxnId="{724C5ADD-20E6-463B-A3D5-2D25765FB6FB}">
      <dgm:prSet/>
      <dgm:spPr/>
      <dgm:t>
        <a:bodyPr/>
        <a:lstStyle/>
        <a:p>
          <a:endParaRPr lang="en-GB"/>
        </a:p>
      </dgm:t>
    </dgm:pt>
    <dgm:pt modelId="{8F36E12D-A713-4F65-AD07-C0F64783903F}" type="sibTrans" cxnId="{724C5ADD-20E6-463B-A3D5-2D25765FB6FB}">
      <dgm:prSet/>
      <dgm:spPr/>
      <dgm:t>
        <a:bodyPr/>
        <a:lstStyle/>
        <a:p>
          <a:endParaRPr lang="en-GB"/>
        </a:p>
      </dgm:t>
    </dgm:pt>
    <dgm:pt modelId="{71AD4A54-D46C-45AB-B925-D00ECCFEC311}">
      <dgm:prSet phldrT="[Text]"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Landau Damping</a:t>
          </a:r>
        </a:p>
      </dgm:t>
    </dgm:pt>
    <dgm:pt modelId="{98C9D846-F0AB-45AC-A774-E6939AE7C97E}" type="parTrans" cxnId="{CBFC897D-9F74-496C-B9F4-990B52C59E81}">
      <dgm:prSet/>
      <dgm:spPr/>
      <dgm:t>
        <a:bodyPr/>
        <a:lstStyle/>
        <a:p>
          <a:endParaRPr lang="en-GB"/>
        </a:p>
      </dgm:t>
    </dgm:pt>
    <dgm:pt modelId="{98DF2EDA-6A8A-4C36-8C63-B793340153F4}" type="sibTrans" cxnId="{CBFC897D-9F74-496C-B9F4-990B52C59E81}">
      <dgm:prSet/>
      <dgm:spPr/>
      <dgm:t>
        <a:bodyPr/>
        <a:lstStyle/>
        <a:p>
          <a:endParaRPr lang="en-GB"/>
        </a:p>
      </dgm:t>
    </dgm:pt>
    <dgm:pt modelId="{7C90F931-B037-4371-8F4D-D5C46C1CCB35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BCM Masked</a:t>
          </a:r>
        </a:p>
      </dgm:t>
    </dgm:pt>
    <dgm:pt modelId="{A8D848B4-F40B-4DF1-8FA1-AE4C97FF4387}" type="parTrans" cxnId="{AF35A001-8AD9-4068-AC66-42A7AFA0B1ED}">
      <dgm:prSet/>
      <dgm:spPr/>
    </dgm:pt>
    <dgm:pt modelId="{2E275D1A-3E86-474E-8047-37E2FC7F922D}" type="sibTrans" cxnId="{AF35A001-8AD9-4068-AC66-42A7AFA0B1ED}">
      <dgm:prSet/>
      <dgm:spPr/>
    </dgm:pt>
    <dgm:pt modelId="{6301B1A9-F71C-4723-97BA-F5AD0EC2CB29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Collimators open</a:t>
          </a:r>
        </a:p>
      </dgm:t>
    </dgm:pt>
    <dgm:pt modelId="{E548CD3B-8D72-4FCD-AA2A-0873A9371A28}" type="parTrans" cxnId="{1FD22B11-BC13-49C1-B68A-69CF32F5EA69}">
      <dgm:prSet/>
      <dgm:spPr/>
    </dgm:pt>
    <dgm:pt modelId="{C4980E9D-55D3-4481-B72E-17A30CA842B3}" type="sibTrans" cxnId="{1FD22B11-BC13-49C1-B68A-69CF32F5EA69}">
      <dgm:prSet/>
      <dgm:spPr/>
    </dgm:pt>
    <dgm:pt modelId="{2FF52C32-C716-472F-8BDB-32C0C1DBBB6B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Beam Intensity</a:t>
          </a:r>
        </a:p>
      </dgm:t>
    </dgm:pt>
    <dgm:pt modelId="{ECB4BE91-35CE-419C-9A06-FCC0A3A0774B}" type="parTrans" cxnId="{3A843EF4-8140-4768-A590-D43F3CCAB0D0}">
      <dgm:prSet/>
      <dgm:spPr/>
    </dgm:pt>
    <dgm:pt modelId="{6239E269-9B13-4F82-AD87-528BE1C40073}" type="sibTrans" cxnId="{3A843EF4-8140-4768-A590-D43F3CCAB0D0}">
      <dgm:prSet/>
      <dgm:spPr/>
    </dgm:pt>
    <dgm:pt modelId="{3F7683AF-40B9-4F94-AE22-8B3AD1B07424}" type="pres">
      <dgm:prSet presAssocID="{53817320-C7C0-4AA1-A838-825E6FCE4948}" presName="composite" presStyleCnt="0">
        <dgm:presLayoutVars>
          <dgm:chMax val="5"/>
          <dgm:dir val="rev"/>
          <dgm:animLvl val="ctr"/>
          <dgm:resizeHandles val="exact"/>
        </dgm:presLayoutVars>
      </dgm:prSet>
      <dgm:spPr/>
    </dgm:pt>
    <dgm:pt modelId="{F198AA2A-DBEA-4C56-9EDB-393C7872ACB7}" type="pres">
      <dgm:prSet presAssocID="{53817320-C7C0-4AA1-A838-825E6FCE4948}" presName="cycle" presStyleCnt="0"/>
      <dgm:spPr/>
    </dgm:pt>
    <dgm:pt modelId="{4AF5BD95-F982-49BE-87A1-C57968C82BFB}" type="pres">
      <dgm:prSet presAssocID="{53817320-C7C0-4AA1-A838-825E6FCE4948}" presName="centerShape" presStyleCnt="0"/>
      <dgm:spPr/>
    </dgm:pt>
    <dgm:pt modelId="{BF8F9FD1-D7D3-4FAE-8529-149E72928F60}" type="pres">
      <dgm:prSet presAssocID="{53817320-C7C0-4AA1-A838-825E6FCE4948}" presName="connSite" presStyleLbl="node1" presStyleIdx="0" presStyleCnt="7"/>
      <dgm:spPr/>
    </dgm:pt>
    <dgm:pt modelId="{6975ABE5-41AC-4FE4-9371-A059150D588E}" type="pres">
      <dgm:prSet presAssocID="{53817320-C7C0-4AA1-A838-825E6FCE4948}" presName="visible" presStyleLbl="node1" presStyleIdx="0" presStyleCnt="7"/>
      <dgm:spPr/>
    </dgm:pt>
    <dgm:pt modelId="{70415769-B32A-4F46-BBA4-5C2861D55F26}" type="pres">
      <dgm:prSet presAssocID="{0F9431DC-C83B-4E60-B4F5-05D58DEC3A0A}" presName="Name25" presStyleLbl="parChTrans1D1" presStyleIdx="0" presStyleCnt="6"/>
      <dgm:spPr/>
    </dgm:pt>
    <dgm:pt modelId="{DA10A23A-7AFD-47FD-B9C0-F121ACAD0525}" type="pres">
      <dgm:prSet presAssocID="{E044B604-CD78-4494-873E-2AC7CEF83414}" presName="node" presStyleCnt="0"/>
      <dgm:spPr/>
    </dgm:pt>
    <dgm:pt modelId="{8644C48A-7988-47C4-A281-8E694EE3AC71}" type="pres">
      <dgm:prSet presAssocID="{E044B604-CD78-4494-873E-2AC7CEF83414}" presName="parentNode" presStyleLbl="node1" presStyleIdx="1" presStyleCnt="7">
        <dgm:presLayoutVars>
          <dgm:chMax val="1"/>
          <dgm:bulletEnabled val="1"/>
        </dgm:presLayoutVars>
      </dgm:prSet>
      <dgm:spPr/>
    </dgm:pt>
    <dgm:pt modelId="{BB55B78A-3547-4C09-8F70-39114F4465E4}" type="pres">
      <dgm:prSet presAssocID="{E044B604-CD78-4494-873E-2AC7CEF83414}" presName="childNode" presStyleLbl="revTx" presStyleIdx="0" presStyleCnt="0">
        <dgm:presLayoutVars>
          <dgm:bulletEnabled val="1"/>
        </dgm:presLayoutVars>
      </dgm:prSet>
      <dgm:spPr/>
    </dgm:pt>
    <dgm:pt modelId="{DE1353A9-8BB4-4D9B-B8B0-A0BFBCEAAA61}" type="pres">
      <dgm:prSet presAssocID="{80EBD554-A512-4603-97A1-1186D1768B3D}" presName="Name25" presStyleLbl="parChTrans1D1" presStyleIdx="1" presStyleCnt="6"/>
      <dgm:spPr/>
    </dgm:pt>
    <dgm:pt modelId="{55333CF4-D279-4018-A636-ABE39630A06A}" type="pres">
      <dgm:prSet presAssocID="{7506E006-4C06-4E7B-8419-EC1421FC8AF6}" presName="node" presStyleCnt="0"/>
      <dgm:spPr/>
    </dgm:pt>
    <dgm:pt modelId="{697EC19F-0CD3-456D-A7E2-F258F6A41237}" type="pres">
      <dgm:prSet presAssocID="{7506E006-4C06-4E7B-8419-EC1421FC8AF6}" presName="parentNode" presStyleLbl="node1" presStyleIdx="2" presStyleCnt="7">
        <dgm:presLayoutVars>
          <dgm:chMax val="1"/>
          <dgm:bulletEnabled val="1"/>
        </dgm:presLayoutVars>
      </dgm:prSet>
      <dgm:spPr/>
    </dgm:pt>
    <dgm:pt modelId="{5459F4B0-24C8-40DA-B45B-C05E909562F1}" type="pres">
      <dgm:prSet presAssocID="{7506E006-4C06-4E7B-8419-EC1421FC8AF6}" presName="childNode" presStyleLbl="revTx" presStyleIdx="0" presStyleCnt="0">
        <dgm:presLayoutVars>
          <dgm:bulletEnabled val="1"/>
        </dgm:presLayoutVars>
      </dgm:prSet>
      <dgm:spPr/>
    </dgm:pt>
    <dgm:pt modelId="{F1181CB5-8ABE-4302-B567-41AE6DDB1831}" type="pres">
      <dgm:prSet presAssocID="{98C9D846-F0AB-45AC-A774-E6939AE7C97E}" presName="Name25" presStyleLbl="parChTrans1D1" presStyleIdx="2" presStyleCnt="6"/>
      <dgm:spPr/>
    </dgm:pt>
    <dgm:pt modelId="{A04C1A53-6020-49FE-884E-7B14DE38B1D7}" type="pres">
      <dgm:prSet presAssocID="{71AD4A54-D46C-45AB-B925-D00ECCFEC311}" presName="node" presStyleCnt="0"/>
      <dgm:spPr/>
    </dgm:pt>
    <dgm:pt modelId="{F0ECB03A-51AE-4124-AF64-D5268DFF0BF4}" type="pres">
      <dgm:prSet presAssocID="{71AD4A54-D46C-45AB-B925-D00ECCFEC311}" presName="parentNode" presStyleLbl="node1" presStyleIdx="3" presStyleCnt="7">
        <dgm:presLayoutVars>
          <dgm:chMax val="1"/>
          <dgm:bulletEnabled val="1"/>
        </dgm:presLayoutVars>
      </dgm:prSet>
      <dgm:spPr/>
    </dgm:pt>
    <dgm:pt modelId="{1A2A8E8A-C840-4604-97C9-DBC750C3F7E0}" type="pres">
      <dgm:prSet presAssocID="{71AD4A54-D46C-45AB-B925-D00ECCFEC311}" presName="childNode" presStyleLbl="revTx" presStyleIdx="0" presStyleCnt="0">
        <dgm:presLayoutVars>
          <dgm:bulletEnabled val="1"/>
        </dgm:presLayoutVars>
      </dgm:prSet>
      <dgm:spPr/>
    </dgm:pt>
    <dgm:pt modelId="{101042E2-ABCF-4885-A1E1-06FCC3BE6239}" type="pres">
      <dgm:prSet presAssocID="{A8D848B4-F40B-4DF1-8FA1-AE4C97FF4387}" presName="Name25" presStyleLbl="parChTrans1D1" presStyleIdx="3" presStyleCnt="6"/>
      <dgm:spPr/>
    </dgm:pt>
    <dgm:pt modelId="{C4C53F42-A36B-4E51-8648-DA6AB5735FD9}" type="pres">
      <dgm:prSet presAssocID="{7C90F931-B037-4371-8F4D-D5C46C1CCB35}" presName="node" presStyleCnt="0"/>
      <dgm:spPr/>
    </dgm:pt>
    <dgm:pt modelId="{36EE92A6-D53F-46AD-BCF9-4BE4A26EFA04}" type="pres">
      <dgm:prSet presAssocID="{7C90F931-B037-4371-8F4D-D5C46C1CCB35}" presName="parentNode" presStyleLbl="node1" presStyleIdx="4" presStyleCnt="7">
        <dgm:presLayoutVars>
          <dgm:chMax val="1"/>
          <dgm:bulletEnabled val="1"/>
        </dgm:presLayoutVars>
      </dgm:prSet>
      <dgm:spPr/>
    </dgm:pt>
    <dgm:pt modelId="{F12F16C4-28B7-4CCA-81A1-8DB659904D9A}" type="pres">
      <dgm:prSet presAssocID="{7C90F931-B037-4371-8F4D-D5C46C1CCB35}" presName="childNode" presStyleLbl="revTx" presStyleIdx="0" presStyleCnt="0">
        <dgm:presLayoutVars>
          <dgm:bulletEnabled val="1"/>
        </dgm:presLayoutVars>
      </dgm:prSet>
      <dgm:spPr/>
    </dgm:pt>
    <dgm:pt modelId="{CBA1FE36-91AB-407A-ADC6-6910216FEDA5}" type="pres">
      <dgm:prSet presAssocID="{E548CD3B-8D72-4FCD-AA2A-0873A9371A28}" presName="Name25" presStyleLbl="parChTrans1D1" presStyleIdx="4" presStyleCnt="6"/>
      <dgm:spPr/>
    </dgm:pt>
    <dgm:pt modelId="{CD1A582F-09B1-4CCE-ADA6-D08485DF2E20}" type="pres">
      <dgm:prSet presAssocID="{6301B1A9-F71C-4723-97BA-F5AD0EC2CB29}" presName="node" presStyleCnt="0"/>
      <dgm:spPr/>
    </dgm:pt>
    <dgm:pt modelId="{C54B66BD-78E3-44C4-9181-6D47616A5D3B}" type="pres">
      <dgm:prSet presAssocID="{6301B1A9-F71C-4723-97BA-F5AD0EC2CB29}" presName="parentNode" presStyleLbl="node1" presStyleIdx="5" presStyleCnt="7">
        <dgm:presLayoutVars>
          <dgm:chMax val="1"/>
          <dgm:bulletEnabled val="1"/>
        </dgm:presLayoutVars>
      </dgm:prSet>
      <dgm:spPr/>
    </dgm:pt>
    <dgm:pt modelId="{C381CB27-704D-4FA9-BB73-9DF88DE5DC89}" type="pres">
      <dgm:prSet presAssocID="{6301B1A9-F71C-4723-97BA-F5AD0EC2CB29}" presName="childNode" presStyleLbl="revTx" presStyleIdx="0" presStyleCnt="0">
        <dgm:presLayoutVars>
          <dgm:bulletEnabled val="1"/>
        </dgm:presLayoutVars>
      </dgm:prSet>
      <dgm:spPr/>
    </dgm:pt>
    <dgm:pt modelId="{6873190C-12DA-4641-A3B6-77991D7FF31C}" type="pres">
      <dgm:prSet presAssocID="{ECB4BE91-35CE-419C-9A06-FCC0A3A0774B}" presName="Name25" presStyleLbl="parChTrans1D1" presStyleIdx="5" presStyleCnt="6"/>
      <dgm:spPr/>
    </dgm:pt>
    <dgm:pt modelId="{5C78CAD0-5D74-49D0-AE2D-6BE68CBCBF11}" type="pres">
      <dgm:prSet presAssocID="{2FF52C32-C716-472F-8BDB-32C0C1DBBB6B}" presName="node" presStyleCnt="0"/>
      <dgm:spPr/>
    </dgm:pt>
    <dgm:pt modelId="{BE4978ED-2BA9-45BB-9427-DD5D49D6D53A}" type="pres">
      <dgm:prSet presAssocID="{2FF52C32-C716-472F-8BDB-32C0C1DBBB6B}" presName="parentNode" presStyleLbl="node1" presStyleIdx="6" presStyleCnt="7">
        <dgm:presLayoutVars>
          <dgm:chMax val="1"/>
          <dgm:bulletEnabled val="1"/>
        </dgm:presLayoutVars>
      </dgm:prSet>
      <dgm:spPr/>
    </dgm:pt>
    <dgm:pt modelId="{3AE2381F-A31D-4CAD-9D0C-4524C4D7D7CB}" type="pres">
      <dgm:prSet presAssocID="{2FF52C32-C716-472F-8BDB-32C0C1DBBB6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AF35A001-8AD9-4068-AC66-42A7AFA0B1ED}" srcId="{53817320-C7C0-4AA1-A838-825E6FCE4948}" destId="{7C90F931-B037-4371-8F4D-D5C46C1CCB35}" srcOrd="3" destOrd="0" parTransId="{A8D848B4-F40B-4DF1-8FA1-AE4C97FF4387}" sibTransId="{2E275D1A-3E86-474E-8047-37E2FC7F922D}"/>
    <dgm:cxn modelId="{0470D509-8CAD-422B-A991-5BF558E5D727}" type="presOf" srcId="{E548CD3B-8D72-4FCD-AA2A-0873A9371A28}" destId="{CBA1FE36-91AB-407A-ADC6-6910216FEDA5}" srcOrd="0" destOrd="0" presId="urn:microsoft.com/office/officeart/2005/8/layout/radial2"/>
    <dgm:cxn modelId="{1FD22B11-BC13-49C1-B68A-69CF32F5EA69}" srcId="{53817320-C7C0-4AA1-A838-825E6FCE4948}" destId="{6301B1A9-F71C-4723-97BA-F5AD0EC2CB29}" srcOrd="4" destOrd="0" parTransId="{E548CD3B-8D72-4FCD-AA2A-0873A9371A28}" sibTransId="{C4980E9D-55D3-4481-B72E-17A30CA842B3}"/>
    <dgm:cxn modelId="{3FDE2615-D78B-4328-A6EC-39BF47727735}" type="presOf" srcId="{6301B1A9-F71C-4723-97BA-F5AD0EC2CB29}" destId="{C54B66BD-78E3-44C4-9181-6D47616A5D3B}" srcOrd="0" destOrd="0" presId="urn:microsoft.com/office/officeart/2005/8/layout/radial2"/>
    <dgm:cxn modelId="{9DDC421D-4818-4B5A-A879-7874CFE69967}" type="presOf" srcId="{E044B604-CD78-4494-873E-2AC7CEF83414}" destId="{8644C48A-7988-47C4-A281-8E694EE3AC71}" srcOrd="0" destOrd="0" presId="urn:microsoft.com/office/officeart/2005/8/layout/radial2"/>
    <dgm:cxn modelId="{C9D3FF27-D25A-42BE-836C-C5B7341463E3}" type="presOf" srcId="{7C90F931-B037-4371-8F4D-D5C46C1CCB35}" destId="{36EE92A6-D53F-46AD-BCF9-4BE4A26EFA04}" srcOrd="0" destOrd="0" presId="urn:microsoft.com/office/officeart/2005/8/layout/radial2"/>
    <dgm:cxn modelId="{9545503A-4326-4464-9C18-356264D8F754}" type="presOf" srcId="{71AD4A54-D46C-45AB-B925-D00ECCFEC311}" destId="{F0ECB03A-51AE-4124-AF64-D5268DFF0BF4}" srcOrd="0" destOrd="0" presId="urn:microsoft.com/office/officeart/2005/8/layout/radial2"/>
    <dgm:cxn modelId="{EAF88E5F-678B-4594-A167-473FD44DCAB9}" type="presOf" srcId="{80EBD554-A512-4603-97A1-1186D1768B3D}" destId="{DE1353A9-8BB4-4D9B-B8B0-A0BFBCEAAA61}" srcOrd="0" destOrd="0" presId="urn:microsoft.com/office/officeart/2005/8/layout/radial2"/>
    <dgm:cxn modelId="{5D3E2366-21A4-4A53-A1CB-6E4B4F316EE6}" type="presOf" srcId="{2FF52C32-C716-472F-8BDB-32C0C1DBBB6B}" destId="{BE4978ED-2BA9-45BB-9427-DD5D49D6D53A}" srcOrd="0" destOrd="0" presId="urn:microsoft.com/office/officeart/2005/8/layout/radial2"/>
    <dgm:cxn modelId="{B1CCEE59-E649-47F1-AE46-091679D58CC7}" type="presOf" srcId="{7506E006-4C06-4E7B-8419-EC1421FC8AF6}" destId="{697EC19F-0CD3-456D-A7E2-F258F6A41237}" srcOrd="0" destOrd="0" presId="urn:microsoft.com/office/officeart/2005/8/layout/radial2"/>
    <dgm:cxn modelId="{CBFC897D-9F74-496C-B9F4-990B52C59E81}" srcId="{53817320-C7C0-4AA1-A838-825E6FCE4948}" destId="{71AD4A54-D46C-45AB-B925-D00ECCFEC311}" srcOrd="2" destOrd="0" parTransId="{98C9D846-F0AB-45AC-A774-E6939AE7C97E}" sibTransId="{98DF2EDA-6A8A-4C36-8C63-B793340153F4}"/>
    <dgm:cxn modelId="{5E319192-4385-42E5-BAAF-BCD26523DADC}" type="presOf" srcId="{0F9431DC-C83B-4E60-B4F5-05D58DEC3A0A}" destId="{70415769-B32A-4F46-BBA4-5C2861D55F26}" srcOrd="0" destOrd="0" presId="urn:microsoft.com/office/officeart/2005/8/layout/radial2"/>
    <dgm:cxn modelId="{98591DA6-3584-45D6-A8C4-47C063923DF9}" type="presOf" srcId="{A8D848B4-F40B-4DF1-8FA1-AE4C97FF4387}" destId="{101042E2-ABCF-4885-A1E1-06FCC3BE6239}" srcOrd="0" destOrd="0" presId="urn:microsoft.com/office/officeart/2005/8/layout/radial2"/>
    <dgm:cxn modelId="{8645FEB2-68BA-4458-9927-081436807125}" type="presOf" srcId="{53817320-C7C0-4AA1-A838-825E6FCE4948}" destId="{3F7683AF-40B9-4F94-AE22-8B3AD1B07424}" srcOrd="0" destOrd="0" presId="urn:microsoft.com/office/officeart/2005/8/layout/radial2"/>
    <dgm:cxn modelId="{46A2E9BF-FC7C-47B0-B15E-9DC69C039EF2}" type="presOf" srcId="{98C9D846-F0AB-45AC-A774-E6939AE7C97E}" destId="{F1181CB5-8ABE-4302-B567-41AE6DDB1831}" srcOrd="0" destOrd="0" presId="urn:microsoft.com/office/officeart/2005/8/layout/radial2"/>
    <dgm:cxn modelId="{724C5ADD-20E6-463B-A3D5-2D25765FB6FB}" srcId="{53817320-C7C0-4AA1-A838-825E6FCE4948}" destId="{7506E006-4C06-4E7B-8419-EC1421FC8AF6}" srcOrd="1" destOrd="0" parTransId="{80EBD554-A512-4603-97A1-1186D1768B3D}" sibTransId="{8F36E12D-A713-4F65-AD07-C0F64783903F}"/>
    <dgm:cxn modelId="{158430EB-C988-40A6-87A2-2EB6675AA752}" type="presOf" srcId="{ECB4BE91-35CE-419C-9A06-FCC0A3A0774B}" destId="{6873190C-12DA-4641-A3B6-77991D7FF31C}" srcOrd="0" destOrd="0" presId="urn:microsoft.com/office/officeart/2005/8/layout/radial2"/>
    <dgm:cxn modelId="{07A0DAEB-B9D7-467C-922C-B0FD48AE650D}" srcId="{53817320-C7C0-4AA1-A838-825E6FCE4948}" destId="{E044B604-CD78-4494-873E-2AC7CEF83414}" srcOrd="0" destOrd="0" parTransId="{0F9431DC-C83B-4E60-B4F5-05D58DEC3A0A}" sibTransId="{37F2B11A-2045-41E6-86AB-A575D52AC8C3}"/>
    <dgm:cxn modelId="{3A843EF4-8140-4768-A590-D43F3CCAB0D0}" srcId="{53817320-C7C0-4AA1-A838-825E6FCE4948}" destId="{2FF52C32-C716-472F-8BDB-32C0C1DBBB6B}" srcOrd="5" destOrd="0" parTransId="{ECB4BE91-35CE-419C-9A06-FCC0A3A0774B}" sibTransId="{6239E269-9B13-4F82-AD87-528BE1C40073}"/>
    <dgm:cxn modelId="{71257C92-17C1-4C8A-92ED-C0B991700A1E}" type="presParOf" srcId="{3F7683AF-40B9-4F94-AE22-8B3AD1B07424}" destId="{F198AA2A-DBEA-4C56-9EDB-393C7872ACB7}" srcOrd="0" destOrd="0" presId="urn:microsoft.com/office/officeart/2005/8/layout/radial2"/>
    <dgm:cxn modelId="{DBBEAB4E-4E89-4FF7-A38B-FDE36F569B94}" type="presParOf" srcId="{F198AA2A-DBEA-4C56-9EDB-393C7872ACB7}" destId="{4AF5BD95-F982-49BE-87A1-C57968C82BFB}" srcOrd="0" destOrd="0" presId="urn:microsoft.com/office/officeart/2005/8/layout/radial2"/>
    <dgm:cxn modelId="{A575F155-67BF-4729-B9B6-47E9D8574D2F}" type="presParOf" srcId="{4AF5BD95-F982-49BE-87A1-C57968C82BFB}" destId="{BF8F9FD1-D7D3-4FAE-8529-149E72928F60}" srcOrd="0" destOrd="0" presId="urn:microsoft.com/office/officeart/2005/8/layout/radial2"/>
    <dgm:cxn modelId="{05CDF5A7-5A41-4677-9C6F-BCE5B1B3C7B2}" type="presParOf" srcId="{4AF5BD95-F982-49BE-87A1-C57968C82BFB}" destId="{6975ABE5-41AC-4FE4-9371-A059150D588E}" srcOrd="1" destOrd="0" presId="urn:microsoft.com/office/officeart/2005/8/layout/radial2"/>
    <dgm:cxn modelId="{262CCC43-0655-40B1-8264-F1DE8B4FD161}" type="presParOf" srcId="{F198AA2A-DBEA-4C56-9EDB-393C7872ACB7}" destId="{70415769-B32A-4F46-BBA4-5C2861D55F26}" srcOrd="1" destOrd="0" presId="urn:microsoft.com/office/officeart/2005/8/layout/radial2"/>
    <dgm:cxn modelId="{78D4C018-1DCA-48F5-92B2-063C56077BED}" type="presParOf" srcId="{F198AA2A-DBEA-4C56-9EDB-393C7872ACB7}" destId="{DA10A23A-7AFD-47FD-B9C0-F121ACAD0525}" srcOrd="2" destOrd="0" presId="urn:microsoft.com/office/officeart/2005/8/layout/radial2"/>
    <dgm:cxn modelId="{57B6A3B4-F772-4A7C-99D5-F31E85146AA3}" type="presParOf" srcId="{DA10A23A-7AFD-47FD-B9C0-F121ACAD0525}" destId="{8644C48A-7988-47C4-A281-8E694EE3AC71}" srcOrd="0" destOrd="0" presId="urn:microsoft.com/office/officeart/2005/8/layout/radial2"/>
    <dgm:cxn modelId="{944C3CCB-D13F-4056-BEFB-2ED1B325B043}" type="presParOf" srcId="{DA10A23A-7AFD-47FD-B9C0-F121ACAD0525}" destId="{BB55B78A-3547-4C09-8F70-39114F4465E4}" srcOrd="1" destOrd="0" presId="urn:microsoft.com/office/officeart/2005/8/layout/radial2"/>
    <dgm:cxn modelId="{40B43A1A-C291-42A2-B598-351D51FDB554}" type="presParOf" srcId="{F198AA2A-DBEA-4C56-9EDB-393C7872ACB7}" destId="{DE1353A9-8BB4-4D9B-B8B0-A0BFBCEAAA61}" srcOrd="3" destOrd="0" presId="urn:microsoft.com/office/officeart/2005/8/layout/radial2"/>
    <dgm:cxn modelId="{0A538B6B-A651-4BF5-8A47-71E12E088AC9}" type="presParOf" srcId="{F198AA2A-DBEA-4C56-9EDB-393C7872ACB7}" destId="{55333CF4-D279-4018-A636-ABE39630A06A}" srcOrd="4" destOrd="0" presId="urn:microsoft.com/office/officeart/2005/8/layout/radial2"/>
    <dgm:cxn modelId="{5A8C63B6-71FA-48A9-8DFA-E4B0868A4689}" type="presParOf" srcId="{55333CF4-D279-4018-A636-ABE39630A06A}" destId="{697EC19F-0CD3-456D-A7E2-F258F6A41237}" srcOrd="0" destOrd="0" presId="urn:microsoft.com/office/officeart/2005/8/layout/radial2"/>
    <dgm:cxn modelId="{F1FF7BA8-09A4-4FFE-A0F6-A910B952A876}" type="presParOf" srcId="{55333CF4-D279-4018-A636-ABE39630A06A}" destId="{5459F4B0-24C8-40DA-B45B-C05E909562F1}" srcOrd="1" destOrd="0" presId="urn:microsoft.com/office/officeart/2005/8/layout/radial2"/>
    <dgm:cxn modelId="{54F38281-EA29-48EA-A343-04077ECB6C3D}" type="presParOf" srcId="{F198AA2A-DBEA-4C56-9EDB-393C7872ACB7}" destId="{F1181CB5-8ABE-4302-B567-41AE6DDB1831}" srcOrd="5" destOrd="0" presId="urn:microsoft.com/office/officeart/2005/8/layout/radial2"/>
    <dgm:cxn modelId="{B0E0E973-DE32-4756-97AB-86708CD1CF5A}" type="presParOf" srcId="{F198AA2A-DBEA-4C56-9EDB-393C7872ACB7}" destId="{A04C1A53-6020-49FE-884E-7B14DE38B1D7}" srcOrd="6" destOrd="0" presId="urn:microsoft.com/office/officeart/2005/8/layout/radial2"/>
    <dgm:cxn modelId="{B840408B-71FD-41D9-8FE3-4B2EF37F3FA7}" type="presParOf" srcId="{A04C1A53-6020-49FE-884E-7B14DE38B1D7}" destId="{F0ECB03A-51AE-4124-AF64-D5268DFF0BF4}" srcOrd="0" destOrd="0" presId="urn:microsoft.com/office/officeart/2005/8/layout/radial2"/>
    <dgm:cxn modelId="{977E647D-3CC9-4930-B39D-099FFFA9CBCB}" type="presParOf" srcId="{A04C1A53-6020-49FE-884E-7B14DE38B1D7}" destId="{1A2A8E8A-C840-4604-97C9-DBC750C3F7E0}" srcOrd="1" destOrd="0" presId="urn:microsoft.com/office/officeart/2005/8/layout/radial2"/>
    <dgm:cxn modelId="{007BD519-8687-4270-928F-8D38D6B53714}" type="presParOf" srcId="{F198AA2A-DBEA-4C56-9EDB-393C7872ACB7}" destId="{101042E2-ABCF-4885-A1E1-06FCC3BE6239}" srcOrd="7" destOrd="0" presId="urn:microsoft.com/office/officeart/2005/8/layout/radial2"/>
    <dgm:cxn modelId="{AAC4EC36-8E49-4BDA-ACBB-CC53E19D4955}" type="presParOf" srcId="{F198AA2A-DBEA-4C56-9EDB-393C7872ACB7}" destId="{C4C53F42-A36B-4E51-8648-DA6AB5735FD9}" srcOrd="8" destOrd="0" presId="urn:microsoft.com/office/officeart/2005/8/layout/radial2"/>
    <dgm:cxn modelId="{DF8AF15E-6981-4300-81AA-3612B671159C}" type="presParOf" srcId="{C4C53F42-A36B-4E51-8648-DA6AB5735FD9}" destId="{36EE92A6-D53F-46AD-BCF9-4BE4A26EFA04}" srcOrd="0" destOrd="0" presId="urn:microsoft.com/office/officeart/2005/8/layout/radial2"/>
    <dgm:cxn modelId="{12EF7335-123C-4DB5-AEB2-EAE6710F3069}" type="presParOf" srcId="{C4C53F42-A36B-4E51-8648-DA6AB5735FD9}" destId="{F12F16C4-28B7-4CCA-81A1-8DB659904D9A}" srcOrd="1" destOrd="0" presId="urn:microsoft.com/office/officeart/2005/8/layout/radial2"/>
    <dgm:cxn modelId="{E01AC36D-A7A7-40EF-8B22-AE304EEA916B}" type="presParOf" srcId="{F198AA2A-DBEA-4C56-9EDB-393C7872ACB7}" destId="{CBA1FE36-91AB-407A-ADC6-6910216FEDA5}" srcOrd="9" destOrd="0" presId="urn:microsoft.com/office/officeart/2005/8/layout/radial2"/>
    <dgm:cxn modelId="{8E0F0886-5A3A-48D8-8DD0-4F445CE7BFD6}" type="presParOf" srcId="{F198AA2A-DBEA-4C56-9EDB-393C7872ACB7}" destId="{CD1A582F-09B1-4CCE-ADA6-D08485DF2E20}" srcOrd="10" destOrd="0" presId="urn:microsoft.com/office/officeart/2005/8/layout/radial2"/>
    <dgm:cxn modelId="{6EABA629-1D11-4DFC-BC65-D8469075AA64}" type="presParOf" srcId="{CD1A582F-09B1-4CCE-ADA6-D08485DF2E20}" destId="{C54B66BD-78E3-44C4-9181-6D47616A5D3B}" srcOrd="0" destOrd="0" presId="urn:microsoft.com/office/officeart/2005/8/layout/radial2"/>
    <dgm:cxn modelId="{4E52EEAF-8D7F-4C46-9865-C7013DAECA48}" type="presParOf" srcId="{CD1A582F-09B1-4CCE-ADA6-D08485DF2E20}" destId="{C381CB27-704D-4FA9-BB73-9DF88DE5DC89}" srcOrd="1" destOrd="0" presId="urn:microsoft.com/office/officeart/2005/8/layout/radial2"/>
    <dgm:cxn modelId="{CA41D250-092D-4BFE-9881-ABF7A1D711E6}" type="presParOf" srcId="{F198AA2A-DBEA-4C56-9EDB-393C7872ACB7}" destId="{6873190C-12DA-4641-A3B6-77991D7FF31C}" srcOrd="11" destOrd="0" presId="urn:microsoft.com/office/officeart/2005/8/layout/radial2"/>
    <dgm:cxn modelId="{C3594FFE-CB88-4E33-AD1E-18736CF4BF22}" type="presParOf" srcId="{F198AA2A-DBEA-4C56-9EDB-393C7872ACB7}" destId="{5C78CAD0-5D74-49D0-AE2D-6BE68CBCBF11}" srcOrd="12" destOrd="0" presId="urn:microsoft.com/office/officeart/2005/8/layout/radial2"/>
    <dgm:cxn modelId="{DBB6E0F2-386B-42BD-A6D0-637E90087338}" type="presParOf" srcId="{5C78CAD0-5D74-49D0-AE2D-6BE68CBCBF11}" destId="{BE4978ED-2BA9-45BB-9427-DD5D49D6D53A}" srcOrd="0" destOrd="0" presId="urn:microsoft.com/office/officeart/2005/8/layout/radial2"/>
    <dgm:cxn modelId="{9DC2065A-4A4F-44FC-9CE4-3541A4FD3EE0}" type="presParOf" srcId="{5C78CAD0-5D74-49D0-AE2D-6BE68CBCBF11}" destId="{3AE2381F-A31D-4CAD-9D0C-4524C4D7D7C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817320-C7C0-4AA1-A838-825E6FCE4948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044B604-CD78-4494-873E-2AC7CEF83414}">
      <dgm:prSet phldrT="[Text]" phldr="0"/>
      <dgm:spPr/>
      <dgm:t>
        <a:bodyPr/>
        <a:lstStyle/>
        <a:p>
          <a:r>
            <a:rPr lang="en-GB">
              <a:latin typeface="Arial"/>
              <a:cs typeface="Arial"/>
            </a:rPr>
            <a:t>Tunes</a:t>
          </a:r>
        </a:p>
      </dgm:t>
    </dgm:pt>
    <dgm:pt modelId="{0F9431DC-C83B-4E60-B4F5-05D58DEC3A0A}" type="parTrans" cxnId="{07A0DAEB-B9D7-467C-922C-B0FD48AE650D}">
      <dgm:prSet/>
      <dgm:spPr/>
      <dgm:t>
        <a:bodyPr/>
        <a:lstStyle/>
        <a:p>
          <a:endParaRPr lang="en-GB"/>
        </a:p>
      </dgm:t>
    </dgm:pt>
    <dgm:pt modelId="{37F2B11A-2045-41E6-86AB-A575D52AC8C3}" type="sibTrans" cxnId="{07A0DAEB-B9D7-467C-922C-B0FD48AE650D}">
      <dgm:prSet/>
      <dgm:spPr/>
      <dgm:t>
        <a:bodyPr/>
        <a:lstStyle/>
        <a:p>
          <a:endParaRPr lang="en-GB"/>
        </a:p>
      </dgm:t>
    </dgm:pt>
    <dgm:pt modelId="{7506E006-4C06-4E7B-8419-EC1421FC8AF6}">
      <dgm:prSet phldrT="[Text]" phldr="0"/>
      <dgm:spPr/>
      <dgm:t>
        <a:bodyPr/>
        <a:lstStyle/>
        <a:p>
          <a:r>
            <a:rPr lang="en-GB">
              <a:latin typeface="Arial"/>
              <a:cs typeface="Arial"/>
            </a:rPr>
            <a:t>Chroma</a:t>
          </a:r>
        </a:p>
      </dgm:t>
    </dgm:pt>
    <dgm:pt modelId="{80EBD554-A512-4603-97A1-1186D1768B3D}" type="parTrans" cxnId="{724C5ADD-20E6-463B-A3D5-2D25765FB6FB}">
      <dgm:prSet/>
      <dgm:spPr/>
      <dgm:t>
        <a:bodyPr/>
        <a:lstStyle/>
        <a:p>
          <a:endParaRPr lang="en-GB"/>
        </a:p>
      </dgm:t>
    </dgm:pt>
    <dgm:pt modelId="{8F36E12D-A713-4F65-AD07-C0F64783903F}" type="sibTrans" cxnId="{724C5ADD-20E6-463B-A3D5-2D25765FB6FB}">
      <dgm:prSet/>
      <dgm:spPr/>
      <dgm:t>
        <a:bodyPr/>
        <a:lstStyle/>
        <a:p>
          <a:endParaRPr lang="en-GB"/>
        </a:p>
      </dgm:t>
    </dgm:pt>
    <dgm:pt modelId="{71AD4A54-D46C-45AB-B925-D00ECCFEC311}">
      <dgm:prSet phldrT="[Text]"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Landau Damping</a:t>
          </a:r>
        </a:p>
      </dgm:t>
    </dgm:pt>
    <dgm:pt modelId="{98C9D846-F0AB-45AC-A774-E6939AE7C97E}" type="parTrans" cxnId="{CBFC897D-9F74-496C-B9F4-990B52C59E81}">
      <dgm:prSet/>
      <dgm:spPr/>
      <dgm:t>
        <a:bodyPr/>
        <a:lstStyle/>
        <a:p>
          <a:endParaRPr lang="en-GB"/>
        </a:p>
      </dgm:t>
    </dgm:pt>
    <dgm:pt modelId="{98DF2EDA-6A8A-4C36-8C63-B793340153F4}" type="sibTrans" cxnId="{CBFC897D-9F74-496C-B9F4-990B52C59E81}">
      <dgm:prSet/>
      <dgm:spPr/>
      <dgm:t>
        <a:bodyPr/>
        <a:lstStyle/>
        <a:p>
          <a:endParaRPr lang="en-GB"/>
        </a:p>
      </dgm:t>
    </dgm:pt>
    <dgm:pt modelId="{7C90F931-B037-4371-8F4D-D5C46C1CCB35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BCM Masked</a:t>
          </a:r>
        </a:p>
      </dgm:t>
    </dgm:pt>
    <dgm:pt modelId="{A8D848B4-F40B-4DF1-8FA1-AE4C97FF4387}" type="parTrans" cxnId="{AF35A001-8AD9-4068-AC66-42A7AFA0B1ED}">
      <dgm:prSet/>
      <dgm:spPr/>
    </dgm:pt>
    <dgm:pt modelId="{2E275D1A-3E86-474E-8047-37E2FC7F922D}" type="sibTrans" cxnId="{AF35A001-8AD9-4068-AC66-42A7AFA0B1ED}">
      <dgm:prSet/>
      <dgm:spPr/>
    </dgm:pt>
    <dgm:pt modelId="{6301B1A9-F71C-4723-97BA-F5AD0EC2CB29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Collimators open</a:t>
          </a:r>
        </a:p>
      </dgm:t>
    </dgm:pt>
    <dgm:pt modelId="{E548CD3B-8D72-4FCD-AA2A-0873A9371A28}" type="parTrans" cxnId="{1FD22B11-BC13-49C1-B68A-69CF32F5EA69}">
      <dgm:prSet/>
      <dgm:spPr/>
    </dgm:pt>
    <dgm:pt modelId="{C4980E9D-55D3-4481-B72E-17A30CA842B3}" type="sibTrans" cxnId="{1FD22B11-BC13-49C1-B68A-69CF32F5EA69}">
      <dgm:prSet/>
      <dgm:spPr/>
    </dgm:pt>
    <dgm:pt modelId="{2FF52C32-C716-472F-8BDB-32C0C1DBBB6B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Beam Intensity</a:t>
          </a:r>
        </a:p>
      </dgm:t>
    </dgm:pt>
    <dgm:pt modelId="{ECB4BE91-35CE-419C-9A06-FCC0A3A0774B}" type="parTrans" cxnId="{3A843EF4-8140-4768-A590-D43F3CCAB0D0}">
      <dgm:prSet/>
      <dgm:spPr/>
    </dgm:pt>
    <dgm:pt modelId="{6239E269-9B13-4F82-AD87-528BE1C40073}" type="sibTrans" cxnId="{3A843EF4-8140-4768-A590-D43F3CCAB0D0}">
      <dgm:prSet/>
      <dgm:spPr/>
    </dgm:pt>
    <dgm:pt modelId="{3F7683AF-40B9-4F94-AE22-8B3AD1B07424}" type="pres">
      <dgm:prSet presAssocID="{53817320-C7C0-4AA1-A838-825E6FCE4948}" presName="composite" presStyleCnt="0">
        <dgm:presLayoutVars>
          <dgm:chMax val="5"/>
          <dgm:dir val="rev"/>
          <dgm:animLvl val="ctr"/>
          <dgm:resizeHandles val="exact"/>
        </dgm:presLayoutVars>
      </dgm:prSet>
      <dgm:spPr/>
    </dgm:pt>
    <dgm:pt modelId="{F198AA2A-DBEA-4C56-9EDB-393C7872ACB7}" type="pres">
      <dgm:prSet presAssocID="{53817320-C7C0-4AA1-A838-825E6FCE4948}" presName="cycle" presStyleCnt="0"/>
      <dgm:spPr/>
    </dgm:pt>
    <dgm:pt modelId="{4AF5BD95-F982-49BE-87A1-C57968C82BFB}" type="pres">
      <dgm:prSet presAssocID="{53817320-C7C0-4AA1-A838-825E6FCE4948}" presName="centerShape" presStyleCnt="0"/>
      <dgm:spPr/>
    </dgm:pt>
    <dgm:pt modelId="{BF8F9FD1-D7D3-4FAE-8529-149E72928F60}" type="pres">
      <dgm:prSet presAssocID="{53817320-C7C0-4AA1-A838-825E6FCE4948}" presName="connSite" presStyleLbl="node1" presStyleIdx="0" presStyleCnt="7"/>
      <dgm:spPr/>
    </dgm:pt>
    <dgm:pt modelId="{6975ABE5-41AC-4FE4-9371-A059150D588E}" type="pres">
      <dgm:prSet presAssocID="{53817320-C7C0-4AA1-A838-825E6FCE4948}" presName="visible" presStyleLbl="node1" presStyleIdx="0" presStyleCnt="7"/>
      <dgm:spPr/>
    </dgm:pt>
    <dgm:pt modelId="{70415769-B32A-4F46-BBA4-5C2861D55F26}" type="pres">
      <dgm:prSet presAssocID="{0F9431DC-C83B-4E60-B4F5-05D58DEC3A0A}" presName="Name25" presStyleLbl="parChTrans1D1" presStyleIdx="0" presStyleCnt="6"/>
      <dgm:spPr/>
    </dgm:pt>
    <dgm:pt modelId="{DA10A23A-7AFD-47FD-B9C0-F121ACAD0525}" type="pres">
      <dgm:prSet presAssocID="{E044B604-CD78-4494-873E-2AC7CEF83414}" presName="node" presStyleCnt="0"/>
      <dgm:spPr/>
    </dgm:pt>
    <dgm:pt modelId="{8644C48A-7988-47C4-A281-8E694EE3AC71}" type="pres">
      <dgm:prSet presAssocID="{E044B604-CD78-4494-873E-2AC7CEF83414}" presName="parentNode" presStyleLbl="node1" presStyleIdx="1" presStyleCnt="7">
        <dgm:presLayoutVars>
          <dgm:chMax val="1"/>
          <dgm:bulletEnabled val="1"/>
        </dgm:presLayoutVars>
      </dgm:prSet>
      <dgm:spPr/>
    </dgm:pt>
    <dgm:pt modelId="{BB55B78A-3547-4C09-8F70-39114F4465E4}" type="pres">
      <dgm:prSet presAssocID="{E044B604-CD78-4494-873E-2AC7CEF83414}" presName="childNode" presStyleLbl="revTx" presStyleIdx="0" presStyleCnt="0">
        <dgm:presLayoutVars>
          <dgm:bulletEnabled val="1"/>
        </dgm:presLayoutVars>
      </dgm:prSet>
      <dgm:spPr/>
    </dgm:pt>
    <dgm:pt modelId="{DE1353A9-8BB4-4D9B-B8B0-A0BFBCEAAA61}" type="pres">
      <dgm:prSet presAssocID="{80EBD554-A512-4603-97A1-1186D1768B3D}" presName="Name25" presStyleLbl="parChTrans1D1" presStyleIdx="1" presStyleCnt="6"/>
      <dgm:spPr/>
    </dgm:pt>
    <dgm:pt modelId="{55333CF4-D279-4018-A636-ABE39630A06A}" type="pres">
      <dgm:prSet presAssocID="{7506E006-4C06-4E7B-8419-EC1421FC8AF6}" presName="node" presStyleCnt="0"/>
      <dgm:spPr/>
    </dgm:pt>
    <dgm:pt modelId="{697EC19F-0CD3-456D-A7E2-F258F6A41237}" type="pres">
      <dgm:prSet presAssocID="{7506E006-4C06-4E7B-8419-EC1421FC8AF6}" presName="parentNode" presStyleLbl="node1" presStyleIdx="2" presStyleCnt="7">
        <dgm:presLayoutVars>
          <dgm:chMax val="1"/>
          <dgm:bulletEnabled val="1"/>
        </dgm:presLayoutVars>
      </dgm:prSet>
      <dgm:spPr/>
    </dgm:pt>
    <dgm:pt modelId="{5459F4B0-24C8-40DA-B45B-C05E909562F1}" type="pres">
      <dgm:prSet presAssocID="{7506E006-4C06-4E7B-8419-EC1421FC8AF6}" presName="childNode" presStyleLbl="revTx" presStyleIdx="0" presStyleCnt="0">
        <dgm:presLayoutVars>
          <dgm:bulletEnabled val="1"/>
        </dgm:presLayoutVars>
      </dgm:prSet>
      <dgm:spPr/>
    </dgm:pt>
    <dgm:pt modelId="{F1181CB5-8ABE-4302-B567-41AE6DDB1831}" type="pres">
      <dgm:prSet presAssocID="{98C9D846-F0AB-45AC-A774-E6939AE7C97E}" presName="Name25" presStyleLbl="parChTrans1D1" presStyleIdx="2" presStyleCnt="6"/>
      <dgm:spPr/>
    </dgm:pt>
    <dgm:pt modelId="{A04C1A53-6020-49FE-884E-7B14DE38B1D7}" type="pres">
      <dgm:prSet presAssocID="{71AD4A54-D46C-45AB-B925-D00ECCFEC311}" presName="node" presStyleCnt="0"/>
      <dgm:spPr/>
    </dgm:pt>
    <dgm:pt modelId="{F0ECB03A-51AE-4124-AF64-D5268DFF0BF4}" type="pres">
      <dgm:prSet presAssocID="{71AD4A54-D46C-45AB-B925-D00ECCFEC311}" presName="parentNode" presStyleLbl="node1" presStyleIdx="3" presStyleCnt="7">
        <dgm:presLayoutVars>
          <dgm:chMax val="1"/>
          <dgm:bulletEnabled val="1"/>
        </dgm:presLayoutVars>
      </dgm:prSet>
      <dgm:spPr/>
    </dgm:pt>
    <dgm:pt modelId="{1A2A8E8A-C840-4604-97C9-DBC750C3F7E0}" type="pres">
      <dgm:prSet presAssocID="{71AD4A54-D46C-45AB-B925-D00ECCFEC311}" presName="childNode" presStyleLbl="revTx" presStyleIdx="0" presStyleCnt="0">
        <dgm:presLayoutVars>
          <dgm:bulletEnabled val="1"/>
        </dgm:presLayoutVars>
      </dgm:prSet>
      <dgm:spPr/>
    </dgm:pt>
    <dgm:pt modelId="{101042E2-ABCF-4885-A1E1-06FCC3BE6239}" type="pres">
      <dgm:prSet presAssocID="{A8D848B4-F40B-4DF1-8FA1-AE4C97FF4387}" presName="Name25" presStyleLbl="parChTrans1D1" presStyleIdx="3" presStyleCnt="6"/>
      <dgm:spPr/>
    </dgm:pt>
    <dgm:pt modelId="{C4C53F42-A36B-4E51-8648-DA6AB5735FD9}" type="pres">
      <dgm:prSet presAssocID="{7C90F931-B037-4371-8F4D-D5C46C1CCB35}" presName="node" presStyleCnt="0"/>
      <dgm:spPr/>
    </dgm:pt>
    <dgm:pt modelId="{36EE92A6-D53F-46AD-BCF9-4BE4A26EFA04}" type="pres">
      <dgm:prSet presAssocID="{7C90F931-B037-4371-8F4D-D5C46C1CCB35}" presName="parentNode" presStyleLbl="node1" presStyleIdx="4" presStyleCnt="7">
        <dgm:presLayoutVars>
          <dgm:chMax val="1"/>
          <dgm:bulletEnabled val="1"/>
        </dgm:presLayoutVars>
      </dgm:prSet>
      <dgm:spPr/>
    </dgm:pt>
    <dgm:pt modelId="{F12F16C4-28B7-4CCA-81A1-8DB659904D9A}" type="pres">
      <dgm:prSet presAssocID="{7C90F931-B037-4371-8F4D-D5C46C1CCB35}" presName="childNode" presStyleLbl="revTx" presStyleIdx="0" presStyleCnt="0">
        <dgm:presLayoutVars>
          <dgm:bulletEnabled val="1"/>
        </dgm:presLayoutVars>
      </dgm:prSet>
      <dgm:spPr/>
    </dgm:pt>
    <dgm:pt modelId="{CBA1FE36-91AB-407A-ADC6-6910216FEDA5}" type="pres">
      <dgm:prSet presAssocID="{E548CD3B-8D72-4FCD-AA2A-0873A9371A28}" presName="Name25" presStyleLbl="parChTrans1D1" presStyleIdx="4" presStyleCnt="6"/>
      <dgm:spPr/>
    </dgm:pt>
    <dgm:pt modelId="{CD1A582F-09B1-4CCE-ADA6-D08485DF2E20}" type="pres">
      <dgm:prSet presAssocID="{6301B1A9-F71C-4723-97BA-F5AD0EC2CB29}" presName="node" presStyleCnt="0"/>
      <dgm:spPr/>
    </dgm:pt>
    <dgm:pt modelId="{C54B66BD-78E3-44C4-9181-6D47616A5D3B}" type="pres">
      <dgm:prSet presAssocID="{6301B1A9-F71C-4723-97BA-F5AD0EC2CB29}" presName="parentNode" presStyleLbl="node1" presStyleIdx="5" presStyleCnt="7">
        <dgm:presLayoutVars>
          <dgm:chMax val="1"/>
          <dgm:bulletEnabled val="1"/>
        </dgm:presLayoutVars>
      </dgm:prSet>
      <dgm:spPr/>
    </dgm:pt>
    <dgm:pt modelId="{C381CB27-704D-4FA9-BB73-9DF88DE5DC89}" type="pres">
      <dgm:prSet presAssocID="{6301B1A9-F71C-4723-97BA-F5AD0EC2CB29}" presName="childNode" presStyleLbl="revTx" presStyleIdx="0" presStyleCnt="0">
        <dgm:presLayoutVars>
          <dgm:bulletEnabled val="1"/>
        </dgm:presLayoutVars>
      </dgm:prSet>
      <dgm:spPr/>
    </dgm:pt>
    <dgm:pt modelId="{6873190C-12DA-4641-A3B6-77991D7FF31C}" type="pres">
      <dgm:prSet presAssocID="{ECB4BE91-35CE-419C-9A06-FCC0A3A0774B}" presName="Name25" presStyleLbl="parChTrans1D1" presStyleIdx="5" presStyleCnt="6"/>
      <dgm:spPr/>
    </dgm:pt>
    <dgm:pt modelId="{5C78CAD0-5D74-49D0-AE2D-6BE68CBCBF11}" type="pres">
      <dgm:prSet presAssocID="{2FF52C32-C716-472F-8BDB-32C0C1DBBB6B}" presName="node" presStyleCnt="0"/>
      <dgm:spPr/>
    </dgm:pt>
    <dgm:pt modelId="{BE4978ED-2BA9-45BB-9427-DD5D49D6D53A}" type="pres">
      <dgm:prSet presAssocID="{2FF52C32-C716-472F-8BDB-32C0C1DBBB6B}" presName="parentNode" presStyleLbl="node1" presStyleIdx="6" presStyleCnt="7">
        <dgm:presLayoutVars>
          <dgm:chMax val="1"/>
          <dgm:bulletEnabled val="1"/>
        </dgm:presLayoutVars>
      </dgm:prSet>
      <dgm:spPr/>
    </dgm:pt>
    <dgm:pt modelId="{3AE2381F-A31D-4CAD-9D0C-4524C4D7D7CB}" type="pres">
      <dgm:prSet presAssocID="{2FF52C32-C716-472F-8BDB-32C0C1DBBB6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AF35A001-8AD9-4068-AC66-42A7AFA0B1ED}" srcId="{53817320-C7C0-4AA1-A838-825E6FCE4948}" destId="{7C90F931-B037-4371-8F4D-D5C46C1CCB35}" srcOrd="3" destOrd="0" parTransId="{A8D848B4-F40B-4DF1-8FA1-AE4C97FF4387}" sibTransId="{2E275D1A-3E86-474E-8047-37E2FC7F922D}"/>
    <dgm:cxn modelId="{0470D509-8CAD-422B-A991-5BF558E5D727}" type="presOf" srcId="{E548CD3B-8D72-4FCD-AA2A-0873A9371A28}" destId="{CBA1FE36-91AB-407A-ADC6-6910216FEDA5}" srcOrd="0" destOrd="0" presId="urn:microsoft.com/office/officeart/2005/8/layout/radial2"/>
    <dgm:cxn modelId="{1FD22B11-BC13-49C1-B68A-69CF32F5EA69}" srcId="{53817320-C7C0-4AA1-A838-825E6FCE4948}" destId="{6301B1A9-F71C-4723-97BA-F5AD0EC2CB29}" srcOrd="4" destOrd="0" parTransId="{E548CD3B-8D72-4FCD-AA2A-0873A9371A28}" sibTransId="{C4980E9D-55D3-4481-B72E-17A30CA842B3}"/>
    <dgm:cxn modelId="{3FDE2615-D78B-4328-A6EC-39BF47727735}" type="presOf" srcId="{6301B1A9-F71C-4723-97BA-F5AD0EC2CB29}" destId="{C54B66BD-78E3-44C4-9181-6D47616A5D3B}" srcOrd="0" destOrd="0" presId="urn:microsoft.com/office/officeart/2005/8/layout/radial2"/>
    <dgm:cxn modelId="{9DDC421D-4818-4B5A-A879-7874CFE69967}" type="presOf" srcId="{E044B604-CD78-4494-873E-2AC7CEF83414}" destId="{8644C48A-7988-47C4-A281-8E694EE3AC71}" srcOrd="0" destOrd="0" presId="urn:microsoft.com/office/officeart/2005/8/layout/radial2"/>
    <dgm:cxn modelId="{C9D3FF27-D25A-42BE-836C-C5B7341463E3}" type="presOf" srcId="{7C90F931-B037-4371-8F4D-D5C46C1CCB35}" destId="{36EE92A6-D53F-46AD-BCF9-4BE4A26EFA04}" srcOrd="0" destOrd="0" presId="urn:microsoft.com/office/officeart/2005/8/layout/radial2"/>
    <dgm:cxn modelId="{9545503A-4326-4464-9C18-356264D8F754}" type="presOf" srcId="{71AD4A54-D46C-45AB-B925-D00ECCFEC311}" destId="{F0ECB03A-51AE-4124-AF64-D5268DFF0BF4}" srcOrd="0" destOrd="0" presId="urn:microsoft.com/office/officeart/2005/8/layout/radial2"/>
    <dgm:cxn modelId="{EAF88E5F-678B-4594-A167-473FD44DCAB9}" type="presOf" srcId="{80EBD554-A512-4603-97A1-1186D1768B3D}" destId="{DE1353A9-8BB4-4D9B-B8B0-A0BFBCEAAA61}" srcOrd="0" destOrd="0" presId="urn:microsoft.com/office/officeart/2005/8/layout/radial2"/>
    <dgm:cxn modelId="{5D3E2366-21A4-4A53-A1CB-6E4B4F316EE6}" type="presOf" srcId="{2FF52C32-C716-472F-8BDB-32C0C1DBBB6B}" destId="{BE4978ED-2BA9-45BB-9427-DD5D49D6D53A}" srcOrd="0" destOrd="0" presId="urn:microsoft.com/office/officeart/2005/8/layout/radial2"/>
    <dgm:cxn modelId="{B1CCEE59-E649-47F1-AE46-091679D58CC7}" type="presOf" srcId="{7506E006-4C06-4E7B-8419-EC1421FC8AF6}" destId="{697EC19F-0CD3-456D-A7E2-F258F6A41237}" srcOrd="0" destOrd="0" presId="urn:microsoft.com/office/officeart/2005/8/layout/radial2"/>
    <dgm:cxn modelId="{CBFC897D-9F74-496C-B9F4-990B52C59E81}" srcId="{53817320-C7C0-4AA1-A838-825E6FCE4948}" destId="{71AD4A54-D46C-45AB-B925-D00ECCFEC311}" srcOrd="2" destOrd="0" parTransId="{98C9D846-F0AB-45AC-A774-E6939AE7C97E}" sibTransId="{98DF2EDA-6A8A-4C36-8C63-B793340153F4}"/>
    <dgm:cxn modelId="{5E319192-4385-42E5-BAAF-BCD26523DADC}" type="presOf" srcId="{0F9431DC-C83B-4E60-B4F5-05D58DEC3A0A}" destId="{70415769-B32A-4F46-BBA4-5C2861D55F26}" srcOrd="0" destOrd="0" presId="urn:microsoft.com/office/officeart/2005/8/layout/radial2"/>
    <dgm:cxn modelId="{98591DA6-3584-45D6-A8C4-47C063923DF9}" type="presOf" srcId="{A8D848B4-F40B-4DF1-8FA1-AE4C97FF4387}" destId="{101042E2-ABCF-4885-A1E1-06FCC3BE6239}" srcOrd="0" destOrd="0" presId="urn:microsoft.com/office/officeart/2005/8/layout/radial2"/>
    <dgm:cxn modelId="{8645FEB2-68BA-4458-9927-081436807125}" type="presOf" srcId="{53817320-C7C0-4AA1-A838-825E6FCE4948}" destId="{3F7683AF-40B9-4F94-AE22-8B3AD1B07424}" srcOrd="0" destOrd="0" presId="urn:microsoft.com/office/officeart/2005/8/layout/radial2"/>
    <dgm:cxn modelId="{46A2E9BF-FC7C-47B0-B15E-9DC69C039EF2}" type="presOf" srcId="{98C9D846-F0AB-45AC-A774-E6939AE7C97E}" destId="{F1181CB5-8ABE-4302-B567-41AE6DDB1831}" srcOrd="0" destOrd="0" presId="urn:microsoft.com/office/officeart/2005/8/layout/radial2"/>
    <dgm:cxn modelId="{724C5ADD-20E6-463B-A3D5-2D25765FB6FB}" srcId="{53817320-C7C0-4AA1-A838-825E6FCE4948}" destId="{7506E006-4C06-4E7B-8419-EC1421FC8AF6}" srcOrd="1" destOrd="0" parTransId="{80EBD554-A512-4603-97A1-1186D1768B3D}" sibTransId="{8F36E12D-A713-4F65-AD07-C0F64783903F}"/>
    <dgm:cxn modelId="{158430EB-C988-40A6-87A2-2EB6675AA752}" type="presOf" srcId="{ECB4BE91-35CE-419C-9A06-FCC0A3A0774B}" destId="{6873190C-12DA-4641-A3B6-77991D7FF31C}" srcOrd="0" destOrd="0" presId="urn:microsoft.com/office/officeart/2005/8/layout/radial2"/>
    <dgm:cxn modelId="{07A0DAEB-B9D7-467C-922C-B0FD48AE650D}" srcId="{53817320-C7C0-4AA1-A838-825E6FCE4948}" destId="{E044B604-CD78-4494-873E-2AC7CEF83414}" srcOrd="0" destOrd="0" parTransId="{0F9431DC-C83B-4E60-B4F5-05D58DEC3A0A}" sibTransId="{37F2B11A-2045-41E6-86AB-A575D52AC8C3}"/>
    <dgm:cxn modelId="{3A843EF4-8140-4768-A590-D43F3CCAB0D0}" srcId="{53817320-C7C0-4AA1-A838-825E6FCE4948}" destId="{2FF52C32-C716-472F-8BDB-32C0C1DBBB6B}" srcOrd="5" destOrd="0" parTransId="{ECB4BE91-35CE-419C-9A06-FCC0A3A0774B}" sibTransId="{6239E269-9B13-4F82-AD87-528BE1C40073}"/>
    <dgm:cxn modelId="{71257C92-17C1-4C8A-92ED-C0B991700A1E}" type="presParOf" srcId="{3F7683AF-40B9-4F94-AE22-8B3AD1B07424}" destId="{F198AA2A-DBEA-4C56-9EDB-393C7872ACB7}" srcOrd="0" destOrd="0" presId="urn:microsoft.com/office/officeart/2005/8/layout/radial2"/>
    <dgm:cxn modelId="{DBBEAB4E-4E89-4FF7-A38B-FDE36F569B94}" type="presParOf" srcId="{F198AA2A-DBEA-4C56-9EDB-393C7872ACB7}" destId="{4AF5BD95-F982-49BE-87A1-C57968C82BFB}" srcOrd="0" destOrd="0" presId="urn:microsoft.com/office/officeart/2005/8/layout/radial2"/>
    <dgm:cxn modelId="{A575F155-67BF-4729-B9B6-47E9D8574D2F}" type="presParOf" srcId="{4AF5BD95-F982-49BE-87A1-C57968C82BFB}" destId="{BF8F9FD1-D7D3-4FAE-8529-149E72928F60}" srcOrd="0" destOrd="0" presId="urn:microsoft.com/office/officeart/2005/8/layout/radial2"/>
    <dgm:cxn modelId="{05CDF5A7-5A41-4677-9C6F-BCE5B1B3C7B2}" type="presParOf" srcId="{4AF5BD95-F982-49BE-87A1-C57968C82BFB}" destId="{6975ABE5-41AC-4FE4-9371-A059150D588E}" srcOrd="1" destOrd="0" presId="urn:microsoft.com/office/officeart/2005/8/layout/radial2"/>
    <dgm:cxn modelId="{262CCC43-0655-40B1-8264-F1DE8B4FD161}" type="presParOf" srcId="{F198AA2A-DBEA-4C56-9EDB-393C7872ACB7}" destId="{70415769-B32A-4F46-BBA4-5C2861D55F26}" srcOrd="1" destOrd="0" presId="urn:microsoft.com/office/officeart/2005/8/layout/radial2"/>
    <dgm:cxn modelId="{78D4C018-1DCA-48F5-92B2-063C56077BED}" type="presParOf" srcId="{F198AA2A-DBEA-4C56-9EDB-393C7872ACB7}" destId="{DA10A23A-7AFD-47FD-B9C0-F121ACAD0525}" srcOrd="2" destOrd="0" presId="urn:microsoft.com/office/officeart/2005/8/layout/radial2"/>
    <dgm:cxn modelId="{57B6A3B4-F772-4A7C-99D5-F31E85146AA3}" type="presParOf" srcId="{DA10A23A-7AFD-47FD-B9C0-F121ACAD0525}" destId="{8644C48A-7988-47C4-A281-8E694EE3AC71}" srcOrd="0" destOrd="0" presId="urn:microsoft.com/office/officeart/2005/8/layout/radial2"/>
    <dgm:cxn modelId="{944C3CCB-D13F-4056-BEFB-2ED1B325B043}" type="presParOf" srcId="{DA10A23A-7AFD-47FD-B9C0-F121ACAD0525}" destId="{BB55B78A-3547-4C09-8F70-39114F4465E4}" srcOrd="1" destOrd="0" presId="urn:microsoft.com/office/officeart/2005/8/layout/radial2"/>
    <dgm:cxn modelId="{40B43A1A-C291-42A2-B598-351D51FDB554}" type="presParOf" srcId="{F198AA2A-DBEA-4C56-9EDB-393C7872ACB7}" destId="{DE1353A9-8BB4-4D9B-B8B0-A0BFBCEAAA61}" srcOrd="3" destOrd="0" presId="urn:microsoft.com/office/officeart/2005/8/layout/radial2"/>
    <dgm:cxn modelId="{0A538B6B-A651-4BF5-8A47-71E12E088AC9}" type="presParOf" srcId="{F198AA2A-DBEA-4C56-9EDB-393C7872ACB7}" destId="{55333CF4-D279-4018-A636-ABE39630A06A}" srcOrd="4" destOrd="0" presId="urn:microsoft.com/office/officeart/2005/8/layout/radial2"/>
    <dgm:cxn modelId="{5A8C63B6-71FA-48A9-8DFA-E4B0868A4689}" type="presParOf" srcId="{55333CF4-D279-4018-A636-ABE39630A06A}" destId="{697EC19F-0CD3-456D-A7E2-F258F6A41237}" srcOrd="0" destOrd="0" presId="urn:microsoft.com/office/officeart/2005/8/layout/radial2"/>
    <dgm:cxn modelId="{F1FF7BA8-09A4-4FFE-A0F6-A910B952A876}" type="presParOf" srcId="{55333CF4-D279-4018-A636-ABE39630A06A}" destId="{5459F4B0-24C8-40DA-B45B-C05E909562F1}" srcOrd="1" destOrd="0" presId="urn:microsoft.com/office/officeart/2005/8/layout/radial2"/>
    <dgm:cxn modelId="{54F38281-EA29-48EA-A343-04077ECB6C3D}" type="presParOf" srcId="{F198AA2A-DBEA-4C56-9EDB-393C7872ACB7}" destId="{F1181CB5-8ABE-4302-B567-41AE6DDB1831}" srcOrd="5" destOrd="0" presId="urn:microsoft.com/office/officeart/2005/8/layout/radial2"/>
    <dgm:cxn modelId="{B0E0E973-DE32-4756-97AB-86708CD1CF5A}" type="presParOf" srcId="{F198AA2A-DBEA-4C56-9EDB-393C7872ACB7}" destId="{A04C1A53-6020-49FE-884E-7B14DE38B1D7}" srcOrd="6" destOrd="0" presId="urn:microsoft.com/office/officeart/2005/8/layout/radial2"/>
    <dgm:cxn modelId="{B840408B-71FD-41D9-8FE3-4B2EF37F3FA7}" type="presParOf" srcId="{A04C1A53-6020-49FE-884E-7B14DE38B1D7}" destId="{F0ECB03A-51AE-4124-AF64-D5268DFF0BF4}" srcOrd="0" destOrd="0" presId="urn:microsoft.com/office/officeart/2005/8/layout/radial2"/>
    <dgm:cxn modelId="{977E647D-3CC9-4930-B39D-099FFFA9CBCB}" type="presParOf" srcId="{A04C1A53-6020-49FE-884E-7B14DE38B1D7}" destId="{1A2A8E8A-C840-4604-97C9-DBC750C3F7E0}" srcOrd="1" destOrd="0" presId="urn:microsoft.com/office/officeart/2005/8/layout/radial2"/>
    <dgm:cxn modelId="{007BD519-8687-4270-928F-8D38D6B53714}" type="presParOf" srcId="{F198AA2A-DBEA-4C56-9EDB-393C7872ACB7}" destId="{101042E2-ABCF-4885-A1E1-06FCC3BE6239}" srcOrd="7" destOrd="0" presId="urn:microsoft.com/office/officeart/2005/8/layout/radial2"/>
    <dgm:cxn modelId="{AAC4EC36-8E49-4BDA-ACBB-CC53E19D4955}" type="presParOf" srcId="{F198AA2A-DBEA-4C56-9EDB-393C7872ACB7}" destId="{C4C53F42-A36B-4E51-8648-DA6AB5735FD9}" srcOrd="8" destOrd="0" presId="urn:microsoft.com/office/officeart/2005/8/layout/radial2"/>
    <dgm:cxn modelId="{DF8AF15E-6981-4300-81AA-3612B671159C}" type="presParOf" srcId="{C4C53F42-A36B-4E51-8648-DA6AB5735FD9}" destId="{36EE92A6-D53F-46AD-BCF9-4BE4A26EFA04}" srcOrd="0" destOrd="0" presId="urn:microsoft.com/office/officeart/2005/8/layout/radial2"/>
    <dgm:cxn modelId="{12EF7335-123C-4DB5-AEB2-EAE6710F3069}" type="presParOf" srcId="{C4C53F42-A36B-4E51-8648-DA6AB5735FD9}" destId="{F12F16C4-28B7-4CCA-81A1-8DB659904D9A}" srcOrd="1" destOrd="0" presId="urn:microsoft.com/office/officeart/2005/8/layout/radial2"/>
    <dgm:cxn modelId="{E01AC36D-A7A7-40EF-8B22-AE304EEA916B}" type="presParOf" srcId="{F198AA2A-DBEA-4C56-9EDB-393C7872ACB7}" destId="{CBA1FE36-91AB-407A-ADC6-6910216FEDA5}" srcOrd="9" destOrd="0" presId="urn:microsoft.com/office/officeart/2005/8/layout/radial2"/>
    <dgm:cxn modelId="{8E0F0886-5A3A-48D8-8DD0-4F445CE7BFD6}" type="presParOf" srcId="{F198AA2A-DBEA-4C56-9EDB-393C7872ACB7}" destId="{CD1A582F-09B1-4CCE-ADA6-D08485DF2E20}" srcOrd="10" destOrd="0" presId="urn:microsoft.com/office/officeart/2005/8/layout/radial2"/>
    <dgm:cxn modelId="{6EABA629-1D11-4DFC-BC65-D8469075AA64}" type="presParOf" srcId="{CD1A582F-09B1-4CCE-ADA6-D08485DF2E20}" destId="{C54B66BD-78E3-44C4-9181-6D47616A5D3B}" srcOrd="0" destOrd="0" presId="urn:microsoft.com/office/officeart/2005/8/layout/radial2"/>
    <dgm:cxn modelId="{4E52EEAF-8D7F-4C46-9865-C7013DAECA48}" type="presParOf" srcId="{CD1A582F-09B1-4CCE-ADA6-D08485DF2E20}" destId="{C381CB27-704D-4FA9-BB73-9DF88DE5DC89}" srcOrd="1" destOrd="0" presId="urn:microsoft.com/office/officeart/2005/8/layout/radial2"/>
    <dgm:cxn modelId="{CA41D250-092D-4BFE-9881-ABF7A1D711E6}" type="presParOf" srcId="{F198AA2A-DBEA-4C56-9EDB-393C7872ACB7}" destId="{6873190C-12DA-4641-A3B6-77991D7FF31C}" srcOrd="11" destOrd="0" presId="urn:microsoft.com/office/officeart/2005/8/layout/radial2"/>
    <dgm:cxn modelId="{C3594FFE-CB88-4E33-AD1E-18736CF4BF22}" type="presParOf" srcId="{F198AA2A-DBEA-4C56-9EDB-393C7872ACB7}" destId="{5C78CAD0-5D74-49D0-AE2D-6BE68CBCBF11}" srcOrd="12" destOrd="0" presId="urn:microsoft.com/office/officeart/2005/8/layout/radial2"/>
    <dgm:cxn modelId="{DBB6E0F2-386B-42BD-A6D0-637E90087338}" type="presParOf" srcId="{5C78CAD0-5D74-49D0-AE2D-6BE68CBCBF11}" destId="{BE4978ED-2BA9-45BB-9427-DD5D49D6D53A}" srcOrd="0" destOrd="0" presId="urn:microsoft.com/office/officeart/2005/8/layout/radial2"/>
    <dgm:cxn modelId="{9DC2065A-4A4F-44FC-9CE4-3541A4FD3EE0}" type="presParOf" srcId="{5C78CAD0-5D74-49D0-AE2D-6BE68CBCBF11}" destId="{3AE2381F-A31D-4CAD-9D0C-4524C4D7D7C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817320-C7C0-4AA1-A838-825E6FCE4948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044B604-CD78-4494-873E-2AC7CEF83414}">
      <dgm:prSet phldrT="[Text]" phldr="0"/>
      <dgm:spPr/>
      <dgm:t>
        <a:bodyPr/>
        <a:lstStyle/>
        <a:p>
          <a:r>
            <a:rPr lang="en-GB">
              <a:latin typeface="Arial"/>
              <a:cs typeface="Arial"/>
            </a:rPr>
            <a:t>Tunes</a:t>
          </a:r>
        </a:p>
      </dgm:t>
    </dgm:pt>
    <dgm:pt modelId="{0F9431DC-C83B-4E60-B4F5-05D58DEC3A0A}" type="parTrans" cxnId="{07A0DAEB-B9D7-467C-922C-B0FD48AE650D}">
      <dgm:prSet/>
      <dgm:spPr/>
      <dgm:t>
        <a:bodyPr/>
        <a:lstStyle/>
        <a:p>
          <a:endParaRPr lang="en-GB"/>
        </a:p>
      </dgm:t>
    </dgm:pt>
    <dgm:pt modelId="{37F2B11A-2045-41E6-86AB-A575D52AC8C3}" type="sibTrans" cxnId="{07A0DAEB-B9D7-467C-922C-B0FD48AE650D}">
      <dgm:prSet/>
      <dgm:spPr/>
      <dgm:t>
        <a:bodyPr/>
        <a:lstStyle/>
        <a:p>
          <a:endParaRPr lang="en-GB"/>
        </a:p>
      </dgm:t>
    </dgm:pt>
    <dgm:pt modelId="{7506E006-4C06-4E7B-8419-EC1421FC8AF6}">
      <dgm:prSet phldrT="[Text]" phldr="0"/>
      <dgm:spPr/>
      <dgm:t>
        <a:bodyPr/>
        <a:lstStyle/>
        <a:p>
          <a:r>
            <a:rPr lang="en-GB">
              <a:latin typeface="Arial"/>
              <a:cs typeface="Arial"/>
            </a:rPr>
            <a:t>Chroma</a:t>
          </a:r>
        </a:p>
      </dgm:t>
    </dgm:pt>
    <dgm:pt modelId="{80EBD554-A512-4603-97A1-1186D1768B3D}" type="parTrans" cxnId="{724C5ADD-20E6-463B-A3D5-2D25765FB6FB}">
      <dgm:prSet/>
      <dgm:spPr/>
      <dgm:t>
        <a:bodyPr/>
        <a:lstStyle/>
        <a:p>
          <a:endParaRPr lang="en-GB"/>
        </a:p>
      </dgm:t>
    </dgm:pt>
    <dgm:pt modelId="{8F36E12D-A713-4F65-AD07-C0F64783903F}" type="sibTrans" cxnId="{724C5ADD-20E6-463B-A3D5-2D25765FB6FB}">
      <dgm:prSet/>
      <dgm:spPr/>
      <dgm:t>
        <a:bodyPr/>
        <a:lstStyle/>
        <a:p>
          <a:endParaRPr lang="en-GB"/>
        </a:p>
      </dgm:t>
    </dgm:pt>
    <dgm:pt modelId="{71AD4A54-D46C-45AB-B925-D00ECCFEC311}">
      <dgm:prSet phldrT="[Text]"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Landau Damping</a:t>
          </a:r>
        </a:p>
      </dgm:t>
    </dgm:pt>
    <dgm:pt modelId="{98C9D846-F0AB-45AC-A774-E6939AE7C97E}" type="parTrans" cxnId="{CBFC897D-9F74-496C-B9F4-990B52C59E81}">
      <dgm:prSet/>
      <dgm:spPr/>
      <dgm:t>
        <a:bodyPr/>
        <a:lstStyle/>
        <a:p>
          <a:endParaRPr lang="en-GB"/>
        </a:p>
      </dgm:t>
    </dgm:pt>
    <dgm:pt modelId="{98DF2EDA-6A8A-4C36-8C63-B793340153F4}" type="sibTrans" cxnId="{CBFC897D-9F74-496C-B9F4-990B52C59E81}">
      <dgm:prSet/>
      <dgm:spPr/>
      <dgm:t>
        <a:bodyPr/>
        <a:lstStyle/>
        <a:p>
          <a:endParaRPr lang="en-GB"/>
        </a:p>
      </dgm:t>
    </dgm:pt>
    <dgm:pt modelId="{7C90F931-B037-4371-8F4D-D5C46C1CCB35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BCM Masking</a:t>
          </a:r>
        </a:p>
      </dgm:t>
    </dgm:pt>
    <dgm:pt modelId="{A8D848B4-F40B-4DF1-8FA1-AE4C97FF4387}" type="parTrans" cxnId="{AF35A001-8AD9-4068-AC66-42A7AFA0B1ED}">
      <dgm:prSet/>
      <dgm:spPr/>
    </dgm:pt>
    <dgm:pt modelId="{2E275D1A-3E86-474E-8047-37E2FC7F922D}" type="sibTrans" cxnId="{AF35A001-8AD9-4068-AC66-42A7AFA0B1ED}">
      <dgm:prSet/>
      <dgm:spPr/>
    </dgm:pt>
    <dgm:pt modelId="{6301B1A9-F71C-4723-97BA-F5AD0EC2CB29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Collimators Check</a:t>
          </a:r>
        </a:p>
      </dgm:t>
    </dgm:pt>
    <dgm:pt modelId="{E548CD3B-8D72-4FCD-AA2A-0873A9371A28}" type="parTrans" cxnId="{1FD22B11-BC13-49C1-B68A-69CF32F5EA69}">
      <dgm:prSet/>
      <dgm:spPr/>
    </dgm:pt>
    <dgm:pt modelId="{C4980E9D-55D3-4481-B72E-17A30CA842B3}" type="sibTrans" cxnId="{1FD22B11-BC13-49C1-B68A-69CF32F5EA69}">
      <dgm:prSet/>
      <dgm:spPr/>
    </dgm:pt>
    <dgm:pt modelId="{2FF52C32-C716-472F-8BDB-32C0C1DBBB6B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Beam Intensity</a:t>
          </a:r>
        </a:p>
      </dgm:t>
    </dgm:pt>
    <dgm:pt modelId="{ECB4BE91-35CE-419C-9A06-FCC0A3A0774B}" type="parTrans" cxnId="{3A843EF4-8140-4768-A590-D43F3CCAB0D0}">
      <dgm:prSet/>
      <dgm:spPr/>
    </dgm:pt>
    <dgm:pt modelId="{6239E269-9B13-4F82-AD87-528BE1C40073}" type="sibTrans" cxnId="{3A843EF4-8140-4768-A590-D43F3CCAB0D0}">
      <dgm:prSet/>
      <dgm:spPr/>
    </dgm:pt>
    <dgm:pt modelId="{88B467F4-8F05-4133-851F-0981DAE43290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At correct values(as required)</a:t>
          </a:r>
        </a:p>
      </dgm:t>
    </dgm:pt>
    <dgm:pt modelId="{FC4EE51C-B356-48C5-85C3-9C4F4D61CF6A}" type="parTrans" cxnId="{C5D182FA-7AB5-4072-B353-2363AB48A9A4}">
      <dgm:prSet/>
      <dgm:spPr/>
    </dgm:pt>
    <dgm:pt modelId="{8E30AD1C-EDBE-4D0C-8412-6120C9B68373}" type="sibTrans" cxnId="{C5D182FA-7AB5-4072-B353-2363AB48A9A4}">
      <dgm:prSet/>
      <dgm:spPr/>
    </dgm:pt>
    <dgm:pt modelId="{293C2309-4507-4B16-A458-ECE2298BFDEA}">
      <dgm:prSet phldr="0"/>
      <dgm:spPr/>
      <dgm:t>
        <a:bodyPr/>
        <a:lstStyle/>
        <a:p>
          <a:r>
            <a:rPr lang="en-GB">
              <a:latin typeface="Arial"/>
              <a:cs typeface="Arial"/>
            </a:rPr>
            <a:t>≤3</a:t>
          </a:r>
        </a:p>
      </dgm:t>
    </dgm:pt>
    <dgm:pt modelId="{6E2689C8-1A63-40A1-AB61-2DC260FDACAF}" type="parTrans" cxnId="{380B64ED-6F61-48C1-8915-C61B69C5E9CD}">
      <dgm:prSet/>
      <dgm:spPr/>
    </dgm:pt>
    <dgm:pt modelId="{35203310-4E19-4AFB-BACF-56EC9388A9FB}" type="sibTrans" cxnId="{380B64ED-6F61-48C1-8915-C61B69C5E9CD}">
      <dgm:prSet/>
      <dgm:spPr/>
    </dgm:pt>
    <dgm:pt modelId="{AB793029-1456-4019-A10C-BEE1C90F4EC7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ATLAS BCM Masked</a:t>
          </a:r>
        </a:p>
      </dgm:t>
    </dgm:pt>
    <dgm:pt modelId="{CAC5A20F-B54E-4AF8-BF23-DC8B18CA4743}" type="parTrans" cxnId="{00BE5482-2017-4E43-B89A-0F4E65FCD1E1}">
      <dgm:prSet/>
      <dgm:spPr/>
    </dgm:pt>
    <dgm:pt modelId="{65D7BFB9-5F45-4E6C-A94A-BB7586BF1CC5}" type="sibTrans" cxnId="{00BE5482-2017-4E43-B89A-0F4E65FCD1E1}">
      <dgm:prSet/>
      <dgm:spPr/>
    </dgm:pt>
    <dgm:pt modelId="{021A2822-90E5-4DDA-9780-5CB6A212F08A}">
      <dgm:prSet phldr="0"/>
      <dgm:spPr/>
      <dgm:t>
        <a:bodyPr/>
        <a:lstStyle/>
        <a:p>
          <a:r>
            <a:rPr lang="en-GB">
              <a:latin typeface="Arial"/>
              <a:cs typeface="Arial"/>
            </a:rPr>
            <a:t>~0</a:t>
          </a:r>
        </a:p>
      </dgm:t>
    </dgm:pt>
    <dgm:pt modelId="{147BABB1-12BE-4DC3-9A73-3853BF9F193C}" type="parTrans" cxnId="{A56D6170-1267-4487-A560-F4206882800E}">
      <dgm:prSet/>
      <dgm:spPr/>
    </dgm:pt>
    <dgm:pt modelId="{0CF06C19-08C8-4DFA-8FF7-1D6DD6B6ABF6}" type="sibTrans" cxnId="{A56D6170-1267-4487-A560-F4206882800E}">
      <dgm:prSet/>
      <dgm:spPr/>
    </dgm:pt>
    <dgm:pt modelId="{F634186F-82A0-47DB-A1F5-4D9261989A6A}">
      <dgm:prSet phldr="0"/>
      <dgm:spPr/>
      <dgm:t>
        <a:bodyPr/>
        <a:lstStyle/>
        <a:p>
          <a:pPr rtl="0"/>
          <a:r>
            <a:rPr lang="en-GB">
              <a:latin typeface="Arial"/>
              <a:cs typeface="Arial"/>
            </a:rPr>
            <a:t>In course settings</a:t>
          </a:r>
          <a:endParaRPr lang="en-GB"/>
        </a:p>
      </dgm:t>
    </dgm:pt>
    <dgm:pt modelId="{B07DDC60-37B0-4906-93AE-8BFA88B7F876}" type="parTrans" cxnId="{A9DFBFB0-B920-41C1-ABAD-EDB35ABC3ADE}">
      <dgm:prSet/>
      <dgm:spPr/>
    </dgm:pt>
    <dgm:pt modelId="{488C0290-10FE-4B0D-BDCC-5FCFDEFDF62F}" type="sibTrans" cxnId="{A9DFBFB0-B920-41C1-ABAD-EDB35ABC3ADE}">
      <dgm:prSet/>
      <dgm:spPr/>
    </dgm:pt>
    <dgm:pt modelId="{893DBAF8-D960-4B52-BDD0-728874CFB750}">
      <dgm:prSet phldr="0"/>
      <dgm:spPr/>
      <dgm:t>
        <a:bodyPr/>
        <a:lstStyle/>
        <a:p>
          <a:r>
            <a:rPr lang="en-GB">
              <a:latin typeface="Arial"/>
              <a:cs typeface="Arial"/>
            </a:rPr>
            <a:t>&lt;</a:t>
          </a:r>
          <a:r>
            <a:rPr lang="en-GB" baseline="0">
              <a:latin typeface="Arial"/>
              <a:cs typeface="Arial"/>
            </a:rPr>
            <a:t>3x10</a:t>
          </a:r>
          <a:r>
            <a:rPr lang="en-GB" baseline="30000">
              <a:latin typeface="Arial"/>
              <a:cs typeface="Arial"/>
            </a:rPr>
            <a:t>10</a:t>
          </a:r>
        </a:p>
      </dgm:t>
    </dgm:pt>
    <dgm:pt modelId="{CF402CCC-EB0E-4532-A04C-EF36AB82792C}" type="parTrans" cxnId="{9EDE1893-522F-4FCF-9B1B-B5FA2ADC69E0}">
      <dgm:prSet/>
      <dgm:spPr/>
    </dgm:pt>
    <dgm:pt modelId="{69C13277-20CC-4C63-90CA-24E592457985}" type="sibTrans" cxnId="{9EDE1893-522F-4FCF-9B1B-B5FA2ADC69E0}">
      <dgm:prSet/>
      <dgm:spPr/>
    </dgm:pt>
    <dgm:pt modelId="{3F7683AF-40B9-4F94-AE22-8B3AD1B07424}" type="pres">
      <dgm:prSet presAssocID="{53817320-C7C0-4AA1-A838-825E6FCE4948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F198AA2A-DBEA-4C56-9EDB-393C7872ACB7}" type="pres">
      <dgm:prSet presAssocID="{53817320-C7C0-4AA1-A838-825E6FCE4948}" presName="cycle" presStyleCnt="0"/>
      <dgm:spPr/>
    </dgm:pt>
    <dgm:pt modelId="{4AF5BD95-F982-49BE-87A1-C57968C82BFB}" type="pres">
      <dgm:prSet presAssocID="{53817320-C7C0-4AA1-A838-825E6FCE4948}" presName="centerShape" presStyleCnt="0"/>
      <dgm:spPr/>
    </dgm:pt>
    <dgm:pt modelId="{BF8F9FD1-D7D3-4FAE-8529-149E72928F60}" type="pres">
      <dgm:prSet presAssocID="{53817320-C7C0-4AA1-A838-825E6FCE4948}" presName="connSite" presStyleLbl="node1" presStyleIdx="0" presStyleCnt="7"/>
      <dgm:spPr/>
    </dgm:pt>
    <dgm:pt modelId="{6975ABE5-41AC-4FE4-9371-A059150D588E}" type="pres">
      <dgm:prSet presAssocID="{53817320-C7C0-4AA1-A838-825E6FCE4948}" presName="visible" presStyleLbl="node1" presStyleIdx="0" presStyleCnt="7"/>
      <dgm:spPr/>
    </dgm:pt>
    <dgm:pt modelId="{70415769-B32A-4F46-BBA4-5C2861D55F26}" type="pres">
      <dgm:prSet presAssocID="{0F9431DC-C83B-4E60-B4F5-05D58DEC3A0A}" presName="Name25" presStyleLbl="parChTrans1D1" presStyleIdx="0" presStyleCnt="6"/>
      <dgm:spPr/>
    </dgm:pt>
    <dgm:pt modelId="{DA10A23A-7AFD-47FD-B9C0-F121ACAD0525}" type="pres">
      <dgm:prSet presAssocID="{E044B604-CD78-4494-873E-2AC7CEF83414}" presName="node" presStyleCnt="0"/>
      <dgm:spPr/>
    </dgm:pt>
    <dgm:pt modelId="{8644C48A-7988-47C4-A281-8E694EE3AC71}" type="pres">
      <dgm:prSet presAssocID="{E044B604-CD78-4494-873E-2AC7CEF83414}" presName="parentNode" presStyleLbl="node1" presStyleIdx="1" presStyleCnt="7">
        <dgm:presLayoutVars>
          <dgm:chMax val="1"/>
          <dgm:bulletEnabled val="1"/>
        </dgm:presLayoutVars>
      </dgm:prSet>
      <dgm:spPr/>
    </dgm:pt>
    <dgm:pt modelId="{BB55B78A-3547-4C09-8F70-39114F4465E4}" type="pres">
      <dgm:prSet presAssocID="{E044B604-CD78-4494-873E-2AC7CEF83414}" presName="childNode" presStyleLbl="revTx" presStyleIdx="0" presStyleCnt="6">
        <dgm:presLayoutVars>
          <dgm:bulletEnabled val="1"/>
        </dgm:presLayoutVars>
      </dgm:prSet>
      <dgm:spPr/>
    </dgm:pt>
    <dgm:pt modelId="{DE1353A9-8BB4-4D9B-B8B0-A0BFBCEAAA61}" type="pres">
      <dgm:prSet presAssocID="{80EBD554-A512-4603-97A1-1186D1768B3D}" presName="Name25" presStyleLbl="parChTrans1D1" presStyleIdx="1" presStyleCnt="6"/>
      <dgm:spPr/>
    </dgm:pt>
    <dgm:pt modelId="{55333CF4-D279-4018-A636-ABE39630A06A}" type="pres">
      <dgm:prSet presAssocID="{7506E006-4C06-4E7B-8419-EC1421FC8AF6}" presName="node" presStyleCnt="0"/>
      <dgm:spPr/>
    </dgm:pt>
    <dgm:pt modelId="{697EC19F-0CD3-456D-A7E2-F258F6A41237}" type="pres">
      <dgm:prSet presAssocID="{7506E006-4C06-4E7B-8419-EC1421FC8AF6}" presName="parentNode" presStyleLbl="node1" presStyleIdx="2" presStyleCnt="7">
        <dgm:presLayoutVars>
          <dgm:chMax val="1"/>
          <dgm:bulletEnabled val="1"/>
        </dgm:presLayoutVars>
      </dgm:prSet>
      <dgm:spPr/>
    </dgm:pt>
    <dgm:pt modelId="{5459F4B0-24C8-40DA-B45B-C05E909562F1}" type="pres">
      <dgm:prSet presAssocID="{7506E006-4C06-4E7B-8419-EC1421FC8AF6}" presName="childNode" presStyleLbl="revTx" presStyleIdx="1" presStyleCnt="6">
        <dgm:presLayoutVars>
          <dgm:bulletEnabled val="1"/>
        </dgm:presLayoutVars>
      </dgm:prSet>
      <dgm:spPr/>
    </dgm:pt>
    <dgm:pt modelId="{F1181CB5-8ABE-4302-B567-41AE6DDB1831}" type="pres">
      <dgm:prSet presAssocID="{98C9D846-F0AB-45AC-A774-E6939AE7C97E}" presName="Name25" presStyleLbl="parChTrans1D1" presStyleIdx="2" presStyleCnt="6"/>
      <dgm:spPr/>
    </dgm:pt>
    <dgm:pt modelId="{A04C1A53-6020-49FE-884E-7B14DE38B1D7}" type="pres">
      <dgm:prSet presAssocID="{71AD4A54-D46C-45AB-B925-D00ECCFEC311}" presName="node" presStyleCnt="0"/>
      <dgm:spPr/>
    </dgm:pt>
    <dgm:pt modelId="{F0ECB03A-51AE-4124-AF64-D5268DFF0BF4}" type="pres">
      <dgm:prSet presAssocID="{71AD4A54-D46C-45AB-B925-D00ECCFEC311}" presName="parentNode" presStyleLbl="node1" presStyleIdx="3" presStyleCnt="7">
        <dgm:presLayoutVars>
          <dgm:chMax val="1"/>
          <dgm:bulletEnabled val="1"/>
        </dgm:presLayoutVars>
      </dgm:prSet>
      <dgm:spPr/>
    </dgm:pt>
    <dgm:pt modelId="{1A2A8E8A-C840-4604-97C9-DBC750C3F7E0}" type="pres">
      <dgm:prSet presAssocID="{71AD4A54-D46C-45AB-B925-D00ECCFEC311}" presName="childNode" presStyleLbl="revTx" presStyleIdx="2" presStyleCnt="6">
        <dgm:presLayoutVars>
          <dgm:bulletEnabled val="1"/>
        </dgm:presLayoutVars>
      </dgm:prSet>
      <dgm:spPr/>
    </dgm:pt>
    <dgm:pt modelId="{101042E2-ABCF-4885-A1E1-06FCC3BE6239}" type="pres">
      <dgm:prSet presAssocID="{A8D848B4-F40B-4DF1-8FA1-AE4C97FF4387}" presName="Name25" presStyleLbl="parChTrans1D1" presStyleIdx="3" presStyleCnt="6"/>
      <dgm:spPr/>
    </dgm:pt>
    <dgm:pt modelId="{C4C53F42-A36B-4E51-8648-DA6AB5735FD9}" type="pres">
      <dgm:prSet presAssocID="{7C90F931-B037-4371-8F4D-D5C46C1CCB35}" presName="node" presStyleCnt="0"/>
      <dgm:spPr/>
    </dgm:pt>
    <dgm:pt modelId="{36EE92A6-D53F-46AD-BCF9-4BE4A26EFA04}" type="pres">
      <dgm:prSet presAssocID="{7C90F931-B037-4371-8F4D-D5C46C1CCB35}" presName="parentNode" presStyleLbl="node1" presStyleIdx="4" presStyleCnt="7">
        <dgm:presLayoutVars>
          <dgm:chMax val="1"/>
          <dgm:bulletEnabled val="1"/>
        </dgm:presLayoutVars>
      </dgm:prSet>
      <dgm:spPr/>
    </dgm:pt>
    <dgm:pt modelId="{F12F16C4-28B7-4CCA-81A1-8DB659904D9A}" type="pres">
      <dgm:prSet presAssocID="{7C90F931-B037-4371-8F4D-D5C46C1CCB35}" presName="childNode" presStyleLbl="revTx" presStyleIdx="3" presStyleCnt="6">
        <dgm:presLayoutVars>
          <dgm:bulletEnabled val="1"/>
        </dgm:presLayoutVars>
      </dgm:prSet>
      <dgm:spPr/>
    </dgm:pt>
    <dgm:pt modelId="{CBA1FE36-91AB-407A-ADC6-6910216FEDA5}" type="pres">
      <dgm:prSet presAssocID="{E548CD3B-8D72-4FCD-AA2A-0873A9371A28}" presName="Name25" presStyleLbl="parChTrans1D1" presStyleIdx="4" presStyleCnt="6"/>
      <dgm:spPr/>
    </dgm:pt>
    <dgm:pt modelId="{CD1A582F-09B1-4CCE-ADA6-D08485DF2E20}" type="pres">
      <dgm:prSet presAssocID="{6301B1A9-F71C-4723-97BA-F5AD0EC2CB29}" presName="node" presStyleCnt="0"/>
      <dgm:spPr/>
    </dgm:pt>
    <dgm:pt modelId="{C54B66BD-78E3-44C4-9181-6D47616A5D3B}" type="pres">
      <dgm:prSet presAssocID="{6301B1A9-F71C-4723-97BA-F5AD0EC2CB29}" presName="parentNode" presStyleLbl="node1" presStyleIdx="5" presStyleCnt="7">
        <dgm:presLayoutVars>
          <dgm:chMax val="1"/>
          <dgm:bulletEnabled val="1"/>
        </dgm:presLayoutVars>
      </dgm:prSet>
      <dgm:spPr/>
    </dgm:pt>
    <dgm:pt modelId="{C381CB27-704D-4FA9-BB73-9DF88DE5DC89}" type="pres">
      <dgm:prSet presAssocID="{6301B1A9-F71C-4723-97BA-F5AD0EC2CB29}" presName="childNode" presStyleLbl="revTx" presStyleIdx="4" presStyleCnt="6">
        <dgm:presLayoutVars>
          <dgm:bulletEnabled val="1"/>
        </dgm:presLayoutVars>
      </dgm:prSet>
      <dgm:spPr/>
    </dgm:pt>
    <dgm:pt modelId="{6873190C-12DA-4641-A3B6-77991D7FF31C}" type="pres">
      <dgm:prSet presAssocID="{ECB4BE91-35CE-419C-9A06-FCC0A3A0774B}" presName="Name25" presStyleLbl="parChTrans1D1" presStyleIdx="5" presStyleCnt="6"/>
      <dgm:spPr/>
    </dgm:pt>
    <dgm:pt modelId="{5C78CAD0-5D74-49D0-AE2D-6BE68CBCBF11}" type="pres">
      <dgm:prSet presAssocID="{2FF52C32-C716-472F-8BDB-32C0C1DBBB6B}" presName="node" presStyleCnt="0"/>
      <dgm:spPr/>
    </dgm:pt>
    <dgm:pt modelId="{BE4978ED-2BA9-45BB-9427-DD5D49D6D53A}" type="pres">
      <dgm:prSet presAssocID="{2FF52C32-C716-472F-8BDB-32C0C1DBBB6B}" presName="parentNode" presStyleLbl="node1" presStyleIdx="6" presStyleCnt="7">
        <dgm:presLayoutVars>
          <dgm:chMax val="1"/>
          <dgm:bulletEnabled val="1"/>
        </dgm:presLayoutVars>
      </dgm:prSet>
      <dgm:spPr/>
    </dgm:pt>
    <dgm:pt modelId="{3AE2381F-A31D-4CAD-9D0C-4524C4D7D7CB}" type="pres">
      <dgm:prSet presAssocID="{2FF52C32-C716-472F-8BDB-32C0C1DBBB6B}" presName="childNode" presStyleLbl="revTx" presStyleIdx="5" presStyleCnt="6">
        <dgm:presLayoutVars>
          <dgm:bulletEnabled val="1"/>
        </dgm:presLayoutVars>
      </dgm:prSet>
      <dgm:spPr/>
    </dgm:pt>
  </dgm:ptLst>
  <dgm:cxnLst>
    <dgm:cxn modelId="{AF35A001-8AD9-4068-AC66-42A7AFA0B1ED}" srcId="{53817320-C7C0-4AA1-A838-825E6FCE4948}" destId="{7C90F931-B037-4371-8F4D-D5C46C1CCB35}" srcOrd="3" destOrd="0" parTransId="{A8D848B4-F40B-4DF1-8FA1-AE4C97FF4387}" sibTransId="{2E275D1A-3E86-474E-8047-37E2FC7F922D}"/>
    <dgm:cxn modelId="{106D8F04-3D60-444F-89ED-0A0E25DAFD85}" type="presOf" srcId="{F634186F-82A0-47DB-A1F5-4D9261989A6A}" destId="{C381CB27-704D-4FA9-BB73-9DF88DE5DC89}" srcOrd="0" destOrd="0" presId="urn:microsoft.com/office/officeart/2005/8/layout/radial2"/>
    <dgm:cxn modelId="{1FD22B11-BC13-49C1-B68A-69CF32F5EA69}" srcId="{53817320-C7C0-4AA1-A838-825E6FCE4948}" destId="{6301B1A9-F71C-4723-97BA-F5AD0EC2CB29}" srcOrd="4" destOrd="0" parTransId="{E548CD3B-8D72-4FCD-AA2A-0873A9371A28}" sibTransId="{C4980E9D-55D3-4481-B72E-17A30CA842B3}"/>
    <dgm:cxn modelId="{0E2AE82C-AEF7-4150-B74E-704D8F68BADA}" type="presOf" srcId="{893DBAF8-D960-4B52-BDD0-728874CFB750}" destId="{3AE2381F-A31D-4CAD-9D0C-4524C4D7D7CB}" srcOrd="0" destOrd="0" presId="urn:microsoft.com/office/officeart/2005/8/layout/radial2"/>
    <dgm:cxn modelId="{E71BC85B-4006-42F8-BED4-C0CE25ACEC48}" type="presOf" srcId="{ECB4BE91-35CE-419C-9A06-FCC0A3A0774B}" destId="{6873190C-12DA-4641-A3B6-77991D7FF31C}" srcOrd="0" destOrd="0" presId="urn:microsoft.com/office/officeart/2005/8/layout/radial2"/>
    <dgm:cxn modelId="{C3ED4662-F84E-423D-AD4C-FD301B770CCC}" type="presOf" srcId="{021A2822-90E5-4DDA-9780-5CB6A212F08A}" destId="{1A2A8E8A-C840-4604-97C9-DBC750C3F7E0}" srcOrd="0" destOrd="0" presId="urn:microsoft.com/office/officeart/2005/8/layout/radial2"/>
    <dgm:cxn modelId="{FC6F2763-B7A3-40FD-862C-D5667986D427}" type="presOf" srcId="{AB793029-1456-4019-A10C-BEE1C90F4EC7}" destId="{F12F16C4-28B7-4CCA-81A1-8DB659904D9A}" srcOrd="0" destOrd="0" presId="urn:microsoft.com/office/officeart/2005/8/layout/radial2"/>
    <dgm:cxn modelId="{98F69D4E-8743-498D-A235-8CB6376F7999}" type="presOf" srcId="{E548CD3B-8D72-4FCD-AA2A-0873A9371A28}" destId="{CBA1FE36-91AB-407A-ADC6-6910216FEDA5}" srcOrd="0" destOrd="0" presId="urn:microsoft.com/office/officeart/2005/8/layout/radial2"/>
    <dgm:cxn modelId="{A56D6170-1267-4487-A560-F4206882800E}" srcId="{71AD4A54-D46C-45AB-B925-D00ECCFEC311}" destId="{021A2822-90E5-4DDA-9780-5CB6A212F08A}" srcOrd="0" destOrd="0" parTransId="{147BABB1-12BE-4DC3-9A73-3853BF9F193C}" sibTransId="{0CF06C19-08C8-4DFA-8FF7-1D6DD6B6ABF6}"/>
    <dgm:cxn modelId="{5DF0BC70-290E-4C8E-A23A-58BA474DB17F}" type="presOf" srcId="{A8D848B4-F40B-4DF1-8FA1-AE4C97FF4387}" destId="{101042E2-ABCF-4885-A1E1-06FCC3BE6239}" srcOrd="0" destOrd="0" presId="urn:microsoft.com/office/officeart/2005/8/layout/radial2"/>
    <dgm:cxn modelId="{745A4D75-895F-4DC0-BB78-7520766F3C72}" type="presOf" srcId="{71AD4A54-D46C-45AB-B925-D00ECCFEC311}" destId="{F0ECB03A-51AE-4124-AF64-D5268DFF0BF4}" srcOrd="0" destOrd="0" presId="urn:microsoft.com/office/officeart/2005/8/layout/radial2"/>
    <dgm:cxn modelId="{83A6A575-33C0-406E-B644-36FDD96D3872}" type="presOf" srcId="{E044B604-CD78-4494-873E-2AC7CEF83414}" destId="{8644C48A-7988-47C4-A281-8E694EE3AC71}" srcOrd="0" destOrd="0" presId="urn:microsoft.com/office/officeart/2005/8/layout/radial2"/>
    <dgm:cxn modelId="{CBFC897D-9F74-496C-B9F4-990B52C59E81}" srcId="{53817320-C7C0-4AA1-A838-825E6FCE4948}" destId="{71AD4A54-D46C-45AB-B925-D00ECCFEC311}" srcOrd="2" destOrd="0" parTransId="{98C9D846-F0AB-45AC-A774-E6939AE7C97E}" sibTransId="{98DF2EDA-6A8A-4C36-8C63-B793340153F4}"/>
    <dgm:cxn modelId="{00BE5482-2017-4E43-B89A-0F4E65FCD1E1}" srcId="{7C90F931-B037-4371-8F4D-D5C46C1CCB35}" destId="{AB793029-1456-4019-A10C-BEE1C90F4EC7}" srcOrd="0" destOrd="0" parTransId="{CAC5A20F-B54E-4AF8-BF23-DC8B18CA4743}" sibTransId="{65D7BFB9-5F45-4E6C-A94A-BB7586BF1CC5}"/>
    <dgm:cxn modelId="{9EDE1893-522F-4FCF-9B1B-B5FA2ADC69E0}" srcId="{2FF52C32-C716-472F-8BDB-32C0C1DBBB6B}" destId="{893DBAF8-D960-4B52-BDD0-728874CFB750}" srcOrd="0" destOrd="0" parTransId="{CF402CCC-EB0E-4532-A04C-EF36AB82792C}" sibTransId="{69C13277-20CC-4C63-90CA-24E592457985}"/>
    <dgm:cxn modelId="{6640099F-5CF6-4DB3-815C-20C5F99E4506}" type="presOf" srcId="{7506E006-4C06-4E7B-8419-EC1421FC8AF6}" destId="{697EC19F-0CD3-456D-A7E2-F258F6A41237}" srcOrd="0" destOrd="0" presId="urn:microsoft.com/office/officeart/2005/8/layout/radial2"/>
    <dgm:cxn modelId="{9F6CBBAF-9E81-4EE9-8FFA-6F72A1112A9D}" type="presOf" srcId="{7C90F931-B037-4371-8F4D-D5C46C1CCB35}" destId="{36EE92A6-D53F-46AD-BCF9-4BE4A26EFA04}" srcOrd="0" destOrd="0" presId="urn:microsoft.com/office/officeart/2005/8/layout/radial2"/>
    <dgm:cxn modelId="{A9DFBFB0-B920-41C1-ABAD-EDB35ABC3ADE}" srcId="{6301B1A9-F71C-4723-97BA-F5AD0EC2CB29}" destId="{F634186F-82A0-47DB-A1F5-4D9261989A6A}" srcOrd="0" destOrd="0" parTransId="{B07DDC60-37B0-4906-93AE-8BFA88B7F876}" sibTransId="{488C0290-10FE-4B0D-BDCC-5FCFDEFDF62F}"/>
    <dgm:cxn modelId="{8645FEB2-68BA-4458-9927-081436807125}" type="presOf" srcId="{53817320-C7C0-4AA1-A838-825E6FCE4948}" destId="{3F7683AF-40B9-4F94-AE22-8B3AD1B07424}" srcOrd="0" destOrd="0" presId="urn:microsoft.com/office/officeart/2005/8/layout/radial2"/>
    <dgm:cxn modelId="{666E06B9-8DC8-4EC4-896A-A078316FD33A}" type="presOf" srcId="{80EBD554-A512-4603-97A1-1186D1768B3D}" destId="{DE1353A9-8BB4-4D9B-B8B0-A0BFBCEAAA61}" srcOrd="0" destOrd="0" presId="urn:microsoft.com/office/officeart/2005/8/layout/radial2"/>
    <dgm:cxn modelId="{9B76BADC-7DEC-4285-B1C0-96038689A8C4}" type="presOf" srcId="{2FF52C32-C716-472F-8BDB-32C0C1DBBB6B}" destId="{BE4978ED-2BA9-45BB-9427-DD5D49D6D53A}" srcOrd="0" destOrd="0" presId="urn:microsoft.com/office/officeart/2005/8/layout/radial2"/>
    <dgm:cxn modelId="{724C5ADD-20E6-463B-A3D5-2D25765FB6FB}" srcId="{53817320-C7C0-4AA1-A838-825E6FCE4948}" destId="{7506E006-4C06-4E7B-8419-EC1421FC8AF6}" srcOrd="1" destOrd="0" parTransId="{80EBD554-A512-4603-97A1-1186D1768B3D}" sibTransId="{8F36E12D-A713-4F65-AD07-C0F64783903F}"/>
    <dgm:cxn modelId="{9C12C3E0-4E1B-4EE6-896D-B68907D64C57}" type="presOf" srcId="{293C2309-4507-4B16-A458-ECE2298BFDEA}" destId="{5459F4B0-24C8-40DA-B45B-C05E909562F1}" srcOrd="0" destOrd="0" presId="urn:microsoft.com/office/officeart/2005/8/layout/radial2"/>
    <dgm:cxn modelId="{07A0DAEB-B9D7-467C-922C-B0FD48AE650D}" srcId="{53817320-C7C0-4AA1-A838-825E6FCE4948}" destId="{E044B604-CD78-4494-873E-2AC7CEF83414}" srcOrd="0" destOrd="0" parTransId="{0F9431DC-C83B-4E60-B4F5-05D58DEC3A0A}" sibTransId="{37F2B11A-2045-41E6-86AB-A575D52AC8C3}"/>
    <dgm:cxn modelId="{380B64ED-6F61-48C1-8915-C61B69C5E9CD}" srcId="{7506E006-4C06-4E7B-8419-EC1421FC8AF6}" destId="{293C2309-4507-4B16-A458-ECE2298BFDEA}" srcOrd="0" destOrd="0" parTransId="{6E2689C8-1A63-40A1-AB61-2DC260FDACAF}" sibTransId="{35203310-4E19-4AFB-BACF-56EC9388A9FB}"/>
    <dgm:cxn modelId="{304FBEED-CE81-4909-AF06-DFFD9950E66E}" type="presOf" srcId="{98C9D846-F0AB-45AC-A774-E6939AE7C97E}" destId="{F1181CB5-8ABE-4302-B567-41AE6DDB1831}" srcOrd="0" destOrd="0" presId="urn:microsoft.com/office/officeart/2005/8/layout/radial2"/>
    <dgm:cxn modelId="{3A843EF4-8140-4768-A590-D43F3CCAB0D0}" srcId="{53817320-C7C0-4AA1-A838-825E6FCE4948}" destId="{2FF52C32-C716-472F-8BDB-32C0C1DBBB6B}" srcOrd="5" destOrd="0" parTransId="{ECB4BE91-35CE-419C-9A06-FCC0A3A0774B}" sibTransId="{6239E269-9B13-4F82-AD87-528BE1C40073}"/>
    <dgm:cxn modelId="{449B4EF6-0E74-40CD-ABA9-D783FDA12AB0}" type="presOf" srcId="{88B467F4-8F05-4133-851F-0981DAE43290}" destId="{BB55B78A-3547-4C09-8F70-39114F4465E4}" srcOrd="0" destOrd="0" presId="urn:microsoft.com/office/officeart/2005/8/layout/radial2"/>
    <dgm:cxn modelId="{C5D182FA-7AB5-4072-B353-2363AB48A9A4}" srcId="{E044B604-CD78-4494-873E-2AC7CEF83414}" destId="{88B467F4-8F05-4133-851F-0981DAE43290}" srcOrd="0" destOrd="0" parTransId="{FC4EE51C-B356-48C5-85C3-9C4F4D61CF6A}" sibTransId="{8E30AD1C-EDBE-4D0C-8412-6120C9B68373}"/>
    <dgm:cxn modelId="{322D31FB-BCB0-4B4D-871B-B3826A2FC02B}" type="presOf" srcId="{0F9431DC-C83B-4E60-B4F5-05D58DEC3A0A}" destId="{70415769-B32A-4F46-BBA4-5C2861D55F26}" srcOrd="0" destOrd="0" presId="urn:microsoft.com/office/officeart/2005/8/layout/radial2"/>
    <dgm:cxn modelId="{7CE1BFFE-4A0D-4ED9-B165-5A8705A58B2B}" type="presOf" srcId="{6301B1A9-F71C-4723-97BA-F5AD0EC2CB29}" destId="{C54B66BD-78E3-44C4-9181-6D47616A5D3B}" srcOrd="0" destOrd="0" presId="urn:microsoft.com/office/officeart/2005/8/layout/radial2"/>
    <dgm:cxn modelId="{B5C1AAEA-920E-4496-A068-C9063265F6B8}" type="presParOf" srcId="{3F7683AF-40B9-4F94-AE22-8B3AD1B07424}" destId="{F198AA2A-DBEA-4C56-9EDB-393C7872ACB7}" srcOrd="0" destOrd="0" presId="urn:microsoft.com/office/officeart/2005/8/layout/radial2"/>
    <dgm:cxn modelId="{0C4C0866-10DD-468A-B815-5B64DC965BD7}" type="presParOf" srcId="{F198AA2A-DBEA-4C56-9EDB-393C7872ACB7}" destId="{4AF5BD95-F982-49BE-87A1-C57968C82BFB}" srcOrd="0" destOrd="0" presId="urn:microsoft.com/office/officeart/2005/8/layout/radial2"/>
    <dgm:cxn modelId="{FC0510CE-F8C0-43A2-92B3-BBABD82D26FA}" type="presParOf" srcId="{4AF5BD95-F982-49BE-87A1-C57968C82BFB}" destId="{BF8F9FD1-D7D3-4FAE-8529-149E72928F60}" srcOrd="0" destOrd="0" presId="urn:microsoft.com/office/officeart/2005/8/layout/radial2"/>
    <dgm:cxn modelId="{49D9633F-E4CE-45A5-BDF0-82725720011D}" type="presParOf" srcId="{4AF5BD95-F982-49BE-87A1-C57968C82BFB}" destId="{6975ABE5-41AC-4FE4-9371-A059150D588E}" srcOrd="1" destOrd="0" presId="urn:microsoft.com/office/officeart/2005/8/layout/radial2"/>
    <dgm:cxn modelId="{3791DA4A-A991-4C53-8E01-6D3D14CD6F8F}" type="presParOf" srcId="{F198AA2A-DBEA-4C56-9EDB-393C7872ACB7}" destId="{70415769-B32A-4F46-BBA4-5C2861D55F26}" srcOrd="1" destOrd="0" presId="urn:microsoft.com/office/officeart/2005/8/layout/radial2"/>
    <dgm:cxn modelId="{560BB88D-A634-4AAF-97F5-ED68B0C47CEE}" type="presParOf" srcId="{F198AA2A-DBEA-4C56-9EDB-393C7872ACB7}" destId="{DA10A23A-7AFD-47FD-B9C0-F121ACAD0525}" srcOrd="2" destOrd="0" presId="urn:microsoft.com/office/officeart/2005/8/layout/radial2"/>
    <dgm:cxn modelId="{154B1866-FB3E-4C27-A7AC-FD0DFD4FF6C6}" type="presParOf" srcId="{DA10A23A-7AFD-47FD-B9C0-F121ACAD0525}" destId="{8644C48A-7988-47C4-A281-8E694EE3AC71}" srcOrd="0" destOrd="0" presId="urn:microsoft.com/office/officeart/2005/8/layout/radial2"/>
    <dgm:cxn modelId="{EFDFFF14-2A1C-4675-90BC-B275BD6A17D7}" type="presParOf" srcId="{DA10A23A-7AFD-47FD-B9C0-F121ACAD0525}" destId="{BB55B78A-3547-4C09-8F70-39114F4465E4}" srcOrd="1" destOrd="0" presId="urn:microsoft.com/office/officeart/2005/8/layout/radial2"/>
    <dgm:cxn modelId="{CDA07E38-2D12-4F36-9F5E-95184C647491}" type="presParOf" srcId="{F198AA2A-DBEA-4C56-9EDB-393C7872ACB7}" destId="{DE1353A9-8BB4-4D9B-B8B0-A0BFBCEAAA61}" srcOrd="3" destOrd="0" presId="urn:microsoft.com/office/officeart/2005/8/layout/radial2"/>
    <dgm:cxn modelId="{F1138543-7A53-4AFA-A0DA-9882A46B1F59}" type="presParOf" srcId="{F198AA2A-DBEA-4C56-9EDB-393C7872ACB7}" destId="{55333CF4-D279-4018-A636-ABE39630A06A}" srcOrd="4" destOrd="0" presId="urn:microsoft.com/office/officeart/2005/8/layout/radial2"/>
    <dgm:cxn modelId="{FCE783A5-8863-4643-947A-B584905F394A}" type="presParOf" srcId="{55333CF4-D279-4018-A636-ABE39630A06A}" destId="{697EC19F-0CD3-456D-A7E2-F258F6A41237}" srcOrd="0" destOrd="0" presId="urn:microsoft.com/office/officeart/2005/8/layout/radial2"/>
    <dgm:cxn modelId="{ABAA0716-335A-4D6B-958E-AE3D96512334}" type="presParOf" srcId="{55333CF4-D279-4018-A636-ABE39630A06A}" destId="{5459F4B0-24C8-40DA-B45B-C05E909562F1}" srcOrd="1" destOrd="0" presId="urn:microsoft.com/office/officeart/2005/8/layout/radial2"/>
    <dgm:cxn modelId="{FA36663A-3219-447F-A80B-9384A080FA06}" type="presParOf" srcId="{F198AA2A-DBEA-4C56-9EDB-393C7872ACB7}" destId="{F1181CB5-8ABE-4302-B567-41AE6DDB1831}" srcOrd="5" destOrd="0" presId="urn:microsoft.com/office/officeart/2005/8/layout/radial2"/>
    <dgm:cxn modelId="{E33B67B8-E412-48A0-9073-AECEC33FF186}" type="presParOf" srcId="{F198AA2A-DBEA-4C56-9EDB-393C7872ACB7}" destId="{A04C1A53-6020-49FE-884E-7B14DE38B1D7}" srcOrd="6" destOrd="0" presId="urn:microsoft.com/office/officeart/2005/8/layout/radial2"/>
    <dgm:cxn modelId="{613FD802-0F1E-4243-AC65-D3B641103567}" type="presParOf" srcId="{A04C1A53-6020-49FE-884E-7B14DE38B1D7}" destId="{F0ECB03A-51AE-4124-AF64-D5268DFF0BF4}" srcOrd="0" destOrd="0" presId="urn:microsoft.com/office/officeart/2005/8/layout/radial2"/>
    <dgm:cxn modelId="{4B4799D0-BF07-4D68-91BB-4D396DF3F729}" type="presParOf" srcId="{A04C1A53-6020-49FE-884E-7B14DE38B1D7}" destId="{1A2A8E8A-C840-4604-97C9-DBC750C3F7E0}" srcOrd="1" destOrd="0" presId="urn:microsoft.com/office/officeart/2005/8/layout/radial2"/>
    <dgm:cxn modelId="{3EDDFA3C-072B-4964-B141-013BBB4CE014}" type="presParOf" srcId="{F198AA2A-DBEA-4C56-9EDB-393C7872ACB7}" destId="{101042E2-ABCF-4885-A1E1-06FCC3BE6239}" srcOrd="7" destOrd="0" presId="urn:microsoft.com/office/officeart/2005/8/layout/radial2"/>
    <dgm:cxn modelId="{8F7D6457-B0F2-4D46-B31D-C256BE646B41}" type="presParOf" srcId="{F198AA2A-DBEA-4C56-9EDB-393C7872ACB7}" destId="{C4C53F42-A36B-4E51-8648-DA6AB5735FD9}" srcOrd="8" destOrd="0" presId="urn:microsoft.com/office/officeart/2005/8/layout/radial2"/>
    <dgm:cxn modelId="{783F7F9C-A54B-40FA-84BB-E09CD2BA44B3}" type="presParOf" srcId="{C4C53F42-A36B-4E51-8648-DA6AB5735FD9}" destId="{36EE92A6-D53F-46AD-BCF9-4BE4A26EFA04}" srcOrd="0" destOrd="0" presId="urn:microsoft.com/office/officeart/2005/8/layout/radial2"/>
    <dgm:cxn modelId="{B77F2482-11E0-4F80-B41A-96A2914D30B2}" type="presParOf" srcId="{C4C53F42-A36B-4E51-8648-DA6AB5735FD9}" destId="{F12F16C4-28B7-4CCA-81A1-8DB659904D9A}" srcOrd="1" destOrd="0" presId="urn:microsoft.com/office/officeart/2005/8/layout/radial2"/>
    <dgm:cxn modelId="{1F62EA96-DE9A-49F9-932F-4C4B95080D7B}" type="presParOf" srcId="{F198AA2A-DBEA-4C56-9EDB-393C7872ACB7}" destId="{CBA1FE36-91AB-407A-ADC6-6910216FEDA5}" srcOrd="9" destOrd="0" presId="urn:microsoft.com/office/officeart/2005/8/layout/radial2"/>
    <dgm:cxn modelId="{1A6BBA86-0694-4495-88F2-EC60CBFB4017}" type="presParOf" srcId="{F198AA2A-DBEA-4C56-9EDB-393C7872ACB7}" destId="{CD1A582F-09B1-4CCE-ADA6-D08485DF2E20}" srcOrd="10" destOrd="0" presId="urn:microsoft.com/office/officeart/2005/8/layout/radial2"/>
    <dgm:cxn modelId="{7C992A4C-8762-4506-8AEF-79201E2A6C40}" type="presParOf" srcId="{CD1A582F-09B1-4CCE-ADA6-D08485DF2E20}" destId="{C54B66BD-78E3-44C4-9181-6D47616A5D3B}" srcOrd="0" destOrd="0" presId="urn:microsoft.com/office/officeart/2005/8/layout/radial2"/>
    <dgm:cxn modelId="{A4F6C0A6-6C76-4E9E-8D68-CB988C07A448}" type="presParOf" srcId="{CD1A582F-09B1-4CCE-ADA6-D08485DF2E20}" destId="{C381CB27-704D-4FA9-BB73-9DF88DE5DC89}" srcOrd="1" destOrd="0" presId="urn:microsoft.com/office/officeart/2005/8/layout/radial2"/>
    <dgm:cxn modelId="{194AA994-38FE-49A9-9909-1C3D73CA9D94}" type="presParOf" srcId="{F198AA2A-DBEA-4C56-9EDB-393C7872ACB7}" destId="{6873190C-12DA-4641-A3B6-77991D7FF31C}" srcOrd="11" destOrd="0" presId="urn:microsoft.com/office/officeart/2005/8/layout/radial2"/>
    <dgm:cxn modelId="{C6179002-8CB4-4A4C-8DEA-78B80CB784D9}" type="presParOf" srcId="{F198AA2A-DBEA-4C56-9EDB-393C7872ACB7}" destId="{5C78CAD0-5D74-49D0-AE2D-6BE68CBCBF11}" srcOrd="12" destOrd="0" presId="urn:microsoft.com/office/officeart/2005/8/layout/radial2"/>
    <dgm:cxn modelId="{E19A9EB1-97F0-428B-9B53-C002DC386E80}" type="presParOf" srcId="{5C78CAD0-5D74-49D0-AE2D-6BE68CBCBF11}" destId="{BE4978ED-2BA9-45BB-9427-DD5D49D6D53A}" srcOrd="0" destOrd="0" presId="urn:microsoft.com/office/officeart/2005/8/layout/radial2"/>
    <dgm:cxn modelId="{65B8FF05-7736-43BD-B67F-81D71E44C4F1}" type="presParOf" srcId="{5C78CAD0-5D74-49D0-AE2D-6BE68CBCBF11}" destId="{3AE2381F-A31D-4CAD-9D0C-4524C4D7D7C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73190C-12DA-4641-A3B6-77991D7FF31C}">
      <dsp:nvSpPr>
        <dsp:cNvPr id="0" name=""/>
        <dsp:cNvSpPr/>
      </dsp:nvSpPr>
      <dsp:spPr>
        <a:xfrm rot="7629346">
          <a:off x="4537480" y="3355934"/>
          <a:ext cx="1704854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704854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1FE36-91AB-407A-ADC6-6910216FEDA5}">
      <dsp:nvSpPr>
        <dsp:cNvPr id="0" name=""/>
        <dsp:cNvSpPr/>
      </dsp:nvSpPr>
      <dsp:spPr>
        <a:xfrm rot="8865499">
          <a:off x="4309641" y="2972986"/>
          <a:ext cx="1630037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0037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1042E2-ABCF-4885-A1E1-06FCC3BE6239}">
      <dsp:nvSpPr>
        <dsp:cNvPr id="0" name=""/>
        <dsp:cNvSpPr/>
      </dsp:nvSpPr>
      <dsp:spPr>
        <a:xfrm rot="10149200">
          <a:off x="4192464" y="2527563"/>
          <a:ext cx="1636158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6158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81CB5-8ABE-4302-B567-41AE6DDB1831}">
      <dsp:nvSpPr>
        <dsp:cNvPr id="0" name=""/>
        <dsp:cNvSpPr/>
      </dsp:nvSpPr>
      <dsp:spPr>
        <a:xfrm rot="11450800">
          <a:off x="4192464" y="2076065"/>
          <a:ext cx="1636158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6158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353A9-8BB4-4D9B-B8B0-A0BFBCEAAA61}">
      <dsp:nvSpPr>
        <dsp:cNvPr id="0" name=""/>
        <dsp:cNvSpPr/>
      </dsp:nvSpPr>
      <dsp:spPr>
        <a:xfrm rot="12734501">
          <a:off x="4309641" y="1630642"/>
          <a:ext cx="1630037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0037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15769-B32A-4F46-BBA4-5C2861D55F26}">
      <dsp:nvSpPr>
        <dsp:cNvPr id="0" name=""/>
        <dsp:cNvSpPr/>
      </dsp:nvSpPr>
      <dsp:spPr>
        <a:xfrm rot="13970654">
          <a:off x="4537480" y="1247694"/>
          <a:ext cx="1704854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704854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5ABE5-41AC-4FE4-9371-A059150D588E}">
      <dsp:nvSpPr>
        <dsp:cNvPr id="0" name=""/>
        <dsp:cNvSpPr/>
      </dsp:nvSpPr>
      <dsp:spPr>
        <a:xfrm>
          <a:off x="5653405" y="1776800"/>
          <a:ext cx="1070682" cy="10706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4C48A-7988-47C4-A281-8E694EE3AC71}">
      <dsp:nvSpPr>
        <dsp:cNvPr id="0" name=""/>
        <dsp:cNvSpPr/>
      </dsp:nvSpPr>
      <dsp:spPr>
        <a:xfrm>
          <a:off x="4359847" y="1436"/>
          <a:ext cx="642409" cy="642409"/>
        </a:xfrm>
        <a:prstGeom prst="ellipse">
          <a:avLst/>
        </a:prstGeom>
        <a:solidFill>
          <a:schemeClr val="accent4">
            <a:hueOff val="1099990"/>
            <a:satOff val="-4867"/>
            <a:lumOff val="-81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Tunes</a:t>
          </a:r>
        </a:p>
      </dsp:txBody>
      <dsp:txXfrm>
        <a:off x="4453926" y="95515"/>
        <a:ext cx="454251" cy="454251"/>
      </dsp:txXfrm>
    </dsp:sp>
    <dsp:sp modelId="{697EC19F-0CD3-456D-A7E2-F258F6A41237}">
      <dsp:nvSpPr>
        <dsp:cNvPr id="0" name=""/>
        <dsp:cNvSpPr/>
      </dsp:nvSpPr>
      <dsp:spPr>
        <a:xfrm>
          <a:off x="3842431" y="713598"/>
          <a:ext cx="642409" cy="642409"/>
        </a:xfrm>
        <a:prstGeom prst="ellipse">
          <a:avLst/>
        </a:prstGeom>
        <a:solidFill>
          <a:schemeClr val="accent4">
            <a:hueOff val="2199979"/>
            <a:satOff val="-9734"/>
            <a:lumOff val="-163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Chroma</a:t>
          </a:r>
        </a:p>
      </dsp:txBody>
      <dsp:txXfrm>
        <a:off x="3936510" y="807677"/>
        <a:ext cx="454251" cy="454251"/>
      </dsp:txXfrm>
    </dsp:sp>
    <dsp:sp modelId="{F0ECB03A-51AE-4124-AF64-D5268DFF0BF4}">
      <dsp:nvSpPr>
        <dsp:cNvPr id="0" name=""/>
        <dsp:cNvSpPr/>
      </dsp:nvSpPr>
      <dsp:spPr>
        <a:xfrm>
          <a:off x="3570409" y="1550796"/>
          <a:ext cx="642409" cy="642409"/>
        </a:xfrm>
        <a:prstGeom prst="ellipse">
          <a:avLst/>
        </a:prstGeom>
        <a:solidFill>
          <a:schemeClr val="accent4">
            <a:hueOff val="3299968"/>
            <a:satOff val="-14601"/>
            <a:lumOff val="-24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Landau Damping</a:t>
          </a:r>
        </a:p>
      </dsp:txBody>
      <dsp:txXfrm>
        <a:off x="3664488" y="1644875"/>
        <a:ext cx="454251" cy="454251"/>
      </dsp:txXfrm>
    </dsp:sp>
    <dsp:sp modelId="{36EE92A6-D53F-46AD-BCF9-4BE4A26EFA04}">
      <dsp:nvSpPr>
        <dsp:cNvPr id="0" name=""/>
        <dsp:cNvSpPr/>
      </dsp:nvSpPr>
      <dsp:spPr>
        <a:xfrm>
          <a:off x="3570409" y="2431077"/>
          <a:ext cx="642409" cy="642409"/>
        </a:xfrm>
        <a:prstGeom prst="ellipse">
          <a:avLst/>
        </a:prstGeom>
        <a:solidFill>
          <a:schemeClr val="accent4">
            <a:hueOff val="4399958"/>
            <a:satOff val="-19468"/>
            <a:lumOff val="-32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BCM Masked</a:t>
          </a:r>
        </a:p>
      </dsp:txBody>
      <dsp:txXfrm>
        <a:off x="3664488" y="2525156"/>
        <a:ext cx="454251" cy="454251"/>
      </dsp:txXfrm>
    </dsp:sp>
    <dsp:sp modelId="{C54B66BD-78E3-44C4-9181-6D47616A5D3B}">
      <dsp:nvSpPr>
        <dsp:cNvPr id="0" name=""/>
        <dsp:cNvSpPr/>
      </dsp:nvSpPr>
      <dsp:spPr>
        <a:xfrm>
          <a:off x="3842431" y="3268274"/>
          <a:ext cx="642409" cy="642409"/>
        </a:xfrm>
        <a:prstGeom prst="ellipse">
          <a:avLst/>
        </a:prstGeom>
        <a:solidFill>
          <a:schemeClr val="accent4">
            <a:hueOff val="5499947"/>
            <a:satOff val="-24335"/>
            <a:lumOff val="-408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Collimators open</a:t>
          </a:r>
        </a:p>
      </dsp:txBody>
      <dsp:txXfrm>
        <a:off x="3936510" y="3362353"/>
        <a:ext cx="454251" cy="454251"/>
      </dsp:txXfrm>
    </dsp:sp>
    <dsp:sp modelId="{BE4978ED-2BA9-45BB-9427-DD5D49D6D53A}">
      <dsp:nvSpPr>
        <dsp:cNvPr id="0" name=""/>
        <dsp:cNvSpPr/>
      </dsp:nvSpPr>
      <dsp:spPr>
        <a:xfrm>
          <a:off x="4359847" y="3980437"/>
          <a:ext cx="642409" cy="642409"/>
        </a:xfrm>
        <a:prstGeom prst="ellipse">
          <a:avLst/>
        </a:prstGeom>
        <a:solidFill>
          <a:schemeClr val="accent4">
            <a:hueOff val="6599937"/>
            <a:satOff val="-29202"/>
            <a:lumOff val="-49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Beam Intensity</a:t>
          </a:r>
        </a:p>
      </dsp:txBody>
      <dsp:txXfrm>
        <a:off x="4453926" y="4074516"/>
        <a:ext cx="454251" cy="4542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73190C-12DA-4641-A3B6-77991D7FF31C}">
      <dsp:nvSpPr>
        <dsp:cNvPr id="0" name=""/>
        <dsp:cNvSpPr/>
      </dsp:nvSpPr>
      <dsp:spPr>
        <a:xfrm rot="7629346">
          <a:off x="4537480" y="3355934"/>
          <a:ext cx="1704854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704854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1FE36-91AB-407A-ADC6-6910216FEDA5}">
      <dsp:nvSpPr>
        <dsp:cNvPr id="0" name=""/>
        <dsp:cNvSpPr/>
      </dsp:nvSpPr>
      <dsp:spPr>
        <a:xfrm rot="8865499">
          <a:off x="4309641" y="2972986"/>
          <a:ext cx="1630037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0037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1042E2-ABCF-4885-A1E1-06FCC3BE6239}">
      <dsp:nvSpPr>
        <dsp:cNvPr id="0" name=""/>
        <dsp:cNvSpPr/>
      </dsp:nvSpPr>
      <dsp:spPr>
        <a:xfrm rot="10149200">
          <a:off x="4192464" y="2527563"/>
          <a:ext cx="1636158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6158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81CB5-8ABE-4302-B567-41AE6DDB1831}">
      <dsp:nvSpPr>
        <dsp:cNvPr id="0" name=""/>
        <dsp:cNvSpPr/>
      </dsp:nvSpPr>
      <dsp:spPr>
        <a:xfrm rot="11450800">
          <a:off x="4192464" y="2076065"/>
          <a:ext cx="1636158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6158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353A9-8BB4-4D9B-B8B0-A0BFBCEAAA61}">
      <dsp:nvSpPr>
        <dsp:cNvPr id="0" name=""/>
        <dsp:cNvSpPr/>
      </dsp:nvSpPr>
      <dsp:spPr>
        <a:xfrm rot="12734501">
          <a:off x="4309641" y="1630642"/>
          <a:ext cx="1630037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630037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15769-B32A-4F46-BBA4-5C2861D55F26}">
      <dsp:nvSpPr>
        <dsp:cNvPr id="0" name=""/>
        <dsp:cNvSpPr/>
      </dsp:nvSpPr>
      <dsp:spPr>
        <a:xfrm rot="13970654">
          <a:off x="4537480" y="1247694"/>
          <a:ext cx="1704854" cy="20654"/>
        </a:xfrm>
        <a:custGeom>
          <a:avLst/>
          <a:gdLst/>
          <a:ahLst/>
          <a:cxnLst/>
          <a:rect l="0" t="0" r="0" b="0"/>
          <a:pathLst>
            <a:path>
              <a:moveTo>
                <a:pt x="0" y="10327"/>
              </a:moveTo>
              <a:lnTo>
                <a:pt x="1704854" y="10327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5ABE5-41AC-4FE4-9371-A059150D588E}">
      <dsp:nvSpPr>
        <dsp:cNvPr id="0" name=""/>
        <dsp:cNvSpPr/>
      </dsp:nvSpPr>
      <dsp:spPr>
        <a:xfrm>
          <a:off x="5653405" y="1776800"/>
          <a:ext cx="1070682" cy="10706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4C48A-7988-47C4-A281-8E694EE3AC71}">
      <dsp:nvSpPr>
        <dsp:cNvPr id="0" name=""/>
        <dsp:cNvSpPr/>
      </dsp:nvSpPr>
      <dsp:spPr>
        <a:xfrm>
          <a:off x="4359847" y="1436"/>
          <a:ext cx="642409" cy="642409"/>
        </a:xfrm>
        <a:prstGeom prst="ellipse">
          <a:avLst/>
        </a:prstGeom>
        <a:solidFill>
          <a:schemeClr val="accent4">
            <a:hueOff val="1099990"/>
            <a:satOff val="-4867"/>
            <a:lumOff val="-81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Tunes</a:t>
          </a:r>
        </a:p>
      </dsp:txBody>
      <dsp:txXfrm>
        <a:off x="4453926" y="95515"/>
        <a:ext cx="454251" cy="454251"/>
      </dsp:txXfrm>
    </dsp:sp>
    <dsp:sp modelId="{697EC19F-0CD3-456D-A7E2-F258F6A41237}">
      <dsp:nvSpPr>
        <dsp:cNvPr id="0" name=""/>
        <dsp:cNvSpPr/>
      </dsp:nvSpPr>
      <dsp:spPr>
        <a:xfrm>
          <a:off x="3842431" y="713598"/>
          <a:ext cx="642409" cy="642409"/>
        </a:xfrm>
        <a:prstGeom prst="ellipse">
          <a:avLst/>
        </a:prstGeom>
        <a:solidFill>
          <a:schemeClr val="accent4">
            <a:hueOff val="2199979"/>
            <a:satOff val="-9734"/>
            <a:lumOff val="-163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Chroma</a:t>
          </a:r>
        </a:p>
      </dsp:txBody>
      <dsp:txXfrm>
        <a:off x="3936510" y="807677"/>
        <a:ext cx="454251" cy="454251"/>
      </dsp:txXfrm>
    </dsp:sp>
    <dsp:sp modelId="{F0ECB03A-51AE-4124-AF64-D5268DFF0BF4}">
      <dsp:nvSpPr>
        <dsp:cNvPr id="0" name=""/>
        <dsp:cNvSpPr/>
      </dsp:nvSpPr>
      <dsp:spPr>
        <a:xfrm>
          <a:off x="3570409" y="1550796"/>
          <a:ext cx="642409" cy="642409"/>
        </a:xfrm>
        <a:prstGeom prst="ellipse">
          <a:avLst/>
        </a:prstGeom>
        <a:solidFill>
          <a:schemeClr val="accent4">
            <a:hueOff val="3299968"/>
            <a:satOff val="-14601"/>
            <a:lumOff val="-24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Landau Damping</a:t>
          </a:r>
        </a:p>
      </dsp:txBody>
      <dsp:txXfrm>
        <a:off x="3664488" y="1644875"/>
        <a:ext cx="454251" cy="454251"/>
      </dsp:txXfrm>
    </dsp:sp>
    <dsp:sp modelId="{36EE92A6-D53F-46AD-BCF9-4BE4A26EFA04}">
      <dsp:nvSpPr>
        <dsp:cNvPr id="0" name=""/>
        <dsp:cNvSpPr/>
      </dsp:nvSpPr>
      <dsp:spPr>
        <a:xfrm>
          <a:off x="3570409" y="2431077"/>
          <a:ext cx="642409" cy="642409"/>
        </a:xfrm>
        <a:prstGeom prst="ellipse">
          <a:avLst/>
        </a:prstGeom>
        <a:solidFill>
          <a:schemeClr val="accent4">
            <a:hueOff val="4399958"/>
            <a:satOff val="-19468"/>
            <a:lumOff val="-32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BCM Masked</a:t>
          </a:r>
        </a:p>
      </dsp:txBody>
      <dsp:txXfrm>
        <a:off x="3664488" y="2525156"/>
        <a:ext cx="454251" cy="454251"/>
      </dsp:txXfrm>
    </dsp:sp>
    <dsp:sp modelId="{C54B66BD-78E3-44C4-9181-6D47616A5D3B}">
      <dsp:nvSpPr>
        <dsp:cNvPr id="0" name=""/>
        <dsp:cNvSpPr/>
      </dsp:nvSpPr>
      <dsp:spPr>
        <a:xfrm>
          <a:off x="3842431" y="3268274"/>
          <a:ext cx="642409" cy="642409"/>
        </a:xfrm>
        <a:prstGeom prst="ellipse">
          <a:avLst/>
        </a:prstGeom>
        <a:solidFill>
          <a:schemeClr val="accent4">
            <a:hueOff val="5499947"/>
            <a:satOff val="-24335"/>
            <a:lumOff val="-408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Collimators open</a:t>
          </a:r>
        </a:p>
      </dsp:txBody>
      <dsp:txXfrm>
        <a:off x="3936510" y="3362353"/>
        <a:ext cx="454251" cy="454251"/>
      </dsp:txXfrm>
    </dsp:sp>
    <dsp:sp modelId="{BE4978ED-2BA9-45BB-9427-DD5D49D6D53A}">
      <dsp:nvSpPr>
        <dsp:cNvPr id="0" name=""/>
        <dsp:cNvSpPr/>
      </dsp:nvSpPr>
      <dsp:spPr>
        <a:xfrm>
          <a:off x="4359847" y="3980437"/>
          <a:ext cx="642409" cy="642409"/>
        </a:xfrm>
        <a:prstGeom prst="ellipse">
          <a:avLst/>
        </a:prstGeom>
        <a:solidFill>
          <a:schemeClr val="accent4">
            <a:hueOff val="6599937"/>
            <a:satOff val="-29202"/>
            <a:lumOff val="-49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Beam Intensity</a:t>
          </a:r>
        </a:p>
      </dsp:txBody>
      <dsp:txXfrm>
        <a:off x="4453926" y="4074516"/>
        <a:ext cx="454251" cy="4542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73190C-12DA-4641-A3B6-77991D7FF31C}">
      <dsp:nvSpPr>
        <dsp:cNvPr id="0" name=""/>
        <dsp:cNvSpPr/>
      </dsp:nvSpPr>
      <dsp:spPr>
        <a:xfrm rot="3205875">
          <a:off x="4329519" y="3696964"/>
          <a:ext cx="1860933" cy="17402"/>
        </a:xfrm>
        <a:custGeom>
          <a:avLst/>
          <a:gdLst/>
          <a:ahLst/>
          <a:cxnLst/>
          <a:rect l="0" t="0" r="0" b="0"/>
          <a:pathLst>
            <a:path>
              <a:moveTo>
                <a:pt x="0" y="8701"/>
              </a:moveTo>
              <a:lnTo>
                <a:pt x="1860933" y="870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1FE36-91AB-407A-ADC6-6910216FEDA5}">
      <dsp:nvSpPr>
        <dsp:cNvPr id="0" name=""/>
        <dsp:cNvSpPr/>
      </dsp:nvSpPr>
      <dsp:spPr>
        <a:xfrm rot="1959169">
          <a:off x="4672741" y="3277337"/>
          <a:ext cx="1763775" cy="17402"/>
        </a:xfrm>
        <a:custGeom>
          <a:avLst/>
          <a:gdLst/>
          <a:ahLst/>
          <a:cxnLst/>
          <a:rect l="0" t="0" r="0" b="0"/>
          <a:pathLst>
            <a:path>
              <a:moveTo>
                <a:pt x="0" y="8701"/>
              </a:moveTo>
              <a:lnTo>
                <a:pt x="1763775" y="870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1042E2-ABCF-4885-A1E1-06FCC3BE6239}">
      <dsp:nvSpPr>
        <dsp:cNvPr id="0" name=""/>
        <dsp:cNvSpPr/>
      </dsp:nvSpPr>
      <dsp:spPr>
        <a:xfrm rot="659727">
          <a:off x="4795893" y="2785909"/>
          <a:ext cx="1767659" cy="17402"/>
        </a:xfrm>
        <a:custGeom>
          <a:avLst/>
          <a:gdLst/>
          <a:ahLst/>
          <a:cxnLst/>
          <a:rect l="0" t="0" r="0" b="0"/>
          <a:pathLst>
            <a:path>
              <a:moveTo>
                <a:pt x="0" y="8701"/>
              </a:moveTo>
              <a:lnTo>
                <a:pt x="1767659" y="870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81CB5-8ABE-4302-B567-41AE6DDB1831}">
      <dsp:nvSpPr>
        <dsp:cNvPr id="0" name=""/>
        <dsp:cNvSpPr/>
      </dsp:nvSpPr>
      <dsp:spPr>
        <a:xfrm rot="20940273">
          <a:off x="4795893" y="2288476"/>
          <a:ext cx="1767659" cy="17402"/>
        </a:xfrm>
        <a:custGeom>
          <a:avLst/>
          <a:gdLst/>
          <a:ahLst/>
          <a:cxnLst/>
          <a:rect l="0" t="0" r="0" b="0"/>
          <a:pathLst>
            <a:path>
              <a:moveTo>
                <a:pt x="0" y="8701"/>
              </a:moveTo>
              <a:lnTo>
                <a:pt x="1767659" y="870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353A9-8BB4-4D9B-B8B0-A0BFBCEAAA61}">
      <dsp:nvSpPr>
        <dsp:cNvPr id="0" name=""/>
        <dsp:cNvSpPr/>
      </dsp:nvSpPr>
      <dsp:spPr>
        <a:xfrm rot="19640831">
          <a:off x="4672741" y="1797049"/>
          <a:ext cx="1763775" cy="17402"/>
        </a:xfrm>
        <a:custGeom>
          <a:avLst/>
          <a:gdLst/>
          <a:ahLst/>
          <a:cxnLst/>
          <a:rect l="0" t="0" r="0" b="0"/>
          <a:pathLst>
            <a:path>
              <a:moveTo>
                <a:pt x="0" y="8701"/>
              </a:moveTo>
              <a:lnTo>
                <a:pt x="1763775" y="870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15769-B32A-4F46-BBA4-5C2861D55F26}">
      <dsp:nvSpPr>
        <dsp:cNvPr id="0" name=""/>
        <dsp:cNvSpPr/>
      </dsp:nvSpPr>
      <dsp:spPr>
        <a:xfrm rot="18394125">
          <a:off x="4329519" y="1377422"/>
          <a:ext cx="1860933" cy="17402"/>
        </a:xfrm>
        <a:custGeom>
          <a:avLst/>
          <a:gdLst/>
          <a:ahLst/>
          <a:cxnLst/>
          <a:rect l="0" t="0" r="0" b="0"/>
          <a:pathLst>
            <a:path>
              <a:moveTo>
                <a:pt x="0" y="8701"/>
              </a:moveTo>
              <a:lnTo>
                <a:pt x="1860933" y="870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5ABE5-41AC-4FE4-9371-A059150D588E}">
      <dsp:nvSpPr>
        <dsp:cNvPr id="0" name=""/>
        <dsp:cNvSpPr/>
      </dsp:nvSpPr>
      <dsp:spPr>
        <a:xfrm>
          <a:off x="3810397" y="1956646"/>
          <a:ext cx="1178495" cy="11784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4C48A-7988-47C4-A281-8E694EE3AC71}">
      <dsp:nvSpPr>
        <dsp:cNvPr id="0" name=""/>
        <dsp:cNvSpPr/>
      </dsp:nvSpPr>
      <dsp:spPr>
        <a:xfrm>
          <a:off x="5671437" y="1327"/>
          <a:ext cx="707097" cy="707097"/>
        </a:xfrm>
        <a:prstGeom prst="ellipse">
          <a:avLst/>
        </a:prstGeom>
        <a:solidFill>
          <a:schemeClr val="accent4">
            <a:hueOff val="1099990"/>
            <a:satOff val="-4867"/>
            <a:lumOff val="-81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Tunes</a:t>
          </a:r>
        </a:p>
      </dsp:txBody>
      <dsp:txXfrm>
        <a:off x="5774989" y="104879"/>
        <a:ext cx="499993" cy="499993"/>
      </dsp:txXfrm>
    </dsp:sp>
    <dsp:sp modelId="{BB55B78A-3547-4C09-8F70-39114F4465E4}">
      <dsp:nvSpPr>
        <dsp:cNvPr id="0" name=""/>
        <dsp:cNvSpPr/>
      </dsp:nvSpPr>
      <dsp:spPr>
        <a:xfrm>
          <a:off x="6449244" y="1327"/>
          <a:ext cx="1060645" cy="707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latin typeface="Arial"/>
              <a:cs typeface="Arial"/>
            </a:rPr>
            <a:t>At correct values(as required)</a:t>
          </a:r>
        </a:p>
      </dsp:txBody>
      <dsp:txXfrm>
        <a:off x="6449244" y="1327"/>
        <a:ext cx="1060645" cy="707097"/>
      </dsp:txXfrm>
    </dsp:sp>
    <dsp:sp modelId="{697EC19F-0CD3-456D-A7E2-F258F6A41237}">
      <dsp:nvSpPr>
        <dsp:cNvPr id="0" name=""/>
        <dsp:cNvSpPr/>
      </dsp:nvSpPr>
      <dsp:spPr>
        <a:xfrm>
          <a:off x="6241263" y="785625"/>
          <a:ext cx="707097" cy="707097"/>
        </a:xfrm>
        <a:prstGeom prst="ellipse">
          <a:avLst/>
        </a:prstGeom>
        <a:solidFill>
          <a:schemeClr val="accent4">
            <a:hueOff val="2199979"/>
            <a:satOff val="-9734"/>
            <a:lumOff val="-163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Chroma</a:t>
          </a:r>
        </a:p>
      </dsp:txBody>
      <dsp:txXfrm>
        <a:off x="6344815" y="889177"/>
        <a:ext cx="499993" cy="499993"/>
      </dsp:txXfrm>
    </dsp:sp>
    <dsp:sp modelId="{5459F4B0-24C8-40DA-B45B-C05E909562F1}">
      <dsp:nvSpPr>
        <dsp:cNvPr id="0" name=""/>
        <dsp:cNvSpPr/>
      </dsp:nvSpPr>
      <dsp:spPr>
        <a:xfrm>
          <a:off x="7019070" y="785625"/>
          <a:ext cx="1060645" cy="707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latin typeface="Arial"/>
              <a:cs typeface="Arial"/>
            </a:rPr>
            <a:t>≤3</a:t>
          </a:r>
        </a:p>
      </dsp:txBody>
      <dsp:txXfrm>
        <a:off x="7019070" y="785625"/>
        <a:ext cx="1060645" cy="707097"/>
      </dsp:txXfrm>
    </dsp:sp>
    <dsp:sp modelId="{F0ECB03A-51AE-4124-AF64-D5268DFF0BF4}">
      <dsp:nvSpPr>
        <dsp:cNvPr id="0" name=""/>
        <dsp:cNvSpPr/>
      </dsp:nvSpPr>
      <dsp:spPr>
        <a:xfrm>
          <a:off x="6540838" y="1707623"/>
          <a:ext cx="707097" cy="707097"/>
        </a:xfrm>
        <a:prstGeom prst="ellipse">
          <a:avLst/>
        </a:prstGeom>
        <a:solidFill>
          <a:schemeClr val="accent4">
            <a:hueOff val="3299968"/>
            <a:satOff val="-14601"/>
            <a:lumOff val="-24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Landau Damping</a:t>
          </a:r>
        </a:p>
      </dsp:txBody>
      <dsp:txXfrm>
        <a:off x="6644390" y="1811175"/>
        <a:ext cx="499993" cy="499993"/>
      </dsp:txXfrm>
    </dsp:sp>
    <dsp:sp modelId="{1A2A8E8A-C840-4604-97C9-DBC750C3F7E0}">
      <dsp:nvSpPr>
        <dsp:cNvPr id="0" name=""/>
        <dsp:cNvSpPr/>
      </dsp:nvSpPr>
      <dsp:spPr>
        <a:xfrm>
          <a:off x="7318645" y="1707623"/>
          <a:ext cx="1060645" cy="707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latin typeface="Arial"/>
              <a:cs typeface="Arial"/>
            </a:rPr>
            <a:t>~0</a:t>
          </a:r>
        </a:p>
      </dsp:txBody>
      <dsp:txXfrm>
        <a:off x="7318645" y="1707623"/>
        <a:ext cx="1060645" cy="707097"/>
      </dsp:txXfrm>
    </dsp:sp>
    <dsp:sp modelId="{36EE92A6-D53F-46AD-BCF9-4BE4A26EFA04}">
      <dsp:nvSpPr>
        <dsp:cNvPr id="0" name=""/>
        <dsp:cNvSpPr/>
      </dsp:nvSpPr>
      <dsp:spPr>
        <a:xfrm>
          <a:off x="6540838" y="2677068"/>
          <a:ext cx="707097" cy="707097"/>
        </a:xfrm>
        <a:prstGeom prst="ellipse">
          <a:avLst/>
        </a:prstGeom>
        <a:solidFill>
          <a:schemeClr val="accent4">
            <a:hueOff val="4399958"/>
            <a:satOff val="-19468"/>
            <a:lumOff val="-32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BCM Masking</a:t>
          </a:r>
        </a:p>
      </dsp:txBody>
      <dsp:txXfrm>
        <a:off x="6644390" y="2780620"/>
        <a:ext cx="499993" cy="499993"/>
      </dsp:txXfrm>
    </dsp:sp>
    <dsp:sp modelId="{F12F16C4-28B7-4CCA-81A1-8DB659904D9A}">
      <dsp:nvSpPr>
        <dsp:cNvPr id="0" name=""/>
        <dsp:cNvSpPr/>
      </dsp:nvSpPr>
      <dsp:spPr>
        <a:xfrm>
          <a:off x="7318645" y="2677068"/>
          <a:ext cx="1060645" cy="707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latin typeface="Arial"/>
              <a:cs typeface="Arial"/>
            </a:rPr>
            <a:t>ATLAS BCM Masked</a:t>
          </a:r>
        </a:p>
      </dsp:txBody>
      <dsp:txXfrm>
        <a:off x="7318645" y="2677068"/>
        <a:ext cx="1060645" cy="707097"/>
      </dsp:txXfrm>
    </dsp:sp>
    <dsp:sp modelId="{C54B66BD-78E3-44C4-9181-6D47616A5D3B}">
      <dsp:nvSpPr>
        <dsp:cNvPr id="0" name=""/>
        <dsp:cNvSpPr/>
      </dsp:nvSpPr>
      <dsp:spPr>
        <a:xfrm>
          <a:off x="6241263" y="3599066"/>
          <a:ext cx="707097" cy="707097"/>
        </a:xfrm>
        <a:prstGeom prst="ellipse">
          <a:avLst/>
        </a:prstGeom>
        <a:solidFill>
          <a:schemeClr val="accent4">
            <a:hueOff val="5499947"/>
            <a:satOff val="-24335"/>
            <a:lumOff val="-408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Collimators Check</a:t>
          </a:r>
        </a:p>
      </dsp:txBody>
      <dsp:txXfrm>
        <a:off x="6344815" y="3702618"/>
        <a:ext cx="499993" cy="499993"/>
      </dsp:txXfrm>
    </dsp:sp>
    <dsp:sp modelId="{C381CB27-704D-4FA9-BB73-9DF88DE5DC89}">
      <dsp:nvSpPr>
        <dsp:cNvPr id="0" name=""/>
        <dsp:cNvSpPr/>
      </dsp:nvSpPr>
      <dsp:spPr>
        <a:xfrm>
          <a:off x="7019070" y="3599066"/>
          <a:ext cx="1060645" cy="707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latin typeface="Arial"/>
              <a:cs typeface="Arial"/>
            </a:rPr>
            <a:t>In course settings</a:t>
          </a:r>
          <a:endParaRPr lang="en-GB" sz="1600" kern="1200"/>
        </a:p>
      </dsp:txBody>
      <dsp:txXfrm>
        <a:off x="7019070" y="3599066"/>
        <a:ext cx="1060645" cy="707097"/>
      </dsp:txXfrm>
    </dsp:sp>
    <dsp:sp modelId="{BE4978ED-2BA9-45BB-9427-DD5D49D6D53A}">
      <dsp:nvSpPr>
        <dsp:cNvPr id="0" name=""/>
        <dsp:cNvSpPr/>
      </dsp:nvSpPr>
      <dsp:spPr>
        <a:xfrm>
          <a:off x="5671437" y="4383364"/>
          <a:ext cx="707097" cy="707097"/>
        </a:xfrm>
        <a:prstGeom prst="ellipse">
          <a:avLst/>
        </a:prstGeom>
        <a:solidFill>
          <a:schemeClr val="accent4">
            <a:hueOff val="6599937"/>
            <a:satOff val="-29202"/>
            <a:lumOff val="-49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kern="1200">
              <a:latin typeface="Arial"/>
              <a:cs typeface="Arial"/>
            </a:rPr>
            <a:t>Beam Intensity</a:t>
          </a:r>
        </a:p>
      </dsp:txBody>
      <dsp:txXfrm>
        <a:off x="5774989" y="4486916"/>
        <a:ext cx="499993" cy="499993"/>
      </dsp:txXfrm>
    </dsp:sp>
    <dsp:sp modelId="{3AE2381F-A31D-4CAD-9D0C-4524C4D7D7CB}">
      <dsp:nvSpPr>
        <dsp:cNvPr id="0" name=""/>
        <dsp:cNvSpPr/>
      </dsp:nvSpPr>
      <dsp:spPr>
        <a:xfrm>
          <a:off x="6449244" y="4383364"/>
          <a:ext cx="1060645" cy="707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latin typeface="Arial"/>
              <a:cs typeface="Arial"/>
            </a:rPr>
            <a:t>&lt;</a:t>
          </a:r>
          <a:r>
            <a:rPr lang="en-GB" sz="1600" kern="1200" baseline="0">
              <a:latin typeface="Arial"/>
              <a:cs typeface="Arial"/>
            </a:rPr>
            <a:t>3x10</a:t>
          </a:r>
          <a:r>
            <a:rPr lang="en-GB" sz="1600" kern="1200" baseline="30000">
              <a:latin typeface="Arial"/>
              <a:cs typeface="Arial"/>
            </a:rPr>
            <a:t>10</a:t>
          </a:r>
        </a:p>
      </dsp:txBody>
      <dsp:txXfrm>
        <a:off x="6449244" y="4383364"/>
        <a:ext cx="1060645" cy="707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11-08T15:44:03.487"/>
    </inkml:context>
    <inkml:brush xml:id="br0">
      <inkml:brushProperty name="width" value="0.025" units="cm"/>
      <inkml:brushProperty name="height" value="0.025" units="cm"/>
      <inkml:brushProperty name="color" value="#004F8B"/>
    </inkml:brush>
  </inkml:definitions>
  <inkml:trace contextRef="#ctx0" brushRef="#br0">19632 8652 16383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11-08T15:44:03.488"/>
    </inkml:context>
    <inkml:brush xml:id="br0">
      <inkml:brushProperty name="width" value="0.025" units="cm"/>
      <inkml:brushProperty name="height" value="0.025" units="cm"/>
      <inkml:brushProperty name="color" value="#004F8B"/>
    </inkml:brush>
  </inkml:definitions>
  <inkml:trace contextRef="#ctx0" brushRef="#br0">1376 10530 16383 0 0,'0'0'0'0'0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11-08T12:44:41.859"/>
    </inkml:context>
    <inkml:brush xml:id="br0">
      <inkml:brushProperty name="width" value="0.025" units="cm"/>
      <inkml:brushProperty name="height" value="0.025" units="cm"/>
      <inkml:brushProperty name="color" value="#008C3A"/>
    </inkml:brush>
  </inkml:definitions>
  <inkml:trace contextRef="#ctx0" brushRef="#br0">27202 10958 16383 0 0,'0'0'0'0'0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hyperlink" Target="https://en.wikipedia.org/wiki/CERN" TargetMode="External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hyperlink" Target="https://en.wikipedia.org/wiki/CER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CERN" TargetMode="Externa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CER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CER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CER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CER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CER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9" Type="http://schemas.openxmlformats.org/officeDocument/2006/relationships/hyperlink" Target="https://en.wikipedia.org/wiki/CER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CERN" TargetMode="Externa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ERN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665" y="2325208"/>
            <a:ext cx="1051560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b="1" dirty="0">
                <a:solidFill>
                  <a:srgbClr val="003DA5"/>
                </a:solidFill>
                <a:latin typeface="Arial"/>
                <a:cs typeface="Arial"/>
              </a:rPr>
              <a:t>Automating </a:t>
            </a:r>
            <a:r>
              <a:rPr lang="en-GB" sz="3600" b="1" dirty="0">
                <a:solidFill>
                  <a:srgbClr val="003DA5"/>
                </a:solidFill>
                <a:latin typeface="Arial"/>
                <a:ea typeface="+mj-lt"/>
                <a:cs typeface="Arial"/>
              </a:rPr>
              <a:t>Linear </a:t>
            </a:r>
            <a:r>
              <a:rPr lang="en-GB" sz="3600" b="1" dirty="0">
                <a:solidFill>
                  <a:srgbClr val="003DA5"/>
                </a:solidFill>
                <a:latin typeface="Arial"/>
                <a:ea typeface="+mj-lt"/>
                <a:cs typeface="+mj-lt"/>
              </a:rPr>
              <a:t>Optics Measurements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E9EF4D-A4FC-F8F7-DF14-E9081B687213}"/>
              </a:ext>
            </a:extLst>
          </p:cNvPr>
          <p:cNvSpPr txBox="1"/>
          <p:nvPr/>
        </p:nvSpPr>
        <p:spPr>
          <a:xfrm>
            <a:off x="863799" y="3570414"/>
            <a:ext cx="1042147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3DA5"/>
                </a:solidFill>
                <a:latin typeface="Arial"/>
                <a:cs typeface="Arial"/>
              </a:rPr>
              <a:t>And Update for ADT AC Dipole in Multiturn</a:t>
            </a:r>
            <a:endParaRPr lang="en-US" dirty="0">
              <a:solidFill>
                <a:srgbClr val="003DA5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8C3D76-ECCA-A654-5832-8E8F6D57DB24}"/>
              </a:ext>
            </a:extLst>
          </p:cNvPr>
          <p:cNvSpPr txBox="1"/>
          <p:nvPr/>
        </p:nvSpPr>
        <p:spPr>
          <a:xfrm>
            <a:off x="863800" y="4151227"/>
            <a:ext cx="15240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err="1">
                <a:latin typeface="Arial"/>
                <a:cs typeface="Arial"/>
              </a:rPr>
              <a:t>Ujani</a:t>
            </a:r>
            <a:r>
              <a:rPr lang="en-GB" sz="1600">
                <a:latin typeface="Arial"/>
                <a:cs typeface="Arial"/>
              </a:rPr>
              <a:t> Kar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67086-6D81-6617-341E-CE29772FF53F}"/>
              </a:ext>
            </a:extLst>
          </p:cNvPr>
          <p:cNvSpPr txBox="1"/>
          <p:nvPr/>
        </p:nvSpPr>
        <p:spPr>
          <a:xfrm>
            <a:off x="858591" y="397098"/>
            <a:ext cx="18352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>
                <a:latin typeface="Arial"/>
                <a:cs typeface="Arial"/>
              </a:rPr>
              <a:t>Thanks to: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7F9440-204E-BA9F-DA7F-B775830F5AFF}"/>
              </a:ext>
            </a:extLst>
          </p:cNvPr>
          <p:cNvSpPr txBox="1"/>
          <p:nvPr/>
        </p:nvSpPr>
        <p:spPr>
          <a:xfrm>
            <a:off x="858591" y="708337"/>
            <a:ext cx="512579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>
                <a:solidFill>
                  <a:srgbClr val="003DA5"/>
                </a:solidFill>
                <a:latin typeface="Arial"/>
                <a:cs typeface="Arial"/>
              </a:rPr>
              <a:t>Tobias H. B. Persson, Michi Hostettler, Andrea Calia, </a:t>
            </a:r>
            <a:endParaRPr lang="en-US">
              <a:solidFill>
                <a:srgbClr val="003DA5"/>
              </a:solidFill>
            </a:endParaRPr>
          </a:p>
          <a:p>
            <a:r>
              <a:rPr lang="en-GB" sz="1400">
                <a:solidFill>
                  <a:srgbClr val="003DA5"/>
                </a:solidFill>
                <a:latin typeface="Arial"/>
                <a:cs typeface="Arial"/>
              </a:rPr>
              <a:t>Delphine Jacquet, Joschua W. Dilly, Ewen H. Maclean,...</a:t>
            </a:r>
            <a:endParaRPr lang="en-GB">
              <a:solidFill>
                <a:srgbClr val="003DA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43BE5-68A9-2106-F185-DFBE60EC761C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EAA4D6-0174-F99E-4ECD-D8B356BBCD6B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654E61-CC49-BDE9-D430-316290B628BE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88D98993-77DF-65D5-C0A6-B97953704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8A74EE4-6814-CDC7-FDAD-9566C7230A2F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0867AFDD-1A16-192D-ED18-46BFB901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9957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29" y="3175"/>
            <a:ext cx="10534650" cy="10588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003DA5"/>
                </a:solidFill>
                <a:latin typeface="Arial"/>
                <a:cs typeface="Arial"/>
              </a:rPr>
              <a:t>Plan to Automate Optics Measurements</a:t>
            </a:r>
          </a:p>
        </p:txBody>
      </p:sp>
      <p:sp>
        <p:nvSpPr>
          <p:cNvPr id="3306" name="TextBox 3305">
            <a:extLst>
              <a:ext uri="{FF2B5EF4-FFF2-40B4-BE49-F238E27FC236}">
                <a16:creationId xmlns:a16="http://schemas.microsoft.com/office/drawing/2014/main" id="{F91C2261-E084-C086-BA3E-98A100F7BDDD}"/>
              </a:ext>
            </a:extLst>
          </p:cNvPr>
          <p:cNvSpPr txBox="1"/>
          <p:nvPr/>
        </p:nvSpPr>
        <p:spPr>
          <a:xfrm>
            <a:off x="938893" y="3071132"/>
            <a:ext cx="7810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900" b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Bringing Machine to Correct State</a:t>
            </a:r>
            <a:endParaRPr lang="en-US" sz="900" b="1">
              <a:solidFill>
                <a:schemeClr val="bg1"/>
              </a:solidFill>
              <a:latin typeface="Arial"/>
              <a:ea typeface="Calibri"/>
              <a:cs typeface="Calibri"/>
            </a:endParaRPr>
          </a:p>
        </p:txBody>
      </p:sp>
      <p:sp>
        <p:nvSpPr>
          <p:cNvPr id="44" name="Rectangle 42">
            <a:extLst>
              <a:ext uri="{FF2B5EF4-FFF2-40B4-BE49-F238E27FC236}">
                <a16:creationId xmlns:a16="http://schemas.microsoft.com/office/drawing/2014/main" id="{F02B8590-D9C9-8B5D-4384-62F4B316AC18}"/>
              </a:ext>
            </a:extLst>
          </p:cNvPr>
          <p:cNvSpPr/>
          <p:nvPr/>
        </p:nvSpPr>
        <p:spPr>
          <a:xfrm>
            <a:off x="362487" y="902336"/>
            <a:ext cx="3788235" cy="5068672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45" name="TextBox 43">
            <a:extLst>
              <a:ext uri="{FF2B5EF4-FFF2-40B4-BE49-F238E27FC236}">
                <a16:creationId xmlns:a16="http://schemas.microsoft.com/office/drawing/2014/main" id="{330C27D4-7CDC-9E20-FA0B-0110414CDD24}"/>
              </a:ext>
            </a:extLst>
          </p:cNvPr>
          <p:cNvSpPr txBox="1"/>
          <p:nvPr/>
        </p:nvSpPr>
        <p:spPr>
          <a:xfrm>
            <a:off x="3917324" y="5795493"/>
            <a:ext cx="1384478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>
                <a:solidFill>
                  <a:srgbClr val="92D050"/>
                </a:solidFill>
                <a:latin typeface="Arial"/>
                <a:cs typeface="Arial"/>
              </a:rPr>
              <a:t>Done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F82B56E-D14C-5C72-FAF4-719EF3DBB844}"/>
              </a:ext>
            </a:extLst>
          </p:cNvPr>
          <p:cNvSpPr/>
          <p:nvPr/>
        </p:nvSpPr>
        <p:spPr>
          <a:xfrm>
            <a:off x="4505046" y="1237177"/>
            <a:ext cx="6705351" cy="420629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7" name="TextBox 45">
            <a:extLst>
              <a:ext uri="{FF2B5EF4-FFF2-40B4-BE49-F238E27FC236}">
                <a16:creationId xmlns:a16="http://schemas.microsoft.com/office/drawing/2014/main" id="{96A6E517-5200-6AA9-7496-DCA1D7CB3DD7}"/>
              </a:ext>
            </a:extLst>
          </p:cNvPr>
          <p:cNvSpPr txBox="1"/>
          <p:nvPr/>
        </p:nvSpPr>
        <p:spPr>
          <a:xfrm>
            <a:off x="9465971" y="901521"/>
            <a:ext cx="1953295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>
                <a:solidFill>
                  <a:srgbClr val="FFC000"/>
                </a:solidFill>
                <a:latin typeface="Arial"/>
                <a:cs typeface="Arial"/>
              </a:rPr>
              <a:t>Undergoing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19B46D-DB7C-2FA2-B7B6-E50538707E0F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D050CE4-2309-0F8B-4522-B6C3600A39AF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8C54223-20B8-244E-7851-B15481865368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A017E96C-19E9-5A05-F6C7-847C5AE5D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BE025CCB-1836-AA28-6DA1-DB1A3537B2A9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59" name="Slide Number Placeholder 2">
            <a:extLst>
              <a:ext uri="{FF2B5EF4-FFF2-40B4-BE49-F238E27FC236}">
                <a16:creationId xmlns:a16="http://schemas.microsoft.com/office/drawing/2014/main" id="{20497E55-EDD4-BE0A-DF35-426922370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10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63" name="Diagram 62">
            <a:extLst>
              <a:ext uri="{FF2B5EF4-FFF2-40B4-BE49-F238E27FC236}">
                <a16:creationId xmlns:a16="http://schemas.microsoft.com/office/drawing/2014/main" id="{7F5BBBD1-5B87-9D0D-B630-1FB98ED703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1594313"/>
              </p:ext>
            </p:extLst>
          </p:nvPr>
        </p:nvGraphicFramePr>
        <p:xfrm>
          <a:off x="-3040937" y="1085423"/>
          <a:ext cx="9330883" cy="4624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279" name="TextBox 3278">
            <a:extLst>
              <a:ext uri="{FF2B5EF4-FFF2-40B4-BE49-F238E27FC236}">
                <a16:creationId xmlns:a16="http://schemas.microsoft.com/office/drawing/2014/main" id="{BE5C1740-E24D-B88D-4509-8FFB6B94479A}"/>
              </a:ext>
            </a:extLst>
          </p:cNvPr>
          <p:cNvSpPr txBox="1"/>
          <p:nvPr/>
        </p:nvSpPr>
        <p:spPr>
          <a:xfrm>
            <a:off x="2776175" y="3066489"/>
            <a:ext cx="7810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900" b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Bringing Machine to Correct State</a:t>
            </a:r>
            <a:endParaRPr lang="en-US" sz="900" b="1">
              <a:solidFill>
                <a:schemeClr val="bg1"/>
              </a:solidFill>
              <a:latin typeface="Arial"/>
              <a:ea typeface="Calibri"/>
              <a:cs typeface="Calibri"/>
            </a:endParaRPr>
          </a:p>
        </p:txBody>
      </p:sp>
      <p:cxnSp>
        <p:nvCxnSpPr>
          <p:cNvPr id="3281" name="Straight Arrow Connector 3280">
            <a:extLst>
              <a:ext uri="{FF2B5EF4-FFF2-40B4-BE49-F238E27FC236}">
                <a16:creationId xmlns:a16="http://schemas.microsoft.com/office/drawing/2014/main" id="{A49AA817-0B73-3E2E-5B66-DD314C85E478}"/>
              </a:ext>
            </a:extLst>
          </p:cNvPr>
          <p:cNvCxnSpPr>
            <a:cxnSpLocks/>
          </p:cNvCxnSpPr>
          <p:nvPr/>
        </p:nvCxnSpPr>
        <p:spPr>
          <a:xfrm>
            <a:off x="3673022" y="3400088"/>
            <a:ext cx="942029" cy="7376"/>
          </a:xfrm>
          <a:prstGeom prst="straightConnector1">
            <a:avLst/>
          </a:prstGeom>
          <a:ln>
            <a:solidFill>
              <a:srgbClr val="115FA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83" name="Flowchart: Decision 3282">
            <a:extLst>
              <a:ext uri="{FF2B5EF4-FFF2-40B4-BE49-F238E27FC236}">
                <a16:creationId xmlns:a16="http://schemas.microsoft.com/office/drawing/2014/main" id="{E0B4CE7A-EDEF-93FA-D9C7-BE17103F7671}"/>
              </a:ext>
            </a:extLst>
          </p:cNvPr>
          <p:cNvSpPr/>
          <p:nvPr/>
        </p:nvSpPr>
        <p:spPr>
          <a:xfrm>
            <a:off x="6385325" y="2989614"/>
            <a:ext cx="1083759" cy="821872"/>
          </a:xfrm>
          <a:prstGeom prst="flowChartDecision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>
              <a:latin typeface="Arial"/>
              <a:cs typeface="Arial"/>
            </a:endParaRPr>
          </a:p>
        </p:txBody>
      </p:sp>
      <p:sp>
        <p:nvSpPr>
          <p:cNvPr id="3285" name="Rectangle 3284">
            <a:extLst>
              <a:ext uri="{FF2B5EF4-FFF2-40B4-BE49-F238E27FC236}">
                <a16:creationId xmlns:a16="http://schemas.microsoft.com/office/drawing/2014/main" id="{C3FBE8B3-653A-DF2C-A45C-329AC3CC2B84}"/>
              </a:ext>
            </a:extLst>
          </p:cNvPr>
          <p:cNvSpPr/>
          <p:nvPr/>
        </p:nvSpPr>
        <p:spPr>
          <a:xfrm>
            <a:off x="4610967" y="3253950"/>
            <a:ext cx="752307" cy="279038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latin typeface="Arial"/>
                <a:cs typeface="Arial"/>
              </a:rPr>
              <a:t>Excite</a:t>
            </a:r>
          </a:p>
        </p:txBody>
      </p:sp>
      <p:sp>
        <p:nvSpPr>
          <p:cNvPr id="3288" name="TextBox 3287">
            <a:extLst>
              <a:ext uri="{FF2B5EF4-FFF2-40B4-BE49-F238E27FC236}">
                <a16:creationId xmlns:a16="http://schemas.microsoft.com/office/drawing/2014/main" id="{7CDD2772-BD2A-6DBF-0D6C-CC848EB3D8C7}"/>
              </a:ext>
            </a:extLst>
          </p:cNvPr>
          <p:cNvSpPr txBox="1"/>
          <p:nvPr/>
        </p:nvSpPr>
        <p:spPr>
          <a:xfrm>
            <a:off x="6457931" y="3195689"/>
            <a:ext cx="1025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Losses?</a:t>
            </a:r>
            <a:endParaRPr lang="en-US" dirty="0"/>
          </a:p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Intensity?</a:t>
            </a:r>
          </a:p>
        </p:txBody>
      </p:sp>
      <p:cxnSp>
        <p:nvCxnSpPr>
          <p:cNvPr id="3290" name="Straight Arrow Connector 3289">
            <a:extLst>
              <a:ext uri="{FF2B5EF4-FFF2-40B4-BE49-F238E27FC236}">
                <a16:creationId xmlns:a16="http://schemas.microsoft.com/office/drawing/2014/main" id="{B0B892EC-B2DD-FBA7-D901-67EA90F6021E}"/>
              </a:ext>
            </a:extLst>
          </p:cNvPr>
          <p:cNvCxnSpPr/>
          <p:nvPr/>
        </p:nvCxnSpPr>
        <p:spPr>
          <a:xfrm flipV="1">
            <a:off x="5375910" y="3407439"/>
            <a:ext cx="1006890" cy="0"/>
          </a:xfrm>
          <a:prstGeom prst="straightConnector1">
            <a:avLst/>
          </a:prstGeom>
          <a:ln>
            <a:solidFill>
              <a:srgbClr val="115FA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92" name="Rectangle 3291">
            <a:extLst>
              <a:ext uri="{FF2B5EF4-FFF2-40B4-BE49-F238E27FC236}">
                <a16:creationId xmlns:a16="http://schemas.microsoft.com/office/drawing/2014/main" id="{A67AFB67-D44E-2718-A1C4-90ABB913B1D6}"/>
              </a:ext>
            </a:extLst>
          </p:cNvPr>
          <p:cNvSpPr/>
          <p:nvPr/>
        </p:nvSpPr>
        <p:spPr>
          <a:xfrm>
            <a:off x="7966627" y="4433073"/>
            <a:ext cx="1217340" cy="438488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Arial"/>
                <a:cs typeface="Arial"/>
              </a:rPr>
              <a:t>Increase Amplitude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3294" name="Straight Arrow Connector 3293">
            <a:extLst>
              <a:ext uri="{FF2B5EF4-FFF2-40B4-BE49-F238E27FC236}">
                <a16:creationId xmlns:a16="http://schemas.microsoft.com/office/drawing/2014/main" id="{50B3261F-C5A8-CE87-2FD2-B4255101B685}"/>
              </a:ext>
            </a:extLst>
          </p:cNvPr>
          <p:cNvCxnSpPr/>
          <p:nvPr/>
        </p:nvCxnSpPr>
        <p:spPr>
          <a:xfrm flipH="1" flipV="1">
            <a:off x="6922246" y="2286939"/>
            <a:ext cx="7449" cy="697595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96" name="TextBox 3295">
            <a:extLst>
              <a:ext uri="{FF2B5EF4-FFF2-40B4-BE49-F238E27FC236}">
                <a16:creationId xmlns:a16="http://schemas.microsoft.com/office/drawing/2014/main" id="{144CDE8C-4775-F116-67AD-EF779E50761F}"/>
              </a:ext>
            </a:extLst>
          </p:cNvPr>
          <p:cNvSpPr txBox="1"/>
          <p:nvPr/>
        </p:nvSpPr>
        <p:spPr>
          <a:xfrm>
            <a:off x="8561933" y="3801673"/>
            <a:ext cx="848949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Not Enough Amplitude</a:t>
            </a:r>
          </a:p>
        </p:txBody>
      </p:sp>
      <p:sp>
        <p:nvSpPr>
          <p:cNvPr id="3298" name="TextBox 3297">
            <a:extLst>
              <a:ext uri="{FF2B5EF4-FFF2-40B4-BE49-F238E27FC236}">
                <a16:creationId xmlns:a16="http://schemas.microsoft.com/office/drawing/2014/main" id="{5A57B873-3860-4565-AACF-BDB1EFB1F136}"/>
              </a:ext>
            </a:extLst>
          </p:cNvPr>
          <p:cNvSpPr txBox="1"/>
          <p:nvPr/>
        </p:nvSpPr>
        <p:spPr>
          <a:xfrm>
            <a:off x="8035621" y="3892795"/>
            <a:ext cx="603335" cy="3036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3300" name="TextBox 3299">
            <a:extLst>
              <a:ext uri="{FF2B5EF4-FFF2-40B4-BE49-F238E27FC236}">
                <a16:creationId xmlns:a16="http://schemas.microsoft.com/office/drawing/2014/main" id="{7EEB497A-8024-DB6F-8394-AAF8CE9531B8}"/>
              </a:ext>
            </a:extLst>
          </p:cNvPr>
          <p:cNvSpPr txBox="1"/>
          <p:nvPr/>
        </p:nvSpPr>
        <p:spPr>
          <a:xfrm>
            <a:off x="9088722" y="3020874"/>
            <a:ext cx="65334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All Good</a:t>
            </a:r>
          </a:p>
        </p:txBody>
      </p:sp>
      <p:sp>
        <p:nvSpPr>
          <p:cNvPr id="3302" name="Rectangle 3301">
            <a:extLst>
              <a:ext uri="{FF2B5EF4-FFF2-40B4-BE49-F238E27FC236}">
                <a16:creationId xmlns:a16="http://schemas.microsoft.com/office/drawing/2014/main" id="{B849C5A1-7691-4AB3-C7A8-E4FEA9D7ED8C}"/>
              </a:ext>
            </a:extLst>
          </p:cNvPr>
          <p:cNvSpPr/>
          <p:nvPr/>
        </p:nvSpPr>
        <p:spPr>
          <a:xfrm>
            <a:off x="9669310" y="3213998"/>
            <a:ext cx="1266260" cy="303659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b="1" dirty="0">
                <a:latin typeface="Arial"/>
                <a:cs typeface="Arial"/>
              </a:rPr>
              <a:t>Store kicks </a:t>
            </a:r>
          </a:p>
        </p:txBody>
      </p:sp>
      <p:sp>
        <p:nvSpPr>
          <p:cNvPr id="3304" name="Rectangle 3303">
            <a:extLst>
              <a:ext uri="{FF2B5EF4-FFF2-40B4-BE49-F238E27FC236}">
                <a16:creationId xmlns:a16="http://schemas.microsoft.com/office/drawing/2014/main" id="{6D789890-A890-8451-E546-650F92254A52}"/>
              </a:ext>
            </a:extLst>
          </p:cNvPr>
          <p:cNvSpPr/>
          <p:nvPr/>
        </p:nvSpPr>
        <p:spPr>
          <a:xfrm>
            <a:off x="9667794" y="4881186"/>
            <a:ext cx="1271598" cy="303659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Send to Analysis</a:t>
            </a:r>
            <a:endParaRPr lang="en-US" sz="1100" b="1" dirty="0">
              <a:latin typeface="Arial"/>
              <a:cs typeface="Arial"/>
            </a:endParaRPr>
          </a:p>
        </p:txBody>
      </p:sp>
      <p:cxnSp>
        <p:nvCxnSpPr>
          <p:cNvPr id="3307" name="Straight Arrow Connector 3306">
            <a:extLst>
              <a:ext uri="{FF2B5EF4-FFF2-40B4-BE49-F238E27FC236}">
                <a16:creationId xmlns:a16="http://schemas.microsoft.com/office/drawing/2014/main" id="{E4FCEC46-BB15-DECF-3FEB-147CAE4DF071}"/>
              </a:ext>
            </a:extLst>
          </p:cNvPr>
          <p:cNvCxnSpPr>
            <a:cxnSpLocks/>
          </p:cNvCxnSpPr>
          <p:nvPr/>
        </p:nvCxnSpPr>
        <p:spPr>
          <a:xfrm>
            <a:off x="10363765" y="3520415"/>
            <a:ext cx="13833" cy="1355253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11" name="TextBox 3310">
            <a:extLst>
              <a:ext uri="{FF2B5EF4-FFF2-40B4-BE49-F238E27FC236}">
                <a16:creationId xmlns:a16="http://schemas.microsoft.com/office/drawing/2014/main" id="{77DC467E-C1A5-DE78-73B2-A3B82FC6D331}"/>
              </a:ext>
            </a:extLst>
          </p:cNvPr>
          <p:cNvSpPr txBox="1"/>
          <p:nvPr/>
        </p:nvSpPr>
        <p:spPr>
          <a:xfrm>
            <a:off x="6957744" y="2264788"/>
            <a:ext cx="770510" cy="9002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Huge Losses/</a:t>
            </a:r>
            <a:endParaRPr lang="en-US"/>
          </a:p>
          <a:p>
            <a:r>
              <a:rPr lang="en-GB" sz="1050" b="1" dirty="0">
                <a:latin typeface="Arial"/>
                <a:cs typeface="Arial"/>
              </a:rPr>
              <a:t>Large Drop in Intensity</a:t>
            </a:r>
            <a:endParaRPr lang="en-GB" dirty="0"/>
          </a:p>
        </p:txBody>
      </p:sp>
      <p:sp>
        <p:nvSpPr>
          <p:cNvPr id="3313" name="Rectangle 3312">
            <a:extLst>
              <a:ext uri="{FF2B5EF4-FFF2-40B4-BE49-F238E27FC236}">
                <a16:creationId xmlns:a16="http://schemas.microsoft.com/office/drawing/2014/main" id="{76D6BF7D-9499-FC2F-34BF-53E0272DC2C6}"/>
              </a:ext>
            </a:extLst>
          </p:cNvPr>
          <p:cNvSpPr/>
          <p:nvPr/>
        </p:nvSpPr>
        <p:spPr>
          <a:xfrm>
            <a:off x="6556764" y="2058277"/>
            <a:ext cx="817677" cy="225600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b="1" dirty="0">
                <a:latin typeface="Arial"/>
                <a:cs typeface="Arial"/>
              </a:rPr>
              <a:t>Stop</a:t>
            </a:r>
          </a:p>
        </p:txBody>
      </p:sp>
      <p:sp>
        <p:nvSpPr>
          <p:cNvPr id="3315" name="Thought Bubble: Cloud 3314">
            <a:extLst>
              <a:ext uri="{FF2B5EF4-FFF2-40B4-BE49-F238E27FC236}">
                <a16:creationId xmlns:a16="http://schemas.microsoft.com/office/drawing/2014/main" id="{F1A1C19D-870C-3382-10CC-D1EFBA05E3CD}"/>
              </a:ext>
            </a:extLst>
          </p:cNvPr>
          <p:cNvSpPr/>
          <p:nvPr/>
        </p:nvSpPr>
        <p:spPr>
          <a:xfrm>
            <a:off x="7177143" y="1313234"/>
            <a:ext cx="934208" cy="715995"/>
          </a:xfrm>
          <a:prstGeom prst="cloudCallou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Call for </a:t>
            </a:r>
            <a:r>
              <a:rPr lang="en-GB" sz="1050" b="1" dirty="0">
                <a:latin typeface="Arial"/>
                <a:cs typeface="Arial"/>
              </a:rPr>
              <a:t>Help</a:t>
            </a:r>
          </a:p>
        </p:txBody>
      </p:sp>
      <p:cxnSp>
        <p:nvCxnSpPr>
          <p:cNvPr id="3317" name="Straight Arrow Connector 3316">
            <a:extLst>
              <a:ext uri="{FF2B5EF4-FFF2-40B4-BE49-F238E27FC236}">
                <a16:creationId xmlns:a16="http://schemas.microsoft.com/office/drawing/2014/main" id="{D7B2BD63-9EA5-49C2-BC4E-41080112812C}"/>
              </a:ext>
            </a:extLst>
          </p:cNvPr>
          <p:cNvCxnSpPr>
            <a:cxnSpLocks/>
          </p:cNvCxnSpPr>
          <p:nvPr/>
        </p:nvCxnSpPr>
        <p:spPr>
          <a:xfrm flipV="1">
            <a:off x="7461057" y="3408408"/>
            <a:ext cx="503799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21" name="Group 3320">
            <a:extLst>
              <a:ext uri="{FF2B5EF4-FFF2-40B4-BE49-F238E27FC236}">
                <a16:creationId xmlns:a16="http://schemas.microsoft.com/office/drawing/2014/main" id="{19FA214B-4C44-A532-CC9C-186F69FF8E74}"/>
              </a:ext>
            </a:extLst>
          </p:cNvPr>
          <p:cNvGrpSpPr/>
          <p:nvPr/>
        </p:nvGrpSpPr>
        <p:grpSpPr>
          <a:xfrm>
            <a:off x="7956768" y="2992097"/>
            <a:ext cx="1213082" cy="817810"/>
            <a:chOff x="9893145" y="2992096"/>
            <a:chExt cx="1213082" cy="817810"/>
          </a:xfrm>
        </p:grpSpPr>
        <p:sp>
          <p:nvSpPr>
            <p:cNvPr id="3319" name="Flowchart: Decision 3318">
              <a:extLst>
                <a:ext uri="{FF2B5EF4-FFF2-40B4-BE49-F238E27FC236}">
                  <a16:creationId xmlns:a16="http://schemas.microsoft.com/office/drawing/2014/main" id="{70D3708C-E8DE-E1DB-0ADC-7499ECA3AD16}"/>
                </a:ext>
              </a:extLst>
            </p:cNvPr>
            <p:cNvSpPr/>
            <p:nvPr/>
          </p:nvSpPr>
          <p:spPr>
            <a:xfrm>
              <a:off x="9893145" y="2992096"/>
              <a:ext cx="1213082" cy="817810"/>
            </a:xfrm>
            <a:prstGeom prst="flowChartDecision">
              <a:avLst/>
            </a:prstGeom>
            <a:solidFill>
              <a:srgbClr val="003DA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 sz="900" b="1" dirty="0">
                <a:latin typeface="Arial"/>
                <a:cs typeface="Arial"/>
              </a:endParaRPr>
            </a:p>
          </p:txBody>
        </p:sp>
        <p:sp>
          <p:nvSpPr>
            <p:cNvPr id="3320" name="TextBox 3319">
              <a:extLst>
                <a:ext uri="{FF2B5EF4-FFF2-40B4-BE49-F238E27FC236}">
                  <a16:creationId xmlns:a16="http://schemas.microsoft.com/office/drawing/2014/main" id="{5A1F1714-8467-9E5D-5C9D-BAFC7EF7AD56}"/>
                </a:ext>
              </a:extLst>
            </p:cNvPr>
            <p:cNvSpPr txBox="1"/>
            <p:nvPr/>
          </p:nvSpPr>
          <p:spPr>
            <a:xfrm>
              <a:off x="9950823" y="3173505"/>
              <a:ext cx="1093694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FFFF"/>
                  </a:solidFill>
                  <a:latin typeface="Arial"/>
                  <a:cs typeface="Arial"/>
                </a:rPr>
                <a:t>Enough Amplitude?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cxnSp>
        <p:nvCxnSpPr>
          <p:cNvPr id="3325" name="Straight Arrow Connector 3324">
            <a:extLst>
              <a:ext uri="{FF2B5EF4-FFF2-40B4-BE49-F238E27FC236}">
                <a16:creationId xmlns:a16="http://schemas.microsoft.com/office/drawing/2014/main" id="{217EBBE7-2134-7BFA-928C-4B2E113F444F}"/>
              </a:ext>
            </a:extLst>
          </p:cNvPr>
          <p:cNvCxnSpPr>
            <a:cxnSpLocks/>
          </p:cNvCxnSpPr>
          <p:nvPr/>
        </p:nvCxnSpPr>
        <p:spPr>
          <a:xfrm flipV="1">
            <a:off x="9164351" y="3399443"/>
            <a:ext cx="503799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27" name="Straight Arrow Connector 3326">
            <a:extLst>
              <a:ext uri="{FF2B5EF4-FFF2-40B4-BE49-F238E27FC236}">
                <a16:creationId xmlns:a16="http://schemas.microsoft.com/office/drawing/2014/main" id="{A545D44F-5A32-0871-6F17-3A3273C0C476}"/>
              </a:ext>
            </a:extLst>
          </p:cNvPr>
          <p:cNvCxnSpPr>
            <a:cxnSpLocks/>
          </p:cNvCxnSpPr>
          <p:nvPr/>
        </p:nvCxnSpPr>
        <p:spPr>
          <a:xfrm>
            <a:off x="8581168" y="3804527"/>
            <a:ext cx="13833" cy="640146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C1116B0-E4E4-2FCD-C23E-22B9A787135D}"/>
              </a:ext>
            </a:extLst>
          </p:cNvPr>
          <p:cNvCxnSpPr/>
          <p:nvPr/>
        </p:nvCxnSpPr>
        <p:spPr>
          <a:xfrm>
            <a:off x="4962328" y="4663488"/>
            <a:ext cx="2990790" cy="2471"/>
          </a:xfrm>
          <a:prstGeom prst="straightConnector1">
            <a:avLst/>
          </a:prstGeom>
          <a:ln>
            <a:solidFill>
              <a:srgbClr val="003DA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686E3AF-D44D-E9BF-BDFF-87ADD2020E3F}"/>
              </a:ext>
            </a:extLst>
          </p:cNvPr>
          <p:cNvCxnSpPr>
            <a:cxnSpLocks/>
          </p:cNvCxnSpPr>
          <p:nvPr/>
        </p:nvCxnSpPr>
        <p:spPr>
          <a:xfrm flipV="1">
            <a:off x="4958387" y="3512029"/>
            <a:ext cx="9474" cy="1158224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288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29" y="-1587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b="1">
                <a:solidFill>
                  <a:srgbClr val="003DA5"/>
                </a:solidFill>
                <a:ea typeface="+mj-lt"/>
                <a:cs typeface="+mj-lt"/>
              </a:rPr>
              <a:t>Step 1: Before Kicking/Exciting :</a:t>
            </a:r>
            <a:endParaRPr lang="en-US" sz="3600" b="1">
              <a:solidFill>
                <a:srgbClr val="003DA5"/>
              </a:solidFill>
              <a:latin typeface="Arial"/>
              <a:cs typeface="Arial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C1B7D75-9152-5D16-BB4D-8E48751856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0257815"/>
              </p:ext>
            </p:extLst>
          </p:nvPr>
        </p:nvGraphicFramePr>
        <p:xfrm>
          <a:off x="2664647" y="577753"/>
          <a:ext cx="12189689" cy="5091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06" name="TextBox 3305">
            <a:extLst>
              <a:ext uri="{FF2B5EF4-FFF2-40B4-BE49-F238E27FC236}">
                <a16:creationId xmlns:a16="http://schemas.microsoft.com/office/drawing/2014/main" id="{F91C2261-E084-C086-BA3E-98A100F7BDDD}"/>
              </a:ext>
            </a:extLst>
          </p:cNvPr>
          <p:cNvSpPr txBox="1"/>
          <p:nvPr/>
        </p:nvSpPr>
        <p:spPr>
          <a:xfrm>
            <a:off x="6614644" y="2755197"/>
            <a:ext cx="922564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50" b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Bringing Machine to Correct State</a:t>
            </a:r>
            <a:endParaRPr lang="en-US" sz="1050" b="1">
              <a:solidFill>
                <a:schemeClr val="bg1"/>
              </a:solidFill>
              <a:latin typeface="Arial"/>
              <a:ea typeface="Calibri"/>
              <a:cs typeface="Calibri"/>
            </a:endParaRPr>
          </a:p>
        </p:txBody>
      </p:sp>
      <p:sp>
        <p:nvSpPr>
          <p:cNvPr id="5537" name="TextBox 5536">
            <a:extLst>
              <a:ext uri="{FF2B5EF4-FFF2-40B4-BE49-F238E27FC236}">
                <a16:creationId xmlns:a16="http://schemas.microsoft.com/office/drawing/2014/main" id="{EC519A30-04CF-F3F7-896E-9E76839070B0}"/>
              </a:ext>
            </a:extLst>
          </p:cNvPr>
          <p:cNvSpPr txBox="1"/>
          <p:nvPr/>
        </p:nvSpPr>
        <p:spPr>
          <a:xfrm>
            <a:off x="971971" y="1142004"/>
            <a:ext cx="563743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GB">
                <a:latin typeface="Arial"/>
                <a:cs typeface="Arial"/>
              </a:rPr>
              <a:t>Make all the manual checks semi-automatised.</a:t>
            </a:r>
            <a:endParaRPr lang="en-US"/>
          </a:p>
          <a:p>
            <a:pPr marL="285750" indent="-285750" algn="just">
              <a:buFont typeface="Arial"/>
              <a:buChar char="•"/>
            </a:pPr>
            <a:r>
              <a:rPr lang="en-GB">
                <a:latin typeface="Arial"/>
                <a:cs typeface="Arial"/>
              </a:rPr>
              <a:t>Check every time before kicking- individual steps</a:t>
            </a:r>
          </a:p>
        </p:txBody>
      </p:sp>
      <p:sp>
        <p:nvSpPr>
          <p:cNvPr id="6389" name="Oval 6388">
            <a:extLst>
              <a:ext uri="{FF2B5EF4-FFF2-40B4-BE49-F238E27FC236}">
                <a16:creationId xmlns:a16="http://schemas.microsoft.com/office/drawing/2014/main" id="{3DE693CA-2589-63B3-D0EC-656AFBC6B1A0}"/>
              </a:ext>
            </a:extLst>
          </p:cNvPr>
          <p:cNvSpPr/>
          <p:nvPr/>
        </p:nvSpPr>
        <p:spPr>
          <a:xfrm>
            <a:off x="8758051" y="3929398"/>
            <a:ext cx="2446985" cy="126642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90" name="TextBox 6389">
            <a:extLst>
              <a:ext uri="{FF2B5EF4-FFF2-40B4-BE49-F238E27FC236}">
                <a16:creationId xmlns:a16="http://schemas.microsoft.com/office/drawing/2014/main" id="{AAFD03E6-1A49-ED55-B5C2-EE2E125E9B7F}"/>
              </a:ext>
            </a:extLst>
          </p:cNvPr>
          <p:cNvSpPr txBox="1"/>
          <p:nvPr/>
        </p:nvSpPr>
        <p:spPr>
          <a:xfrm>
            <a:off x="11102035" y="4657440"/>
            <a:ext cx="122349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rgbClr val="003DA5"/>
                </a:solidFill>
                <a:latin typeface="Arial"/>
                <a:cs typeface="Arial"/>
              </a:rPr>
              <a:t>Work still ongoing</a:t>
            </a:r>
            <a:endParaRPr lang="en-US">
              <a:solidFill>
                <a:srgbClr val="003DA5"/>
              </a:solidFill>
            </a:endParaRPr>
          </a:p>
        </p:txBody>
      </p:sp>
      <p:pic>
        <p:nvPicPr>
          <p:cNvPr id="3267" name="Picture 3266" descr="A screenshot of a computer&#10;&#10;Description automatically generated">
            <a:extLst>
              <a:ext uri="{FF2B5EF4-FFF2-40B4-BE49-F238E27FC236}">
                <a16:creationId xmlns:a16="http://schemas.microsoft.com/office/drawing/2014/main" id="{4AC15403-4ACC-37E9-6E19-1AEB18ECC8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7325" y="2005013"/>
            <a:ext cx="4267200" cy="3648075"/>
          </a:xfrm>
          <a:prstGeom prst="rect">
            <a:avLst/>
          </a:prstGeom>
        </p:spPr>
      </p:pic>
      <p:sp>
        <p:nvSpPr>
          <p:cNvPr id="3268" name="TextBox 12">
            <a:extLst>
              <a:ext uri="{FF2B5EF4-FFF2-40B4-BE49-F238E27FC236}">
                <a16:creationId xmlns:a16="http://schemas.microsoft.com/office/drawing/2014/main" id="{9D918688-F680-AB93-DA01-F6A61042140B}"/>
              </a:ext>
            </a:extLst>
          </p:cNvPr>
          <p:cNvSpPr txBox="1"/>
          <p:nvPr/>
        </p:nvSpPr>
        <p:spPr>
          <a:xfrm>
            <a:off x="364751" y="5667375"/>
            <a:ext cx="3444688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solidFill>
                  <a:srgbClr val="003DA5"/>
                </a:solidFill>
                <a:latin typeface="Arial"/>
                <a:ea typeface="+mn-lt"/>
                <a:cs typeface="+mn-lt"/>
              </a:rPr>
              <a:t>Status indicators for visual checks</a:t>
            </a:r>
          </a:p>
          <a:p>
            <a:endParaRPr lang="en-GB" sz="1400">
              <a:solidFill>
                <a:srgbClr val="003DA5"/>
              </a:solidFill>
              <a:latin typeface="Arial"/>
              <a:cs typeface="Arial"/>
            </a:endParaRPr>
          </a:p>
        </p:txBody>
      </p:sp>
      <p:cxnSp>
        <p:nvCxnSpPr>
          <p:cNvPr id="3269" name="Straight Arrow Connector 3268">
            <a:extLst>
              <a:ext uri="{FF2B5EF4-FFF2-40B4-BE49-F238E27FC236}">
                <a16:creationId xmlns:a16="http://schemas.microsoft.com/office/drawing/2014/main" id="{530C541E-3181-9051-2D43-322043C20F54}"/>
              </a:ext>
            </a:extLst>
          </p:cNvPr>
          <p:cNvCxnSpPr/>
          <p:nvPr/>
        </p:nvCxnSpPr>
        <p:spPr>
          <a:xfrm flipV="1">
            <a:off x="726621" y="3643993"/>
            <a:ext cx="704850" cy="16192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2480B8B-AF29-740B-B013-C5206E3297EB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949180-A0EB-3E9D-20BB-7A104A3E459C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734E1F5-7C49-CCBB-6016-42E2163FFB68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3365BCDA-FEA1-2465-9542-5AE6569351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781106BF-EC21-6BD7-9905-2D57FC71D43B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61" name="Slide Number Placeholder 2">
            <a:extLst>
              <a:ext uri="{FF2B5EF4-FFF2-40B4-BE49-F238E27FC236}">
                <a16:creationId xmlns:a16="http://schemas.microsoft.com/office/drawing/2014/main" id="{D4E470BE-0D39-8869-1929-7CC1ECD9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11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3452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owchart: Decision 37">
            <a:extLst>
              <a:ext uri="{FF2B5EF4-FFF2-40B4-BE49-F238E27FC236}">
                <a16:creationId xmlns:a16="http://schemas.microsoft.com/office/drawing/2014/main" id="{65967BD7-8DD0-3956-0C27-8891B35E09C6}"/>
              </a:ext>
            </a:extLst>
          </p:cNvPr>
          <p:cNvSpPr/>
          <p:nvPr/>
        </p:nvSpPr>
        <p:spPr>
          <a:xfrm>
            <a:off x="1856040" y="2691230"/>
            <a:ext cx="1026497" cy="826810"/>
          </a:xfrm>
          <a:prstGeom prst="flowChartDecision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>
              <a:latin typeface="Arial"/>
              <a:cs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0D122F0-3412-42DB-7EE1-88C511709306}"/>
              </a:ext>
            </a:extLst>
          </p:cNvPr>
          <p:cNvSpPr/>
          <p:nvPr/>
        </p:nvSpPr>
        <p:spPr>
          <a:xfrm>
            <a:off x="513836" y="2961032"/>
            <a:ext cx="602646" cy="263915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Excite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DDA5E31-6146-800F-2A04-A41D39824156}"/>
              </a:ext>
            </a:extLst>
          </p:cNvPr>
          <p:cNvSpPr txBox="1"/>
          <p:nvPr/>
        </p:nvSpPr>
        <p:spPr>
          <a:xfrm>
            <a:off x="1894411" y="2896033"/>
            <a:ext cx="10191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Losses?</a:t>
            </a:r>
            <a:endParaRPr lang="en-US" sz="1000"/>
          </a:p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Intensity?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3483053-E8F9-6B5D-861D-8A12348499A8}"/>
              </a:ext>
            </a:extLst>
          </p:cNvPr>
          <p:cNvCxnSpPr/>
          <p:nvPr/>
        </p:nvCxnSpPr>
        <p:spPr>
          <a:xfrm flipV="1">
            <a:off x="1126604" y="3106203"/>
            <a:ext cx="806583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EF05106F-B821-2CBC-0651-2CD0940D72A2}"/>
              </a:ext>
            </a:extLst>
          </p:cNvPr>
          <p:cNvSpPr/>
          <p:nvPr/>
        </p:nvSpPr>
        <p:spPr>
          <a:xfrm>
            <a:off x="3201932" y="4076251"/>
            <a:ext cx="975166" cy="414724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Arial"/>
                <a:cs typeface="Arial"/>
              </a:rPr>
              <a:t>Increase Amplitude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38E5B29-ECE2-90E6-1C19-4B6D14947A90}"/>
              </a:ext>
            </a:extLst>
          </p:cNvPr>
          <p:cNvCxnSpPr/>
          <p:nvPr/>
        </p:nvCxnSpPr>
        <p:spPr>
          <a:xfrm flipH="1" flipV="1">
            <a:off x="2365317" y="2046430"/>
            <a:ext cx="5967" cy="659788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64" name="TextBox 3263">
            <a:extLst>
              <a:ext uri="{FF2B5EF4-FFF2-40B4-BE49-F238E27FC236}">
                <a16:creationId xmlns:a16="http://schemas.microsoft.com/office/drawing/2014/main" id="{99887A56-EE2F-9D51-A6B9-C3594EC1A213}"/>
              </a:ext>
            </a:extLst>
          </p:cNvPr>
          <p:cNvSpPr txBox="1"/>
          <p:nvPr/>
        </p:nvSpPr>
        <p:spPr>
          <a:xfrm>
            <a:off x="3678810" y="3488967"/>
            <a:ext cx="897775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Not Enough Amplitude</a:t>
            </a:r>
          </a:p>
        </p:txBody>
      </p:sp>
      <p:sp>
        <p:nvSpPr>
          <p:cNvPr id="3267" name="TextBox 3266">
            <a:extLst>
              <a:ext uri="{FF2B5EF4-FFF2-40B4-BE49-F238E27FC236}">
                <a16:creationId xmlns:a16="http://schemas.microsoft.com/office/drawing/2014/main" id="{3091D3F1-8F1E-E9EC-474D-B3C27F3659A3}"/>
              </a:ext>
            </a:extLst>
          </p:cNvPr>
          <p:cNvSpPr txBox="1"/>
          <p:nvPr/>
        </p:nvSpPr>
        <p:spPr>
          <a:xfrm>
            <a:off x="3257201" y="3565254"/>
            <a:ext cx="483310" cy="2872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3269" name="TextBox 3268">
            <a:extLst>
              <a:ext uri="{FF2B5EF4-FFF2-40B4-BE49-F238E27FC236}">
                <a16:creationId xmlns:a16="http://schemas.microsoft.com/office/drawing/2014/main" id="{20CE0C00-F20C-C052-C9C5-4702330F492C}"/>
              </a:ext>
            </a:extLst>
          </p:cNvPr>
          <p:cNvSpPr txBox="1"/>
          <p:nvPr/>
        </p:nvSpPr>
        <p:spPr>
          <a:xfrm>
            <a:off x="4090905" y="2710900"/>
            <a:ext cx="622332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All Good</a:t>
            </a:r>
          </a:p>
        </p:txBody>
      </p:sp>
      <p:sp>
        <p:nvSpPr>
          <p:cNvPr id="3271" name="Rectangle 3270">
            <a:extLst>
              <a:ext uri="{FF2B5EF4-FFF2-40B4-BE49-F238E27FC236}">
                <a16:creationId xmlns:a16="http://schemas.microsoft.com/office/drawing/2014/main" id="{5B0828DD-8B76-4BFF-1A09-3E0722096A17}"/>
              </a:ext>
            </a:extLst>
          </p:cNvPr>
          <p:cNvSpPr/>
          <p:nvPr/>
        </p:nvSpPr>
        <p:spPr>
          <a:xfrm>
            <a:off x="4565889" y="2923246"/>
            <a:ext cx="1014354" cy="287202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latin typeface="Arial"/>
                <a:cs typeface="Arial"/>
              </a:rPr>
              <a:t>Store kicks </a:t>
            </a:r>
          </a:p>
        </p:txBody>
      </p:sp>
      <p:sp>
        <p:nvSpPr>
          <p:cNvPr id="3273" name="Rectangle 3272">
            <a:extLst>
              <a:ext uri="{FF2B5EF4-FFF2-40B4-BE49-F238E27FC236}">
                <a16:creationId xmlns:a16="http://schemas.microsoft.com/office/drawing/2014/main" id="{477AC652-2D00-4D63-2F3C-47052C4FA85C}"/>
              </a:ext>
            </a:extLst>
          </p:cNvPr>
          <p:cNvSpPr/>
          <p:nvPr/>
        </p:nvSpPr>
        <p:spPr>
          <a:xfrm>
            <a:off x="4564675" y="4500078"/>
            <a:ext cx="1018630" cy="287202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latin typeface="Arial"/>
                <a:cs typeface="Arial"/>
              </a:rPr>
              <a:t>Send to Analysis</a:t>
            </a:r>
            <a:endParaRPr lang="en-US" sz="1050" b="1">
              <a:latin typeface="Arial"/>
              <a:cs typeface="Arial"/>
            </a:endParaRPr>
          </a:p>
        </p:txBody>
      </p:sp>
      <p:cxnSp>
        <p:nvCxnSpPr>
          <p:cNvPr id="3275" name="Straight Arrow Connector 3274">
            <a:extLst>
              <a:ext uri="{FF2B5EF4-FFF2-40B4-BE49-F238E27FC236}">
                <a16:creationId xmlns:a16="http://schemas.microsoft.com/office/drawing/2014/main" id="{470F0FEB-4F83-2E79-2D4A-75201E4F82BB}"/>
              </a:ext>
            </a:extLst>
          </p:cNvPr>
          <p:cNvCxnSpPr>
            <a:cxnSpLocks/>
          </p:cNvCxnSpPr>
          <p:nvPr/>
        </p:nvCxnSpPr>
        <p:spPr>
          <a:xfrm>
            <a:off x="5122191" y="3213056"/>
            <a:ext cx="11081" cy="1281803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77" name="Straight Arrow Connector 3276">
            <a:extLst>
              <a:ext uri="{FF2B5EF4-FFF2-40B4-BE49-F238E27FC236}">
                <a16:creationId xmlns:a16="http://schemas.microsoft.com/office/drawing/2014/main" id="{2A61F2CE-8158-A524-3015-86EFDB56C67D}"/>
              </a:ext>
            </a:extLst>
          </p:cNvPr>
          <p:cNvCxnSpPr/>
          <p:nvPr/>
        </p:nvCxnSpPr>
        <p:spPr>
          <a:xfrm>
            <a:off x="795298" y="4294179"/>
            <a:ext cx="2395812" cy="2337"/>
          </a:xfrm>
          <a:prstGeom prst="straightConnector1">
            <a:avLst/>
          </a:prstGeom>
          <a:ln>
            <a:solidFill>
              <a:srgbClr val="003DA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9" name="TextBox 3278">
            <a:extLst>
              <a:ext uri="{FF2B5EF4-FFF2-40B4-BE49-F238E27FC236}">
                <a16:creationId xmlns:a16="http://schemas.microsoft.com/office/drawing/2014/main" id="{BBD90D1D-C5F7-2E14-94F0-7538DC6624BA}"/>
              </a:ext>
            </a:extLst>
          </p:cNvPr>
          <p:cNvSpPr txBox="1"/>
          <p:nvPr/>
        </p:nvSpPr>
        <p:spPr>
          <a:xfrm>
            <a:off x="2403649" y="2035375"/>
            <a:ext cx="1102136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Huge Losses/</a:t>
            </a:r>
            <a:endParaRPr lang="en-US"/>
          </a:p>
          <a:p>
            <a:r>
              <a:rPr lang="en-GB" sz="1050" b="1" dirty="0">
                <a:latin typeface="Arial"/>
                <a:cs typeface="Arial"/>
              </a:rPr>
              <a:t>Large Drop in Intensity</a:t>
            </a:r>
            <a:endParaRPr lang="en-GB" dirty="0"/>
          </a:p>
        </p:txBody>
      </p:sp>
      <p:sp>
        <p:nvSpPr>
          <p:cNvPr id="3281" name="Rectangle 3280">
            <a:extLst>
              <a:ext uri="{FF2B5EF4-FFF2-40B4-BE49-F238E27FC236}">
                <a16:creationId xmlns:a16="http://schemas.microsoft.com/office/drawing/2014/main" id="{61ABA5C8-533B-186E-0D2C-20004AAF4676}"/>
              </a:ext>
            </a:extLst>
          </p:cNvPr>
          <p:cNvSpPr/>
          <p:nvPr/>
        </p:nvSpPr>
        <p:spPr>
          <a:xfrm>
            <a:off x="2072543" y="1830160"/>
            <a:ext cx="655011" cy="213373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b="1" dirty="0">
                <a:latin typeface="Arial"/>
                <a:cs typeface="Arial"/>
              </a:rPr>
              <a:t>Stop</a:t>
            </a:r>
          </a:p>
        </p:txBody>
      </p:sp>
      <p:sp>
        <p:nvSpPr>
          <p:cNvPr id="3283" name="Thought Bubble: Cloud 3282">
            <a:extLst>
              <a:ext uri="{FF2B5EF4-FFF2-40B4-BE49-F238E27FC236}">
                <a16:creationId xmlns:a16="http://schemas.microsoft.com/office/drawing/2014/main" id="{ED0D5A97-5E89-E894-7658-7CFBC376F2C4}"/>
              </a:ext>
            </a:extLst>
          </p:cNvPr>
          <p:cNvSpPr/>
          <p:nvPr/>
        </p:nvSpPr>
        <p:spPr>
          <a:xfrm>
            <a:off x="2569505" y="1125496"/>
            <a:ext cx="807736" cy="598023"/>
          </a:xfrm>
          <a:prstGeom prst="cloudCallou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Call for </a:t>
            </a:r>
            <a:r>
              <a:rPr lang="en-GB" sz="1050" b="1" dirty="0">
                <a:latin typeface="Arial"/>
                <a:cs typeface="Arial"/>
              </a:rPr>
              <a:t>Help</a:t>
            </a:r>
          </a:p>
        </p:txBody>
      </p:sp>
      <p:cxnSp>
        <p:nvCxnSpPr>
          <p:cNvPr id="3285" name="Straight Arrow Connector 3284">
            <a:extLst>
              <a:ext uri="{FF2B5EF4-FFF2-40B4-BE49-F238E27FC236}">
                <a16:creationId xmlns:a16="http://schemas.microsoft.com/office/drawing/2014/main" id="{FC40D9B8-174B-56A7-C0AA-AD2F9AD60473}"/>
              </a:ext>
            </a:extLst>
          </p:cNvPr>
          <p:cNvCxnSpPr>
            <a:cxnSpLocks/>
          </p:cNvCxnSpPr>
          <p:nvPr/>
        </p:nvCxnSpPr>
        <p:spPr>
          <a:xfrm flipV="1">
            <a:off x="2796938" y="3107119"/>
            <a:ext cx="40357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89" name="Group 3288">
            <a:extLst>
              <a:ext uri="{FF2B5EF4-FFF2-40B4-BE49-F238E27FC236}">
                <a16:creationId xmlns:a16="http://schemas.microsoft.com/office/drawing/2014/main" id="{B2D691A6-09DB-12C1-0557-7279F58F8E00}"/>
              </a:ext>
            </a:extLst>
          </p:cNvPr>
          <p:cNvGrpSpPr/>
          <p:nvPr/>
        </p:nvGrpSpPr>
        <p:grpSpPr>
          <a:xfrm>
            <a:off x="3194034" y="2713371"/>
            <a:ext cx="971755" cy="773488"/>
            <a:chOff x="9893145" y="2992096"/>
            <a:chExt cx="1213082" cy="817810"/>
          </a:xfrm>
        </p:grpSpPr>
        <p:sp>
          <p:nvSpPr>
            <p:cNvPr id="3287" name="Flowchart: Decision 3286">
              <a:extLst>
                <a:ext uri="{FF2B5EF4-FFF2-40B4-BE49-F238E27FC236}">
                  <a16:creationId xmlns:a16="http://schemas.microsoft.com/office/drawing/2014/main" id="{2EBFDB45-509D-5C05-F264-BBA406718D02}"/>
                </a:ext>
              </a:extLst>
            </p:cNvPr>
            <p:cNvSpPr/>
            <p:nvPr/>
          </p:nvSpPr>
          <p:spPr>
            <a:xfrm>
              <a:off x="9893145" y="2992096"/>
              <a:ext cx="1213082" cy="817810"/>
            </a:xfrm>
            <a:prstGeom prst="flowChartDecision">
              <a:avLst/>
            </a:prstGeom>
            <a:solidFill>
              <a:srgbClr val="003DA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 sz="900" b="1" dirty="0">
                <a:latin typeface="Arial"/>
                <a:cs typeface="Arial"/>
              </a:endParaRPr>
            </a:p>
          </p:txBody>
        </p:sp>
        <p:sp>
          <p:nvSpPr>
            <p:cNvPr id="3288" name="TextBox 3287">
              <a:extLst>
                <a:ext uri="{FF2B5EF4-FFF2-40B4-BE49-F238E27FC236}">
                  <a16:creationId xmlns:a16="http://schemas.microsoft.com/office/drawing/2014/main" id="{B1D1B109-888E-23D1-458C-E9ADBB3A0E14}"/>
                </a:ext>
              </a:extLst>
            </p:cNvPr>
            <p:cNvSpPr txBox="1"/>
            <p:nvPr/>
          </p:nvSpPr>
          <p:spPr>
            <a:xfrm>
              <a:off x="9950823" y="3173505"/>
              <a:ext cx="1093694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FFFF"/>
                  </a:solidFill>
                  <a:latin typeface="Arial"/>
                  <a:cs typeface="Arial"/>
                </a:rPr>
                <a:t>Enough Amplitude?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cxnSp>
        <p:nvCxnSpPr>
          <p:cNvPr id="3291" name="Straight Arrow Connector 3290">
            <a:extLst>
              <a:ext uri="{FF2B5EF4-FFF2-40B4-BE49-F238E27FC236}">
                <a16:creationId xmlns:a16="http://schemas.microsoft.com/office/drawing/2014/main" id="{CEDB275D-50BF-527B-6CDC-E857E796A6FC}"/>
              </a:ext>
            </a:extLst>
          </p:cNvPr>
          <p:cNvCxnSpPr>
            <a:cxnSpLocks/>
          </p:cNvCxnSpPr>
          <p:nvPr/>
        </p:nvCxnSpPr>
        <p:spPr>
          <a:xfrm flipV="1">
            <a:off x="4161385" y="3098640"/>
            <a:ext cx="40357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93" name="Straight Arrow Connector 3292">
            <a:extLst>
              <a:ext uri="{FF2B5EF4-FFF2-40B4-BE49-F238E27FC236}">
                <a16:creationId xmlns:a16="http://schemas.microsoft.com/office/drawing/2014/main" id="{51D0A8F7-D065-66FB-A70D-F5D3AAF7242E}"/>
              </a:ext>
            </a:extLst>
          </p:cNvPr>
          <p:cNvCxnSpPr>
            <a:cxnSpLocks/>
          </p:cNvCxnSpPr>
          <p:nvPr/>
        </p:nvCxnSpPr>
        <p:spPr>
          <a:xfrm>
            <a:off x="3694218" y="3481770"/>
            <a:ext cx="11081" cy="605452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95" name="Straight Arrow Connector 3294">
            <a:extLst>
              <a:ext uri="{FF2B5EF4-FFF2-40B4-BE49-F238E27FC236}">
                <a16:creationId xmlns:a16="http://schemas.microsoft.com/office/drawing/2014/main" id="{982238D2-E9D6-42CC-5A77-6CF2C6E78B3A}"/>
              </a:ext>
            </a:extLst>
          </p:cNvPr>
          <p:cNvCxnSpPr>
            <a:cxnSpLocks/>
          </p:cNvCxnSpPr>
          <p:nvPr/>
        </p:nvCxnSpPr>
        <p:spPr>
          <a:xfrm flipV="1">
            <a:off x="792141" y="3205124"/>
            <a:ext cx="7589" cy="1095453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29" y="-1587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Step 2 : Condition Checks after each Kick</a:t>
            </a:r>
            <a:endParaRPr lang="en-US" sz="3600" b="1">
              <a:solidFill>
                <a:srgbClr val="003DA5"/>
              </a:solidFill>
              <a:latin typeface="Arial"/>
              <a:cs typeface="Arial"/>
            </a:endParaRPr>
          </a:p>
        </p:txBody>
      </p:sp>
      <p:pic>
        <p:nvPicPr>
          <p:cNvPr id="5" name="Picture 4" descr="A screenshot of a confirmation&#10;&#10;Description automatically generated">
            <a:extLst>
              <a:ext uri="{FF2B5EF4-FFF2-40B4-BE49-F238E27FC236}">
                <a16:creationId xmlns:a16="http://schemas.microsoft.com/office/drawing/2014/main" id="{9C96741D-3E69-865D-909C-361403C94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74" b="901"/>
          <a:stretch/>
        </p:blipFill>
        <p:spPr>
          <a:xfrm>
            <a:off x="6841751" y="1128713"/>
            <a:ext cx="2659439" cy="1161020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9BC62BF9-7881-F587-86DB-7D8A956FBB31}"/>
              </a:ext>
            </a:extLst>
          </p:cNvPr>
          <p:cNvSpPr txBox="1"/>
          <p:nvPr/>
        </p:nvSpPr>
        <p:spPr>
          <a:xfrm>
            <a:off x="6841671" y="2593521"/>
            <a:ext cx="2286000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latin typeface="Arial"/>
                <a:cs typeface="Arial"/>
              </a:rPr>
              <a:t>Requests for human help when out of set limits in BLMs or Intensity</a:t>
            </a:r>
          </a:p>
        </p:txBody>
      </p:sp>
      <p:pic>
        <p:nvPicPr>
          <p:cNvPr id="11" name="Picture 10" descr="A red and white warning sign&#10;&#10;Description automatically generated">
            <a:extLst>
              <a:ext uri="{FF2B5EF4-FFF2-40B4-BE49-F238E27FC236}">
                <a16:creationId xmlns:a16="http://schemas.microsoft.com/office/drawing/2014/main" id="{558092AC-A2B9-95E8-EF10-5BBCEF0288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94" t="4839"/>
          <a:stretch/>
        </p:blipFill>
        <p:spPr>
          <a:xfrm>
            <a:off x="6263676" y="4330700"/>
            <a:ext cx="4004280" cy="1250848"/>
          </a:xfrm>
          <a:prstGeom prst="rect">
            <a:avLst/>
          </a:prstGeom>
        </p:spPr>
      </p:pic>
      <p:sp>
        <p:nvSpPr>
          <p:cNvPr id="12" name="TextBox 12">
            <a:extLst>
              <a:ext uri="{FF2B5EF4-FFF2-40B4-BE49-F238E27FC236}">
                <a16:creationId xmlns:a16="http://schemas.microsoft.com/office/drawing/2014/main" id="{9D918688-F680-AB93-DA01-F6A61042140B}"/>
              </a:ext>
            </a:extLst>
          </p:cNvPr>
          <p:cNvSpPr txBox="1"/>
          <p:nvPr/>
        </p:nvSpPr>
        <p:spPr>
          <a:xfrm>
            <a:off x="6841751" y="3529693"/>
            <a:ext cx="3558988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>
                <a:latin typeface="Arial"/>
                <a:ea typeface="+mn-lt"/>
                <a:cs typeface="+mn-lt"/>
              </a:rPr>
              <a:t>Message boxes providing immediate updates on acquisition and control parameters.</a:t>
            </a:r>
            <a:endParaRPr lang="en-US" sz="1400"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BCD2DF-4D90-79A4-5FD3-E470F86A7BFD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37D796-CDEE-C541-FB8F-F776C860A455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A75648E-255B-77DE-2865-7C11D045F4B7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BD289326-4B01-E9B7-67B7-D65101F38C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DE4FAE0-1C86-4A47-D54A-C59D8B0E3FA6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A17C980E-2507-CAE9-5F3F-F136BE78E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12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3297" name="Group 3296">
            <a:extLst>
              <a:ext uri="{FF2B5EF4-FFF2-40B4-BE49-F238E27FC236}">
                <a16:creationId xmlns:a16="http://schemas.microsoft.com/office/drawing/2014/main" id="{23638AA3-86ED-1B6C-DF94-55828D007A4C}"/>
              </a:ext>
            </a:extLst>
          </p:cNvPr>
          <p:cNvGrpSpPr/>
          <p:nvPr/>
        </p:nvGrpSpPr>
        <p:grpSpPr>
          <a:xfrm>
            <a:off x="1331306" y="1122542"/>
            <a:ext cx="5512780" cy="2414493"/>
            <a:chOff x="679742" y="1277152"/>
            <a:chExt cx="6208518" cy="262431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503A9C5-1333-8764-CE6F-269EF643BB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7721" y="1579522"/>
              <a:ext cx="3326561" cy="853744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D84510-41A7-FF31-9C11-D397A9F70A2B}"/>
                </a:ext>
              </a:extLst>
            </p:cNvPr>
            <p:cNvCxnSpPr/>
            <p:nvPr/>
          </p:nvCxnSpPr>
          <p:spPr>
            <a:xfrm>
              <a:off x="3562935" y="2776659"/>
              <a:ext cx="3325325" cy="843328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8CEEB278-A977-6B4C-0AA1-F1813AA78279}"/>
                </a:ext>
              </a:extLst>
            </p:cNvPr>
            <p:cNvSpPr/>
            <p:nvPr/>
          </p:nvSpPr>
          <p:spPr>
            <a:xfrm>
              <a:off x="679742" y="1277152"/>
              <a:ext cx="2873449" cy="2624318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90519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58D1AB74-0AF4-EC6C-E5C6-BE120BAB79EB}"/>
              </a:ext>
            </a:extLst>
          </p:cNvPr>
          <p:cNvSpPr/>
          <p:nvPr/>
        </p:nvSpPr>
        <p:spPr>
          <a:xfrm>
            <a:off x="1499780" y="2691230"/>
            <a:ext cx="1026497" cy="826810"/>
          </a:xfrm>
          <a:prstGeom prst="flowChartDecision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EC84D4-44A2-76C0-91C4-FEBD6E082A1F}"/>
              </a:ext>
            </a:extLst>
          </p:cNvPr>
          <p:cNvSpPr txBox="1"/>
          <p:nvPr/>
        </p:nvSpPr>
        <p:spPr>
          <a:xfrm>
            <a:off x="1538151" y="2896033"/>
            <a:ext cx="10191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Losses?</a:t>
            </a:r>
            <a:endParaRPr lang="en-US" sz="1000"/>
          </a:p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Intensity?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C479B4-C8B0-016D-ABDB-82EA190D4228}"/>
              </a:ext>
            </a:extLst>
          </p:cNvPr>
          <p:cNvSpPr/>
          <p:nvPr/>
        </p:nvSpPr>
        <p:spPr>
          <a:xfrm>
            <a:off x="2845672" y="4076251"/>
            <a:ext cx="975166" cy="414724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Arial"/>
                <a:cs typeface="Arial"/>
              </a:rPr>
              <a:t>Increase Amplitude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D61C796-087F-04B2-C4DA-658B641EB417}"/>
              </a:ext>
            </a:extLst>
          </p:cNvPr>
          <p:cNvCxnSpPr/>
          <p:nvPr/>
        </p:nvCxnSpPr>
        <p:spPr>
          <a:xfrm flipH="1" flipV="1">
            <a:off x="2009057" y="2046430"/>
            <a:ext cx="5967" cy="659788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9B9EE3F-FB88-0C41-D70D-667E28270933}"/>
              </a:ext>
            </a:extLst>
          </p:cNvPr>
          <p:cNvSpPr txBox="1"/>
          <p:nvPr/>
        </p:nvSpPr>
        <p:spPr>
          <a:xfrm>
            <a:off x="3322550" y="3488967"/>
            <a:ext cx="897775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Not Enough Amplitude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98F617-1E36-C981-3F9E-1CE45EC297DB}"/>
              </a:ext>
            </a:extLst>
          </p:cNvPr>
          <p:cNvSpPr txBox="1"/>
          <p:nvPr/>
        </p:nvSpPr>
        <p:spPr>
          <a:xfrm>
            <a:off x="2900941" y="3565254"/>
            <a:ext cx="483310" cy="2872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0FCA638-05F8-D0AF-1466-760E19B9DA34}"/>
              </a:ext>
            </a:extLst>
          </p:cNvPr>
          <p:cNvSpPr txBox="1"/>
          <p:nvPr/>
        </p:nvSpPr>
        <p:spPr>
          <a:xfrm>
            <a:off x="3734645" y="2710900"/>
            <a:ext cx="622332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All Good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C1AF270-A1D2-D242-02B3-DA0FBBEA6964}"/>
              </a:ext>
            </a:extLst>
          </p:cNvPr>
          <p:cNvSpPr/>
          <p:nvPr/>
        </p:nvSpPr>
        <p:spPr>
          <a:xfrm>
            <a:off x="4209629" y="2923246"/>
            <a:ext cx="1014354" cy="287202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latin typeface="Arial"/>
                <a:cs typeface="Arial"/>
              </a:rPr>
              <a:t>Store kicks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EF26402-75F6-0F18-E000-F6C3E789E328}"/>
              </a:ext>
            </a:extLst>
          </p:cNvPr>
          <p:cNvSpPr/>
          <p:nvPr/>
        </p:nvSpPr>
        <p:spPr>
          <a:xfrm>
            <a:off x="4208415" y="4500078"/>
            <a:ext cx="1018630" cy="287202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latin typeface="Arial"/>
                <a:cs typeface="Arial"/>
              </a:rPr>
              <a:t>Send to Analysis</a:t>
            </a:r>
            <a:endParaRPr lang="en-US" sz="1050" b="1">
              <a:latin typeface="Arial"/>
              <a:cs typeface="Arial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FC56376-B67A-B2BF-0EB9-03D1B0524CF7}"/>
              </a:ext>
            </a:extLst>
          </p:cNvPr>
          <p:cNvCxnSpPr>
            <a:cxnSpLocks/>
          </p:cNvCxnSpPr>
          <p:nvPr/>
        </p:nvCxnSpPr>
        <p:spPr>
          <a:xfrm>
            <a:off x="4765931" y="3213056"/>
            <a:ext cx="11081" cy="1281803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770A649-A428-1F54-DFCF-B05068431677}"/>
              </a:ext>
            </a:extLst>
          </p:cNvPr>
          <p:cNvSpPr txBox="1"/>
          <p:nvPr/>
        </p:nvSpPr>
        <p:spPr>
          <a:xfrm>
            <a:off x="2047389" y="2035375"/>
            <a:ext cx="1102136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Huge Losses/</a:t>
            </a:r>
            <a:endParaRPr lang="en-US"/>
          </a:p>
          <a:p>
            <a:r>
              <a:rPr lang="en-GB" sz="1050" b="1" dirty="0">
                <a:latin typeface="Arial"/>
                <a:cs typeface="Arial"/>
              </a:rPr>
              <a:t>Large Drop in Intensity</a:t>
            </a:r>
            <a:endParaRPr lang="en-GB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8FF7200-92F6-C429-C28D-04874671B28F}"/>
              </a:ext>
            </a:extLst>
          </p:cNvPr>
          <p:cNvSpPr/>
          <p:nvPr/>
        </p:nvSpPr>
        <p:spPr>
          <a:xfrm>
            <a:off x="1716283" y="1830160"/>
            <a:ext cx="655011" cy="213373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b="1" dirty="0">
                <a:latin typeface="Arial"/>
                <a:cs typeface="Arial"/>
              </a:rPr>
              <a:t>Stop</a:t>
            </a:r>
          </a:p>
        </p:txBody>
      </p:sp>
      <p:sp>
        <p:nvSpPr>
          <p:cNvPr id="61" name="Thought Bubble: Cloud 60">
            <a:extLst>
              <a:ext uri="{FF2B5EF4-FFF2-40B4-BE49-F238E27FC236}">
                <a16:creationId xmlns:a16="http://schemas.microsoft.com/office/drawing/2014/main" id="{D19EB9F8-AB22-68B3-41F6-FCE1D1F6BBD2}"/>
              </a:ext>
            </a:extLst>
          </p:cNvPr>
          <p:cNvSpPr/>
          <p:nvPr/>
        </p:nvSpPr>
        <p:spPr>
          <a:xfrm>
            <a:off x="2213245" y="1125496"/>
            <a:ext cx="807736" cy="598023"/>
          </a:xfrm>
          <a:prstGeom prst="cloudCallou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Call for </a:t>
            </a:r>
            <a:r>
              <a:rPr lang="en-GB" sz="1050" b="1" dirty="0">
                <a:latin typeface="Arial"/>
                <a:cs typeface="Arial"/>
              </a:rPr>
              <a:t>Help</a:t>
            </a:r>
          </a:p>
        </p:txBody>
      </p:sp>
      <p:cxnSp>
        <p:nvCxnSpPr>
          <p:cNvPr id="3264" name="Straight Arrow Connector 3263">
            <a:extLst>
              <a:ext uri="{FF2B5EF4-FFF2-40B4-BE49-F238E27FC236}">
                <a16:creationId xmlns:a16="http://schemas.microsoft.com/office/drawing/2014/main" id="{09E92EC1-B07E-B3B5-F02C-E963C4111E54}"/>
              </a:ext>
            </a:extLst>
          </p:cNvPr>
          <p:cNvCxnSpPr>
            <a:cxnSpLocks/>
          </p:cNvCxnSpPr>
          <p:nvPr/>
        </p:nvCxnSpPr>
        <p:spPr>
          <a:xfrm flipV="1">
            <a:off x="2440678" y="3107119"/>
            <a:ext cx="40357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70" name="Group 3269">
            <a:extLst>
              <a:ext uri="{FF2B5EF4-FFF2-40B4-BE49-F238E27FC236}">
                <a16:creationId xmlns:a16="http://schemas.microsoft.com/office/drawing/2014/main" id="{7A29B713-D421-4A3E-F5E7-0DF4ADA8A0E4}"/>
              </a:ext>
            </a:extLst>
          </p:cNvPr>
          <p:cNvGrpSpPr/>
          <p:nvPr/>
        </p:nvGrpSpPr>
        <p:grpSpPr>
          <a:xfrm>
            <a:off x="2837774" y="2713371"/>
            <a:ext cx="971755" cy="773488"/>
            <a:chOff x="9893145" y="2992096"/>
            <a:chExt cx="1213082" cy="817810"/>
          </a:xfrm>
        </p:grpSpPr>
        <p:sp>
          <p:nvSpPr>
            <p:cNvPr id="3266" name="Flowchart: Decision 3265">
              <a:extLst>
                <a:ext uri="{FF2B5EF4-FFF2-40B4-BE49-F238E27FC236}">
                  <a16:creationId xmlns:a16="http://schemas.microsoft.com/office/drawing/2014/main" id="{FD9150C5-90B7-93D0-1644-02E3BEB54530}"/>
                </a:ext>
              </a:extLst>
            </p:cNvPr>
            <p:cNvSpPr/>
            <p:nvPr/>
          </p:nvSpPr>
          <p:spPr>
            <a:xfrm>
              <a:off x="9893145" y="2992096"/>
              <a:ext cx="1213082" cy="817810"/>
            </a:xfrm>
            <a:prstGeom prst="flowChartDecision">
              <a:avLst/>
            </a:prstGeom>
            <a:solidFill>
              <a:srgbClr val="003DA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 sz="900" b="1" dirty="0">
                <a:latin typeface="Arial"/>
                <a:cs typeface="Arial"/>
              </a:endParaRPr>
            </a:p>
          </p:txBody>
        </p:sp>
        <p:sp>
          <p:nvSpPr>
            <p:cNvPr id="3268" name="TextBox 3267">
              <a:extLst>
                <a:ext uri="{FF2B5EF4-FFF2-40B4-BE49-F238E27FC236}">
                  <a16:creationId xmlns:a16="http://schemas.microsoft.com/office/drawing/2014/main" id="{4D3058DD-A27D-8F12-E3AC-D26289D37509}"/>
                </a:ext>
              </a:extLst>
            </p:cNvPr>
            <p:cNvSpPr txBox="1"/>
            <p:nvPr/>
          </p:nvSpPr>
          <p:spPr>
            <a:xfrm>
              <a:off x="9950823" y="3173505"/>
              <a:ext cx="1093694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FFFF"/>
                  </a:solidFill>
                  <a:latin typeface="Arial"/>
                  <a:cs typeface="Arial"/>
                </a:rPr>
                <a:t>Enough Amplitude?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cxnSp>
        <p:nvCxnSpPr>
          <p:cNvPr id="3273" name="Straight Arrow Connector 3272">
            <a:extLst>
              <a:ext uri="{FF2B5EF4-FFF2-40B4-BE49-F238E27FC236}">
                <a16:creationId xmlns:a16="http://schemas.microsoft.com/office/drawing/2014/main" id="{3B5FD207-571C-3C44-4A98-1C05C9834332}"/>
              </a:ext>
            </a:extLst>
          </p:cNvPr>
          <p:cNvCxnSpPr>
            <a:cxnSpLocks/>
          </p:cNvCxnSpPr>
          <p:nvPr/>
        </p:nvCxnSpPr>
        <p:spPr>
          <a:xfrm flipV="1">
            <a:off x="3805125" y="3098640"/>
            <a:ext cx="40357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76" name="Straight Arrow Connector 3275">
            <a:extLst>
              <a:ext uri="{FF2B5EF4-FFF2-40B4-BE49-F238E27FC236}">
                <a16:creationId xmlns:a16="http://schemas.microsoft.com/office/drawing/2014/main" id="{AA0717B5-35C8-801E-93E7-8ED865F9B34D}"/>
              </a:ext>
            </a:extLst>
          </p:cNvPr>
          <p:cNvCxnSpPr>
            <a:cxnSpLocks/>
          </p:cNvCxnSpPr>
          <p:nvPr/>
        </p:nvCxnSpPr>
        <p:spPr>
          <a:xfrm>
            <a:off x="3337958" y="3481770"/>
            <a:ext cx="11081" cy="605452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E65D367-FB79-5EAE-D1B9-381B4CB602E8}"/>
              </a:ext>
            </a:extLst>
          </p:cNvPr>
          <p:cNvSpPr/>
          <p:nvPr/>
        </p:nvSpPr>
        <p:spPr>
          <a:xfrm>
            <a:off x="365394" y="2961028"/>
            <a:ext cx="558094" cy="260015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900" b="1" dirty="0">
                <a:latin typeface="Arial"/>
                <a:cs typeface="Arial"/>
              </a:rPr>
              <a:t>Excite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BB0E650-44B5-76A2-6C71-C490D233F77B}"/>
              </a:ext>
            </a:extLst>
          </p:cNvPr>
          <p:cNvCxnSpPr/>
          <p:nvPr/>
        </p:nvCxnSpPr>
        <p:spPr>
          <a:xfrm flipV="1">
            <a:off x="932862" y="3104054"/>
            <a:ext cx="74695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B795959-207B-E911-63CA-5A16E6808A73}"/>
              </a:ext>
            </a:extLst>
          </p:cNvPr>
          <p:cNvCxnSpPr/>
          <p:nvPr/>
        </p:nvCxnSpPr>
        <p:spPr>
          <a:xfrm>
            <a:off x="626048" y="4274476"/>
            <a:ext cx="2218698" cy="2302"/>
          </a:xfrm>
          <a:prstGeom prst="straightConnector1">
            <a:avLst/>
          </a:prstGeom>
          <a:ln>
            <a:solidFill>
              <a:srgbClr val="003DA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80" name="Straight Arrow Connector 3279">
            <a:extLst>
              <a:ext uri="{FF2B5EF4-FFF2-40B4-BE49-F238E27FC236}">
                <a16:creationId xmlns:a16="http://schemas.microsoft.com/office/drawing/2014/main" id="{9A75BBF1-F347-DFE2-C776-DB1E4FC55FCE}"/>
              </a:ext>
            </a:extLst>
          </p:cNvPr>
          <p:cNvCxnSpPr>
            <a:cxnSpLocks/>
          </p:cNvCxnSpPr>
          <p:nvPr/>
        </p:nvCxnSpPr>
        <p:spPr>
          <a:xfrm flipV="1">
            <a:off x="623125" y="3201513"/>
            <a:ext cx="7028" cy="1079266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29" y="-1587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Step 3 : Excite based on Amplitude</a:t>
            </a:r>
            <a:endParaRPr lang="en-US">
              <a:solidFill>
                <a:srgbClr val="003DA5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ABABE0-614B-9F65-25FB-6B0AB3AC142E}"/>
              </a:ext>
            </a:extLst>
          </p:cNvPr>
          <p:cNvSpPr txBox="1"/>
          <p:nvPr/>
        </p:nvSpPr>
        <p:spPr>
          <a:xfrm>
            <a:off x="5284126" y="5259575"/>
            <a:ext cx="6470499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GB" sz="1400" err="1">
                <a:latin typeface="Arial"/>
                <a:cs typeface="Arial"/>
              </a:rPr>
              <a:t>Betabeat</a:t>
            </a:r>
            <a:r>
              <a:rPr lang="en-GB" sz="1400">
                <a:latin typeface="Arial"/>
                <a:cs typeface="Arial"/>
              </a:rPr>
              <a:t> analysed for different kick to find an acceptable level of </a:t>
            </a:r>
            <a:r>
              <a:rPr lang="en-GB" sz="1400" err="1">
                <a:latin typeface="Arial"/>
                <a:cs typeface="Arial"/>
              </a:rPr>
              <a:t>errorbars</a:t>
            </a:r>
            <a:r>
              <a:rPr lang="en-GB" sz="1400">
                <a:latin typeface="Arial"/>
                <a:cs typeface="Arial"/>
              </a:rPr>
              <a:t> in beta amplitude to get a good kick.</a:t>
            </a:r>
            <a:endParaRPr lang="en-US" sz="140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GB" sz="1400">
                <a:latin typeface="Arial"/>
                <a:cs typeface="Arial"/>
              </a:rPr>
              <a:t>Higher amplitude kicks -&gt; Signal-to-noise ratio gets better</a:t>
            </a:r>
            <a:endParaRPr lang="en-GB" sz="1400" err="1">
              <a:latin typeface="Arial"/>
              <a:cs typeface="Arial"/>
            </a:endParaRPr>
          </a:p>
        </p:txBody>
      </p:sp>
      <p:pic>
        <p:nvPicPr>
          <p:cNvPr id="6" name="Picture 5" descr="A graph of a number of lines&#10;&#10;Description automatically generated">
            <a:extLst>
              <a:ext uri="{FF2B5EF4-FFF2-40B4-BE49-F238E27FC236}">
                <a16:creationId xmlns:a16="http://schemas.microsoft.com/office/drawing/2014/main" id="{8173FB85-09AE-227A-68A0-FE179105D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696" y="1418167"/>
            <a:ext cx="6270308" cy="37000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BE26BE-2FB2-C616-B3CF-D2377A55A5DF}"/>
              </a:ext>
            </a:extLst>
          </p:cNvPr>
          <p:cNvSpPr txBox="1"/>
          <p:nvPr/>
        </p:nvSpPr>
        <p:spPr>
          <a:xfrm>
            <a:off x="10494926" y="4866197"/>
            <a:ext cx="1277436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900">
                <a:latin typeface="Arial"/>
                <a:cs typeface="Arial"/>
              </a:rPr>
              <a:t>Fill </a:t>
            </a:r>
            <a:r>
              <a:rPr lang="en-GB" sz="900" err="1">
                <a:latin typeface="Arial"/>
                <a:cs typeface="Arial"/>
              </a:rPr>
              <a:t>nos</a:t>
            </a:r>
            <a:r>
              <a:rPr lang="en-GB" sz="900">
                <a:latin typeface="Arial"/>
                <a:cs typeface="Arial"/>
              </a:rPr>
              <a:t>:   9403, 8521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64F311-F2B4-7F2E-2041-9852E01C15C3}"/>
              </a:ext>
            </a:extLst>
          </p:cNvPr>
          <p:cNvSpPr txBox="1"/>
          <p:nvPr/>
        </p:nvSpPr>
        <p:spPr>
          <a:xfrm>
            <a:off x="5332882" y="1036838"/>
            <a:ext cx="6477000" cy="6186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742950" indent="-742950">
              <a:lnSpc>
                <a:spcPct val="90000"/>
              </a:lnSpc>
              <a:spcBef>
                <a:spcPct val="0"/>
              </a:spcBef>
              <a:buAutoNum type="arabicPeriod"/>
            </a:pPr>
            <a:r>
              <a:rPr lang="en-GB" b="1">
                <a:solidFill>
                  <a:srgbClr val="003DA5"/>
                </a:solidFill>
                <a:latin typeface="Arial"/>
                <a:cs typeface="Arial"/>
              </a:rPr>
              <a:t>Analysis of Error in Beta Beat for Every Kick</a:t>
            </a:r>
            <a:endParaRPr lang="en-US" b="1">
              <a:solidFill>
                <a:srgbClr val="003DA5"/>
              </a:solidFill>
              <a:latin typeface="Arial"/>
              <a:cs typeface="Arial"/>
            </a:endParaRPr>
          </a:p>
          <a:p>
            <a:pPr algn="l"/>
            <a:endParaRPr lang="en-GB" b="1">
              <a:solidFill>
                <a:srgbClr val="003DA5"/>
              </a:solidFill>
              <a:latin typeface="Arial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D806A-63F6-AD28-083B-9E48EF53F0FC}"/>
              </a:ext>
            </a:extLst>
          </p:cNvPr>
          <p:cNvSpPr txBox="1"/>
          <p:nvPr/>
        </p:nvSpPr>
        <p:spPr>
          <a:xfrm>
            <a:off x="425532" y="5630882"/>
            <a:ext cx="360218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i="1">
                <a:latin typeface="Arial"/>
                <a:cs typeface="Arial"/>
              </a:rPr>
              <a:t>[Only works if there are no major changes in the optics/beam set up, such as in 60 degrees]</a:t>
            </a:r>
            <a:endParaRPr lang="en-US" sz="1200" i="1"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7BEC3A-EE71-4F4B-16A6-FB89BEA8F2DA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87C35A-AA08-EBC5-1460-AB36CDF35C41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A2DDE3-BA3E-2588-2628-FB297A8DDABB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EB6FE643-DEC3-6F45-93B6-34112C5EB3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582C2C7-1B46-13E1-D216-D0BC39119267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E06D741D-B40C-A84C-1EB7-417B6FFA2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13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F58492-9B7E-7848-A778-3B6E1F1C0B61}"/>
              </a:ext>
            </a:extLst>
          </p:cNvPr>
          <p:cNvSpPr txBox="1"/>
          <p:nvPr/>
        </p:nvSpPr>
        <p:spPr>
          <a:xfrm>
            <a:off x="8648073" y="4800093"/>
            <a:ext cx="805025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600" dirty="0">
                <a:latin typeface="Arial"/>
                <a:cs typeface="Arial"/>
              </a:rPr>
              <a:t>[%]</a:t>
            </a:r>
            <a:endParaRPr lang="en-US" sz="600">
              <a:latin typeface="Arial"/>
              <a:cs typeface="Arial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3621A3A-469B-741E-D0AF-A7EAF47D3789}"/>
              </a:ext>
            </a:extLst>
          </p:cNvPr>
          <p:cNvSpPr/>
          <p:nvPr/>
        </p:nvSpPr>
        <p:spPr>
          <a:xfrm rot="5400000">
            <a:off x="2143779" y="2783269"/>
            <a:ext cx="2422770" cy="193234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22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blue and orange line graph&#10;&#10;Description automatically generated">
            <a:extLst>
              <a:ext uri="{FF2B5EF4-FFF2-40B4-BE49-F238E27FC236}">
                <a16:creationId xmlns:a16="http://schemas.microsoft.com/office/drawing/2014/main" id="{F526AAB3-56DB-6C12-1485-AA312DB25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480" y="1501502"/>
            <a:ext cx="7986156" cy="41716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b="1">
                <a:solidFill>
                  <a:srgbClr val="003DA5"/>
                </a:solidFill>
                <a:latin typeface="Arial"/>
                <a:cs typeface="Arial"/>
              </a:rPr>
              <a:t>2. Conditional Kicking Based on Peak-to-Peak Amplitude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C0B06B-7736-7330-33F2-7565332DF039}"/>
              </a:ext>
            </a:extLst>
          </p:cNvPr>
          <p:cNvSpPr txBox="1"/>
          <p:nvPr/>
        </p:nvSpPr>
        <p:spPr>
          <a:xfrm>
            <a:off x="7990096" y="4342633"/>
            <a:ext cx="3550721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,Sans-Serif"/>
              <a:buChar char="•"/>
            </a:pPr>
            <a:r>
              <a:rPr lang="en-GB" sz="1600">
                <a:latin typeface="Arial"/>
                <a:cs typeface="Arial"/>
              </a:rPr>
              <a:t>If the BPMs peak-to-peak is above ~2mm --&gt; acceptable for the </a:t>
            </a:r>
            <a:r>
              <a:rPr lang="en-GB" sz="1600" err="1">
                <a:latin typeface="Arial"/>
                <a:cs typeface="Arial"/>
              </a:rPr>
              <a:t>errorbars</a:t>
            </a:r>
            <a:r>
              <a:rPr lang="en-GB" sz="1600">
                <a:latin typeface="Arial"/>
                <a:cs typeface="Arial"/>
              </a:rPr>
              <a:t> of </a:t>
            </a:r>
            <a:r>
              <a:rPr lang="en-GB" sz="1600" err="1">
                <a:latin typeface="Arial"/>
                <a:cs typeface="Arial"/>
              </a:rPr>
              <a:t>betabeat</a:t>
            </a:r>
            <a:r>
              <a:rPr lang="en-GB" sz="1600">
                <a:latin typeface="Arial"/>
                <a:cs typeface="Arial"/>
              </a:rPr>
              <a:t> --&gt; Programmed exit.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50B423-5738-656F-BC0E-EC28073E8FCD}"/>
              </a:ext>
            </a:extLst>
          </p:cNvPr>
          <p:cNvCxnSpPr>
            <a:cxnSpLocks/>
          </p:cNvCxnSpPr>
          <p:nvPr/>
        </p:nvCxnSpPr>
        <p:spPr>
          <a:xfrm flipV="1">
            <a:off x="7136009" y="2952877"/>
            <a:ext cx="789709" cy="2911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29B2096-904E-667B-6B94-F32CAF519F45}"/>
              </a:ext>
            </a:extLst>
          </p:cNvPr>
          <p:cNvSpPr txBox="1"/>
          <p:nvPr/>
        </p:nvSpPr>
        <p:spPr>
          <a:xfrm>
            <a:off x="7940880" y="2571626"/>
            <a:ext cx="223837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rgbClr val="C00000"/>
                </a:solidFill>
                <a:latin typeface="Arial"/>
                <a:cs typeface="Arial"/>
              </a:rPr>
              <a:t>Peak-to-peak amplitude is computed for individual BPM in Non-ATS arc and checked.</a:t>
            </a:r>
            <a:endParaRPr lang="en-GB" sz="1200">
              <a:solidFill>
                <a:srgbClr val="C00000"/>
              </a:solidFill>
              <a:latin typeface="Aptos" panose="020B0004020202020204"/>
              <a:cs typeface="Arial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C786711-E307-07F6-E5AB-00DB5FCDAEC1}"/>
              </a:ext>
            </a:extLst>
          </p:cNvPr>
          <p:cNvCxnSpPr>
            <a:cxnSpLocks/>
          </p:cNvCxnSpPr>
          <p:nvPr/>
        </p:nvCxnSpPr>
        <p:spPr>
          <a:xfrm>
            <a:off x="996373" y="3253330"/>
            <a:ext cx="6132285" cy="0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CD93A2-47BF-1D42-EDEA-800D232CB50F}"/>
              </a:ext>
            </a:extLst>
          </p:cNvPr>
          <p:cNvCxnSpPr>
            <a:cxnSpLocks/>
          </p:cNvCxnSpPr>
          <p:nvPr/>
        </p:nvCxnSpPr>
        <p:spPr>
          <a:xfrm>
            <a:off x="996371" y="4872141"/>
            <a:ext cx="6132285" cy="0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378CF1F-95CE-8A66-3CA6-6E2904A0A694}"/>
              </a:ext>
            </a:extLst>
          </p:cNvPr>
          <p:cNvCxnSpPr>
            <a:cxnSpLocks/>
          </p:cNvCxnSpPr>
          <p:nvPr/>
        </p:nvCxnSpPr>
        <p:spPr>
          <a:xfrm flipV="1">
            <a:off x="7112016" y="3052587"/>
            <a:ext cx="789709" cy="17931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5804700-CBE1-EBCB-5633-8A94DE118186}"/>
              </a:ext>
            </a:extLst>
          </p:cNvPr>
          <p:cNvSpPr txBox="1"/>
          <p:nvPr/>
        </p:nvSpPr>
        <p:spPr>
          <a:xfrm>
            <a:off x="9985169" y="3592286"/>
            <a:ext cx="15536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900" i="1">
                <a:latin typeface="Arial"/>
                <a:cs typeface="Arial"/>
              </a:rPr>
              <a:t>[Non-ATS arcs as they stay constant]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3DE5D2-435D-877B-2C4F-D80CFFB719D4}"/>
              </a:ext>
            </a:extLst>
          </p:cNvPr>
          <p:cNvSpPr txBox="1"/>
          <p:nvPr/>
        </p:nvSpPr>
        <p:spPr>
          <a:xfrm>
            <a:off x="2943101" y="1630877"/>
            <a:ext cx="280851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latin typeface="Arial"/>
                <a:cs typeface="Arial"/>
              </a:rPr>
              <a:t>Turn-by-turn Plot of BPMs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2FCE2F-ECE8-A837-DB9B-9E16E0BD3602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FA7D8C-85F9-4829-E874-5E6F9E733A31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E8FC6A-5889-A6CC-74E8-C1B9B506EF7D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76A7423F-622B-EEEA-F1A3-CA4DC19AE8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791FF42-6D36-F582-4422-A4B8C918FFA8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922E036D-BBFA-259C-194B-CE2D2D36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14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3132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EA7BBEE-0709-EC99-8D4B-80F40DE8A4FD}"/>
              </a:ext>
            </a:extLst>
          </p:cNvPr>
          <p:cNvSpPr txBox="1">
            <a:spLocks/>
          </p:cNvSpPr>
          <p:nvPr/>
        </p:nvSpPr>
        <p:spPr>
          <a:xfrm>
            <a:off x="816429" y="-158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Step 4 : Store kicks, Send for Analysis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3B2AB19-93E6-7CDD-119B-C94DAA735942}"/>
              </a:ext>
            </a:extLst>
          </p:cNvPr>
          <p:cNvSpPr txBox="1"/>
          <p:nvPr/>
        </p:nvSpPr>
        <p:spPr>
          <a:xfrm>
            <a:off x="5963578" y="1726099"/>
            <a:ext cx="5406815" cy="23317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>
                <a:latin typeface="Arial"/>
                <a:cs typeface="Arial"/>
              </a:rPr>
              <a:t>Every good kick has to be stored and sent for analysis automatically.</a:t>
            </a:r>
          </a:p>
          <a:p>
            <a:pPr marL="285750" indent="-285750">
              <a:buFont typeface="Arial"/>
              <a:buChar char="•"/>
            </a:pPr>
            <a:endParaRPr lang="en-GB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>
                <a:latin typeface="Arial"/>
                <a:cs typeface="Arial"/>
              </a:rPr>
              <a:t>Analysis can be done in a very similar way as in a coupling server--&gt; reusable.</a:t>
            </a:r>
            <a:br>
              <a:rPr lang="en-GB">
                <a:latin typeface="Arial"/>
              </a:rPr>
            </a:br>
            <a:endParaRPr lang="en-GB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>
                <a:latin typeface="Arial"/>
                <a:cs typeface="Arial"/>
              </a:rPr>
              <a:t>Next step in the direction of automating the Optics Measurements.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6EB9B5-C776-9C28-EA77-39A12F165FAD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62C801-A42F-AD1B-6919-5E47D2D0BD9A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564649-0E07-0863-169E-F3E81210BB74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A4F15692-B935-658D-4170-E6C1E97D23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90EC9F-8FEC-CD83-F2D9-C97842DD63D5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053072CC-A161-0038-69D2-831864B72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15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D8014E3-A806-4A88-8A14-4FB4A30072E9}"/>
              </a:ext>
            </a:extLst>
          </p:cNvPr>
          <p:cNvSpPr/>
          <p:nvPr/>
        </p:nvSpPr>
        <p:spPr>
          <a:xfrm rot="5400000">
            <a:off x="3227051" y="2885658"/>
            <a:ext cx="3041443" cy="2042122"/>
          </a:xfrm>
          <a:prstGeom prst="ellipse">
            <a:avLst/>
          </a:prstGeom>
          <a:noFill/>
          <a:ln>
            <a:solidFill>
              <a:srgbClr val="115FA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EEC6C506-C9B8-4A0E-FFFD-485E73709058}"/>
              </a:ext>
            </a:extLst>
          </p:cNvPr>
          <p:cNvSpPr/>
          <p:nvPr/>
        </p:nvSpPr>
        <p:spPr>
          <a:xfrm>
            <a:off x="1499780" y="2691230"/>
            <a:ext cx="1026497" cy="826810"/>
          </a:xfrm>
          <a:prstGeom prst="flowChartDecision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>
              <a:latin typeface="Arial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5681C2-F6AB-19E8-1757-8C8468CA7599}"/>
              </a:ext>
            </a:extLst>
          </p:cNvPr>
          <p:cNvSpPr txBox="1"/>
          <p:nvPr/>
        </p:nvSpPr>
        <p:spPr>
          <a:xfrm>
            <a:off x="1538151" y="2896033"/>
            <a:ext cx="10191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Losses?</a:t>
            </a:r>
            <a:endParaRPr lang="en-US" sz="1000"/>
          </a:p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Intensity?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B5844F-C17D-1470-B4D5-EDDACD318A4D}"/>
              </a:ext>
            </a:extLst>
          </p:cNvPr>
          <p:cNvSpPr/>
          <p:nvPr/>
        </p:nvSpPr>
        <p:spPr>
          <a:xfrm>
            <a:off x="2845672" y="4076251"/>
            <a:ext cx="975166" cy="414724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Arial"/>
                <a:cs typeface="Arial"/>
              </a:rPr>
              <a:t>Increase Amplitude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DCD863D-7EE2-4A28-4CCA-D95E2CFF4C5E}"/>
              </a:ext>
            </a:extLst>
          </p:cNvPr>
          <p:cNvCxnSpPr/>
          <p:nvPr/>
        </p:nvCxnSpPr>
        <p:spPr>
          <a:xfrm flipH="1" flipV="1">
            <a:off x="2009057" y="2046430"/>
            <a:ext cx="5967" cy="659788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D4047BF-258A-AAB8-3E9A-BB2C8A143F71}"/>
              </a:ext>
            </a:extLst>
          </p:cNvPr>
          <p:cNvSpPr txBox="1"/>
          <p:nvPr/>
        </p:nvSpPr>
        <p:spPr>
          <a:xfrm>
            <a:off x="3322550" y="3488967"/>
            <a:ext cx="897775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Not Enough Amplitude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898BDD-963E-DFAE-0E2D-59B23CD7852A}"/>
              </a:ext>
            </a:extLst>
          </p:cNvPr>
          <p:cNvSpPr txBox="1"/>
          <p:nvPr/>
        </p:nvSpPr>
        <p:spPr>
          <a:xfrm>
            <a:off x="2900941" y="3565254"/>
            <a:ext cx="483310" cy="2872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64EF54-A503-59B8-B2FA-09CD64F00255}"/>
              </a:ext>
            </a:extLst>
          </p:cNvPr>
          <p:cNvSpPr txBox="1"/>
          <p:nvPr/>
        </p:nvSpPr>
        <p:spPr>
          <a:xfrm>
            <a:off x="3734645" y="2710900"/>
            <a:ext cx="622332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All Good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36CD57A-5D55-296B-31E9-7885E5543DC8}"/>
              </a:ext>
            </a:extLst>
          </p:cNvPr>
          <p:cNvSpPr/>
          <p:nvPr/>
        </p:nvSpPr>
        <p:spPr>
          <a:xfrm>
            <a:off x="4209629" y="2923246"/>
            <a:ext cx="1014354" cy="287202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latin typeface="Arial"/>
                <a:cs typeface="Arial"/>
              </a:rPr>
              <a:t>Store kicks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886A315-C948-FC81-4FC0-D4B0EA167D7C}"/>
              </a:ext>
            </a:extLst>
          </p:cNvPr>
          <p:cNvSpPr/>
          <p:nvPr/>
        </p:nvSpPr>
        <p:spPr>
          <a:xfrm>
            <a:off x="4208415" y="4500078"/>
            <a:ext cx="1018630" cy="287202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latin typeface="Arial"/>
                <a:cs typeface="Arial"/>
              </a:rPr>
              <a:t>Send to Analysis</a:t>
            </a:r>
            <a:endParaRPr lang="en-US" sz="1050" b="1">
              <a:latin typeface="Arial"/>
              <a:cs typeface="Arial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415D3D8-7BF6-A93D-7446-F5A7E8F1E288}"/>
              </a:ext>
            </a:extLst>
          </p:cNvPr>
          <p:cNvCxnSpPr>
            <a:cxnSpLocks/>
          </p:cNvCxnSpPr>
          <p:nvPr/>
        </p:nvCxnSpPr>
        <p:spPr>
          <a:xfrm>
            <a:off x="4765931" y="3213056"/>
            <a:ext cx="11081" cy="1281803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ED6FA3E-0729-82D4-3C9B-C6A5B230A338}"/>
              </a:ext>
            </a:extLst>
          </p:cNvPr>
          <p:cNvSpPr txBox="1"/>
          <p:nvPr/>
        </p:nvSpPr>
        <p:spPr>
          <a:xfrm>
            <a:off x="2047389" y="2035375"/>
            <a:ext cx="1102136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Huge Losses/</a:t>
            </a:r>
            <a:endParaRPr lang="en-US"/>
          </a:p>
          <a:p>
            <a:r>
              <a:rPr lang="en-GB" sz="1050" b="1" dirty="0">
                <a:latin typeface="Arial"/>
                <a:cs typeface="Arial"/>
              </a:rPr>
              <a:t>Large Drop in Intensity</a:t>
            </a:r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9BFF1FF-2B30-2DA0-5970-5FA8EEE1C4BB}"/>
              </a:ext>
            </a:extLst>
          </p:cNvPr>
          <p:cNvSpPr/>
          <p:nvPr/>
        </p:nvSpPr>
        <p:spPr>
          <a:xfrm>
            <a:off x="1716283" y="1830160"/>
            <a:ext cx="655011" cy="213373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b="1" dirty="0">
                <a:latin typeface="Arial"/>
                <a:cs typeface="Arial"/>
              </a:rPr>
              <a:t>Stop</a:t>
            </a:r>
          </a:p>
        </p:txBody>
      </p:sp>
      <p:sp>
        <p:nvSpPr>
          <p:cNvPr id="48" name="Thought Bubble: Cloud 47">
            <a:extLst>
              <a:ext uri="{FF2B5EF4-FFF2-40B4-BE49-F238E27FC236}">
                <a16:creationId xmlns:a16="http://schemas.microsoft.com/office/drawing/2014/main" id="{53BD4A57-302C-4CBC-3DE7-2548924D954C}"/>
              </a:ext>
            </a:extLst>
          </p:cNvPr>
          <p:cNvSpPr/>
          <p:nvPr/>
        </p:nvSpPr>
        <p:spPr>
          <a:xfrm>
            <a:off x="2213245" y="1125496"/>
            <a:ext cx="807736" cy="598023"/>
          </a:xfrm>
          <a:prstGeom prst="cloudCallou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Call for </a:t>
            </a:r>
            <a:r>
              <a:rPr lang="en-GB" sz="1050" b="1" dirty="0">
                <a:latin typeface="Arial"/>
                <a:cs typeface="Arial"/>
              </a:rPr>
              <a:t>Help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D6DFF41-490B-51DC-E715-807CA45C6561}"/>
              </a:ext>
            </a:extLst>
          </p:cNvPr>
          <p:cNvCxnSpPr>
            <a:cxnSpLocks/>
          </p:cNvCxnSpPr>
          <p:nvPr/>
        </p:nvCxnSpPr>
        <p:spPr>
          <a:xfrm flipV="1">
            <a:off x="2440678" y="3107119"/>
            <a:ext cx="40357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F221715-0874-7CF5-C37A-FABF3B4F3E83}"/>
              </a:ext>
            </a:extLst>
          </p:cNvPr>
          <p:cNvGrpSpPr/>
          <p:nvPr/>
        </p:nvGrpSpPr>
        <p:grpSpPr>
          <a:xfrm>
            <a:off x="2837774" y="2713371"/>
            <a:ext cx="971755" cy="773488"/>
            <a:chOff x="9893145" y="2992096"/>
            <a:chExt cx="1213082" cy="817810"/>
          </a:xfrm>
        </p:grpSpPr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F88EB1F8-C89B-D524-7A84-F67F1CD3A2DF}"/>
                </a:ext>
              </a:extLst>
            </p:cNvPr>
            <p:cNvSpPr/>
            <p:nvPr/>
          </p:nvSpPr>
          <p:spPr>
            <a:xfrm>
              <a:off x="9893145" y="2992096"/>
              <a:ext cx="1213082" cy="817810"/>
            </a:xfrm>
            <a:prstGeom prst="flowChartDecision">
              <a:avLst/>
            </a:prstGeom>
            <a:solidFill>
              <a:srgbClr val="003DA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 sz="900" b="1" dirty="0">
                <a:latin typeface="Arial"/>
                <a:cs typeface="Arial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69EF7EC-EC4A-1103-AEEB-F947624A87DE}"/>
                </a:ext>
              </a:extLst>
            </p:cNvPr>
            <p:cNvSpPr txBox="1"/>
            <p:nvPr/>
          </p:nvSpPr>
          <p:spPr>
            <a:xfrm>
              <a:off x="9950823" y="3173505"/>
              <a:ext cx="1093694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FFFF"/>
                  </a:solidFill>
                  <a:latin typeface="Arial"/>
                  <a:cs typeface="Arial"/>
                </a:rPr>
                <a:t>Enough Amplitude?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3AF2339-1101-CDD7-C7AA-6B3F8DB7175C}"/>
              </a:ext>
            </a:extLst>
          </p:cNvPr>
          <p:cNvCxnSpPr>
            <a:cxnSpLocks/>
          </p:cNvCxnSpPr>
          <p:nvPr/>
        </p:nvCxnSpPr>
        <p:spPr>
          <a:xfrm flipV="1">
            <a:off x="3805125" y="3098640"/>
            <a:ext cx="40357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20882FC-29D2-CDCD-33C2-16FF1D61DB8F}"/>
              </a:ext>
            </a:extLst>
          </p:cNvPr>
          <p:cNvCxnSpPr>
            <a:cxnSpLocks/>
          </p:cNvCxnSpPr>
          <p:nvPr/>
        </p:nvCxnSpPr>
        <p:spPr>
          <a:xfrm>
            <a:off x="3337958" y="3481770"/>
            <a:ext cx="11081" cy="605452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B09CB100-794E-B36D-0519-2B3C59B9A891}"/>
              </a:ext>
            </a:extLst>
          </p:cNvPr>
          <p:cNvSpPr/>
          <p:nvPr/>
        </p:nvSpPr>
        <p:spPr>
          <a:xfrm>
            <a:off x="365394" y="2961028"/>
            <a:ext cx="558094" cy="260015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900" b="1" dirty="0">
                <a:latin typeface="Arial"/>
                <a:cs typeface="Arial"/>
              </a:rPr>
              <a:t>Excite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4E9C29B-5F8A-C555-B6D5-27015FF6ADDE}"/>
              </a:ext>
            </a:extLst>
          </p:cNvPr>
          <p:cNvCxnSpPr/>
          <p:nvPr/>
        </p:nvCxnSpPr>
        <p:spPr>
          <a:xfrm flipV="1">
            <a:off x="932862" y="3104054"/>
            <a:ext cx="746955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E45C83-2F5B-3AEC-C800-9DB90A0F9197}"/>
              </a:ext>
            </a:extLst>
          </p:cNvPr>
          <p:cNvCxnSpPr/>
          <p:nvPr/>
        </p:nvCxnSpPr>
        <p:spPr>
          <a:xfrm>
            <a:off x="626048" y="4274476"/>
            <a:ext cx="2218698" cy="2302"/>
          </a:xfrm>
          <a:prstGeom prst="straightConnector1">
            <a:avLst/>
          </a:prstGeom>
          <a:ln>
            <a:solidFill>
              <a:srgbClr val="003DA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C2E0BBB-6BE2-224A-1BE5-AB4A327D2E0D}"/>
              </a:ext>
            </a:extLst>
          </p:cNvPr>
          <p:cNvCxnSpPr>
            <a:cxnSpLocks/>
          </p:cNvCxnSpPr>
          <p:nvPr/>
        </p:nvCxnSpPr>
        <p:spPr>
          <a:xfrm flipV="1">
            <a:off x="623125" y="3201513"/>
            <a:ext cx="7028" cy="1079266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304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ea typeface="+mj-lt"/>
                <a:cs typeface="+mj-lt"/>
              </a:rPr>
              <a:t>Conclusions </a:t>
            </a:r>
            <a:endParaRPr lang="en-US" sz="3600" b="1">
              <a:solidFill>
                <a:srgbClr val="003DA5"/>
              </a:solidFill>
              <a:latin typeface="Arial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1115D3-BFAC-E91B-027D-80411A384BA6}"/>
              </a:ext>
            </a:extLst>
          </p:cNvPr>
          <p:cNvSpPr txBox="1"/>
          <p:nvPr/>
        </p:nvSpPr>
        <p:spPr>
          <a:xfrm>
            <a:off x="840798" y="1470313"/>
            <a:ext cx="5471390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b="1">
              <a:latin typeface="Arial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GB" b="1">
                <a:solidFill>
                  <a:srgbClr val="92D050"/>
                </a:solidFill>
                <a:latin typeface="Arial"/>
                <a:ea typeface="+mn-lt"/>
                <a:cs typeface="+mn-lt"/>
              </a:rPr>
              <a:t>Done</a:t>
            </a:r>
            <a:r>
              <a:rPr lang="en-GB">
                <a:latin typeface="Arial"/>
                <a:ea typeface="+mn-lt"/>
                <a:cs typeface="+mn-lt"/>
              </a:rPr>
              <a:t>: The precondition checks and ongoing checks </a:t>
            </a:r>
            <a:r>
              <a:rPr lang="en-GB">
                <a:latin typeface="Arial"/>
                <a:cs typeface="Arial"/>
              </a:rPr>
              <a:t>during kicks</a:t>
            </a:r>
          </a:p>
          <a:p>
            <a:pPr marL="285750" indent="-285750">
              <a:buFont typeface="Arial"/>
              <a:buChar char="•"/>
            </a:pPr>
            <a:endParaRPr lang="en-GB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 b="1">
                <a:solidFill>
                  <a:srgbClr val="FFC000"/>
                </a:solidFill>
                <a:latin typeface="Arial"/>
                <a:cs typeface="Arial"/>
              </a:rPr>
              <a:t>Undergoing</a:t>
            </a:r>
            <a:r>
              <a:rPr lang="en-GB">
                <a:latin typeface="Arial"/>
                <a:cs typeface="Arial"/>
              </a:rPr>
              <a:t>: The Analysis for the excitation amplitude and programming a higher kick or exit based on this analysis.</a:t>
            </a:r>
          </a:p>
          <a:p>
            <a:pPr marL="285750" indent="-285750">
              <a:buFont typeface="Arial"/>
              <a:buChar char="•"/>
            </a:pPr>
            <a:endParaRPr lang="en-GB" b="1">
              <a:solidFill>
                <a:srgbClr val="115FA8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 b="1">
                <a:solidFill>
                  <a:srgbClr val="115FA8"/>
                </a:solidFill>
                <a:latin typeface="Arial"/>
                <a:cs typeface="Arial"/>
              </a:rPr>
              <a:t>Future Prospect </a:t>
            </a:r>
            <a:r>
              <a:rPr lang="en-GB" b="1">
                <a:solidFill>
                  <a:schemeClr val="tx2">
                    <a:lumMod val="76000"/>
                    <a:lumOff val="24000"/>
                  </a:schemeClr>
                </a:solidFill>
                <a:latin typeface="Arial"/>
                <a:cs typeface="Arial"/>
              </a:rPr>
              <a:t>:</a:t>
            </a:r>
            <a:r>
              <a:rPr lang="en-GB">
                <a:latin typeface="Arial"/>
                <a:cs typeface="Arial"/>
              </a:rPr>
              <a:t> Integrating with Optics Measurement tools for a complete automated Optics Measurement in LHC.</a:t>
            </a:r>
            <a:endParaRPr lang="en-GB"/>
          </a:p>
          <a:p>
            <a:endParaRPr lang="en-GB">
              <a:latin typeface="Arial"/>
              <a:cs typeface="Arial"/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40F4034-C9DF-1847-EA1B-BF80DA5AD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907" y="787853"/>
            <a:ext cx="5489065" cy="4648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4BBCF4-9495-053C-8A36-9BA24919DCD8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1745CA-8792-AA87-0401-E96460744507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FBFB26-5A37-D2BF-A8C4-257B977E242F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F893C0CE-1409-2C1F-C297-472B532D8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671E1C7-6656-961B-A39A-334668BA4CCB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DB463B1A-CF31-9D91-89F3-95BFBBD9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16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900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939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rgbClr val="003DA5"/>
                </a:solidFill>
                <a:latin typeface="Arial"/>
                <a:ea typeface="+mj-lt"/>
                <a:cs typeface="+mj-lt"/>
              </a:rPr>
              <a:t>Thank You</a:t>
            </a:r>
            <a:endParaRPr lang="en-US" sz="3600" dirty="0">
              <a:solidFill>
                <a:srgbClr val="003DA5"/>
              </a:solidFill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BC5420-CE5B-2083-2A5A-E71A131E8DFE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1084FA-90F3-C6F5-6967-84371EE1BE95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86A22C-837B-7CE4-5E6B-82F54DEF8FC4}"/>
              </a:ext>
            </a:extLst>
          </p:cNvPr>
          <p:cNvSpPr txBox="1"/>
          <p:nvPr/>
        </p:nvSpPr>
        <p:spPr>
          <a:xfrm>
            <a:off x="8422340" y="65621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178B01-B19B-F6AF-4442-8218B99295B3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103911-9E66-EC08-2657-C92946FC7BED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ADB96064-F5B4-6C5C-2CC7-8E0FF4B34C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C8E22A-7912-0DD1-B421-72286DECD952}"/>
              </a:ext>
            </a:extLst>
          </p:cNvPr>
          <p:cNvSpPr txBox="1"/>
          <p:nvPr/>
        </p:nvSpPr>
        <p:spPr>
          <a:xfrm>
            <a:off x="8574740" y="65428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3B885905-7ED9-DCF7-C303-A93996ACE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17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7431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ea typeface="+mj-lt"/>
                <a:cs typeface="+mj-lt"/>
              </a:rPr>
              <a:t>Extra Slides</a:t>
            </a:r>
            <a:endParaRPr lang="en-US">
              <a:solidFill>
                <a:srgbClr val="003DA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06445A-991A-869B-0469-21F998522693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CBB3CC-176F-ADFF-E2B5-F8518A71C82A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583799-5DAE-8067-AF49-89D35D5E56C2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413BE23A-3773-048E-E49C-A2313CEAAA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9F2E1A-4BF7-D0D8-2548-A5C0081325FA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C85EAD7D-CE3A-D23C-6E2A-C432578D2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18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7648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Action Vs Amplitude(kick)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B057BF-F80F-43B0-1B6E-DECF3D9D9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1471613"/>
            <a:ext cx="5553075" cy="39147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F7DBA2-EBD0-1666-76E4-2D157F43585E}"/>
              </a:ext>
            </a:extLst>
          </p:cNvPr>
          <p:cNvSpPr txBox="1"/>
          <p:nvPr/>
        </p:nvSpPr>
        <p:spPr>
          <a:xfrm>
            <a:off x="6401913" y="2875807"/>
            <a:ext cx="456210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600">
                <a:latin typeface="Arial"/>
                <a:cs typeface="Arial"/>
              </a:rPr>
              <a:t>With Amplitude --&gt; Model invariant (except for 60degs) --&gt; Else we have to normalise and make a model of AC Dipole</a:t>
            </a:r>
            <a:endParaRPr lang="en-US" sz="1600"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504141-26A0-AB30-EC6A-042F724BD23C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317340-96CC-DE57-1C63-805AB8D0ED9C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543CBE-B455-9C36-19A4-AAD321A44117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06FAD77A-C6D4-04D4-65C9-E1A261F2CB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B63777-2F91-784C-E687-8F5760FB3C5B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F5510499-AACE-BD03-DB3B-456BAEDCC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19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4848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73D078-ACC5-D7D9-1C2A-126A3C3E5F2A}"/>
              </a:ext>
            </a:extLst>
          </p:cNvPr>
          <p:cNvSpPr txBox="1"/>
          <p:nvPr/>
        </p:nvSpPr>
        <p:spPr>
          <a:xfrm>
            <a:off x="840883" y="1847983"/>
            <a:ext cx="4745998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>
                <a:latin typeface="Arial"/>
                <a:cs typeface="Arial"/>
              </a:rPr>
              <a:t>Part 1:</a:t>
            </a:r>
            <a:endParaRPr lang="en-US" b="1" dirty="0">
              <a:latin typeface="Arial"/>
              <a:cs typeface="Arial"/>
            </a:endParaRPr>
          </a:p>
          <a:p>
            <a:pPr marL="742950" lvl="1" indent="-285750">
              <a:buFont typeface="Arial,Sans-Serif"/>
              <a:buChar char="•"/>
            </a:pPr>
            <a:r>
              <a:rPr lang="en-GB" b="1" dirty="0">
                <a:latin typeface="Arial"/>
                <a:cs typeface="Arial"/>
              </a:rPr>
              <a:t>Updates in Multiturn – ADT AC Dipole</a:t>
            </a:r>
            <a:endParaRPr lang="en-US" dirty="0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endParaRPr lang="en-GB" b="1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endParaRPr lang="en-GB" b="1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endParaRPr lang="en-GB" b="1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>
                <a:latin typeface="Arial"/>
                <a:cs typeface="Arial"/>
              </a:rPr>
              <a:t>Part 2:</a:t>
            </a:r>
          </a:p>
          <a:p>
            <a:pPr marL="742950" lvl="1" indent="-285750">
              <a:buFont typeface="Arial,Sans-Serif"/>
              <a:buChar char="•"/>
            </a:pPr>
            <a:r>
              <a:rPr lang="en-GB" b="1" dirty="0">
                <a:latin typeface="Arial"/>
                <a:cs typeface="Arial"/>
              </a:rPr>
              <a:t>Automate Optics Measurements - Multiturn</a:t>
            </a:r>
            <a:endParaRPr lang="en-GB" dirty="0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endParaRPr lang="en-GB" b="1">
              <a:latin typeface="Arial"/>
              <a:cs typeface="Arial"/>
            </a:endParaRPr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B42A9F0F-5EB2-19B2-692B-08E0EB3EE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426" y="605366"/>
            <a:ext cx="6393873" cy="46386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02FA33-CEAE-B43B-F0E2-3F9D8ACA2D90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1B1754-CFA9-CD5A-6506-D47392BCA0BA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17C3DB-24B4-19D1-E3A4-24EBB37A521B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5042CD50-F8D0-170D-0A95-82CAF39004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58954C-E74D-B99A-206B-D4473FB54C23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217B3695-37E3-A352-D772-B52170C34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2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654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/>
        </p:nvSpPr>
        <p:spPr>
          <a:xfrm>
            <a:off x="838200" y="27654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I.   ADT AC Dipole in Multiturn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3CEE7C-14A0-FF0C-237B-CD93E8A6AC5F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835E82-533E-CABB-A937-E9EC2E4366ED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61F644-DAD5-BC6A-9224-B52B1DB5B14F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50138FB7-AF76-3CE9-3DD4-C024EED53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1DC84A8-00D4-0C94-3FD4-955D78FF4D99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240B31CB-11C7-B9FD-BE6D-76D4446CF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3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398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00C79-B3B6-F41B-9939-B2EE163A7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439275" cy="26844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endParaRPr lang="en-GB" sz="1800" b="1">
              <a:latin typeface="Arial"/>
              <a:cs typeface="Arial"/>
            </a:endParaRPr>
          </a:p>
          <a:p>
            <a:pPr lvl="1" algn="just"/>
            <a:r>
              <a:rPr lang="en-GB" sz="1800">
                <a:latin typeface="Arial"/>
                <a:cs typeface="Arial"/>
              </a:rPr>
              <a:t>Current measurements of ADT AC Dipole using the </a:t>
            </a:r>
            <a:r>
              <a:rPr lang="en-GB" sz="1800" err="1">
                <a:latin typeface="Arial"/>
                <a:cs typeface="Arial"/>
              </a:rPr>
              <a:t>AccPit</a:t>
            </a:r>
            <a:r>
              <a:rPr lang="en-GB" sz="1800">
                <a:latin typeface="Arial"/>
                <a:cs typeface="Arial"/>
              </a:rPr>
              <a:t> goes to Coupling Server,  and overloads it.</a:t>
            </a:r>
            <a:endParaRPr lang="en-US" sz="1800">
              <a:latin typeface="Arial"/>
              <a:cs typeface="Arial"/>
            </a:endParaRPr>
          </a:p>
          <a:p>
            <a:pPr marL="457200" lvl="1" indent="0" algn="just">
              <a:buNone/>
            </a:pPr>
            <a:endParaRPr lang="en-GB" sz="1800">
              <a:latin typeface="Arial"/>
              <a:cs typeface="Arial"/>
            </a:endParaRPr>
          </a:p>
          <a:p>
            <a:pPr lvl="1" algn="just"/>
            <a:r>
              <a:rPr lang="en-GB" sz="1800">
                <a:latin typeface="Arial"/>
                <a:cs typeface="Arial"/>
              </a:rPr>
              <a:t>Putting the tab in the Multiturn directly writes the kick data to the OMC logbook. Easier to keep track of the data generated.</a:t>
            </a:r>
            <a:endParaRPr lang="en-US" sz="1800">
              <a:latin typeface="Arial"/>
              <a:cs typeface="Arial"/>
            </a:endParaRPr>
          </a:p>
          <a:p>
            <a:pPr lvl="1" algn="just"/>
            <a:endParaRPr lang="en-GB" sz="1800"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E8A349-E55E-4428-D077-8FE1047CC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Purpose</a:t>
            </a:r>
            <a:r>
              <a:rPr lang="en-GB" sz="3600" b="1">
                <a:solidFill>
                  <a:srgbClr val="115FA8"/>
                </a:solidFill>
                <a:latin typeface="Arial"/>
                <a:cs typeface="Arial"/>
              </a:rPr>
              <a:t> </a:t>
            </a:r>
            <a:endParaRPr lang="en-US" sz="3600" b="1">
              <a:solidFill>
                <a:srgbClr val="115FA8"/>
              </a:solidFill>
              <a:latin typeface="Arial"/>
              <a:cs typeface="Arial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44C175-7299-38D5-84BA-88D6EE210849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9F7C6D-9581-3F94-5740-BC551AAA2C7E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43586E8-C25D-7004-2C67-996CCFE74464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035C1DC9-0DC1-DB29-4184-2E9BD6074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D8966664-0948-4403-E182-A9F0EC185EA5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45" name="Slide Number Placeholder 2">
            <a:extLst>
              <a:ext uri="{FF2B5EF4-FFF2-40B4-BE49-F238E27FC236}">
                <a16:creationId xmlns:a16="http://schemas.microsoft.com/office/drawing/2014/main" id="{3D33C02F-7975-B644-F985-EAA1B41F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4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579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Adding the ADT AC Dipole Tab in Multiturn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7EB934D-6F1D-B2FB-7321-F7B15C4CB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546" y="1447800"/>
            <a:ext cx="5083683" cy="42767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CB43E1E9-667E-026D-8644-6DCCB9E0F905}"/>
                  </a:ext>
                </a:extLst>
              </p14:cNvPr>
              <p14:cNvContentPartPr/>
              <p14:nvPr/>
            </p14:nvContentPartPr>
            <p14:xfrm>
              <a:off x="6373906" y="3433482"/>
              <a:ext cx="8964" cy="8964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CB43E1E9-667E-026D-8644-6DCCB9E0F90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66338" y="3325914"/>
                <a:ext cx="224100" cy="2241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52C9BE5A-C9AC-9C17-5BE0-F1BD63D551AD}"/>
                  </a:ext>
                </a:extLst>
              </p14:cNvPr>
              <p14:cNvContentPartPr/>
              <p14:nvPr/>
            </p14:nvContentPartPr>
            <p14:xfrm>
              <a:off x="-896470" y="3630706"/>
              <a:ext cx="8964" cy="8964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52C9BE5A-C9AC-9C17-5BE0-F1BD63D551A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004038" y="3523138"/>
                <a:ext cx="224100" cy="22410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3E928DE-FFDA-963C-9402-7DAC32ADAF12}"/>
              </a:ext>
            </a:extLst>
          </p:cNvPr>
          <p:cNvSpPr txBox="1"/>
          <p:nvPr/>
        </p:nvSpPr>
        <p:spPr>
          <a:xfrm>
            <a:off x="1016000" y="1925052"/>
            <a:ext cx="356936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600">
                <a:latin typeface="Arial"/>
                <a:cs typeface="Arial"/>
              </a:rPr>
              <a:t>ADT AC Dipole controls on the Multiturn, showing status and allowing controls</a:t>
            </a:r>
            <a:endParaRPr lang="en-US" sz="1600"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A8C0DE-937A-0446-66F7-646D4FDEA364}"/>
              </a:ext>
            </a:extLst>
          </p:cNvPr>
          <p:cNvSpPr txBox="1"/>
          <p:nvPr/>
        </p:nvSpPr>
        <p:spPr>
          <a:xfrm>
            <a:off x="1017277" y="3006871"/>
            <a:ext cx="292994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latin typeface="Arial"/>
                <a:cs typeface="Arial"/>
              </a:rPr>
              <a:t>Required expert controls here:</a:t>
            </a:r>
            <a:endParaRPr lang="en-US" sz="1600">
              <a:latin typeface="Arial"/>
              <a:cs typeface="Arial"/>
            </a:endParaRPr>
          </a:p>
          <a:p>
            <a:r>
              <a:rPr lang="en-GB" sz="1600">
                <a:latin typeface="Arial"/>
                <a:cs typeface="Arial"/>
              </a:rPr>
              <a:t>(Similar to </a:t>
            </a:r>
            <a:r>
              <a:rPr lang="en-GB" sz="1600" err="1">
                <a:latin typeface="Arial"/>
                <a:cs typeface="Arial"/>
              </a:rPr>
              <a:t>AccPit</a:t>
            </a:r>
            <a:r>
              <a:rPr lang="en-GB" sz="1600">
                <a:latin typeface="Arial"/>
                <a:cs typeface="Arial"/>
              </a:rPr>
              <a:t>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28FD71E-DBCB-D06B-9B42-EF056176FCCE}"/>
              </a:ext>
            </a:extLst>
          </p:cNvPr>
          <p:cNvCxnSpPr/>
          <p:nvPr/>
        </p:nvCxnSpPr>
        <p:spPr>
          <a:xfrm>
            <a:off x="3952875" y="3324225"/>
            <a:ext cx="3867150" cy="88582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AE042A-22C8-CEAA-06AA-66AC106D6562}"/>
              </a:ext>
            </a:extLst>
          </p:cNvPr>
          <p:cNvCxnSpPr>
            <a:cxnSpLocks/>
          </p:cNvCxnSpPr>
          <p:nvPr/>
        </p:nvCxnSpPr>
        <p:spPr>
          <a:xfrm flipV="1">
            <a:off x="4581525" y="2276474"/>
            <a:ext cx="3686175" cy="1905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078598D-6C7E-9EA2-579F-91D40B7B5861}"/>
              </a:ext>
            </a:extLst>
          </p:cNvPr>
          <p:cNvCxnSpPr>
            <a:cxnSpLocks/>
          </p:cNvCxnSpPr>
          <p:nvPr/>
        </p:nvCxnSpPr>
        <p:spPr>
          <a:xfrm>
            <a:off x="4029075" y="3238499"/>
            <a:ext cx="3800475" cy="762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150FAA1-91BC-5079-64A7-ED2F7A2D230C}"/>
              </a:ext>
            </a:extLst>
          </p:cNvPr>
          <p:cNvSpPr txBox="1"/>
          <p:nvPr/>
        </p:nvSpPr>
        <p:spPr>
          <a:xfrm>
            <a:off x="1143000" y="3638550"/>
            <a:ext cx="2667000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GB" sz="1100">
                <a:solidFill>
                  <a:srgbClr val="003DA5"/>
                </a:solidFill>
                <a:latin typeface="Arial"/>
                <a:cs typeface="Arial"/>
              </a:rPr>
              <a:t>Excitation Amplitude</a:t>
            </a:r>
            <a:endParaRPr lang="en-US" sz="1100">
              <a:solidFill>
                <a:srgbClr val="003DA5"/>
              </a:solidFill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endParaRPr lang="en-GB" sz="1100">
              <a:solidFill>
                <a:srgbClr val="003DA5"/>
              </a:solidFill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GB" sz="1100">
                <a:solidFill>
                  <a:srgbClr val="003DA5"/>
                </a:solidFill>
                <a:latin typeface="Arial"/>
                <a:cs typeface="Arial"/>
              </a:rPr>
              <a:t>Controlled number of turns for Rising, Falling and Flat top in the ADT AC Dipole instead of default settings.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F50666-BFB7-3BE0-51F5-F8F5EAC04192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B682A5-CCAE-6C3D-5968-B5835D2B4DEC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BE1CC1-3C0E-B634-8350-6051074AE2C4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E7DD6F34-2963-C06C-C7FD-FA05ACFBE8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5945360-E865-09F4-AB1E-52E5D7737C28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30" name="Slide Number Placeholder 2">
            <a:extLst>
              <a:ext uri="{FF2B5EF4-FFF2-40B4-BE49-F238E27FC236}">
                <a16:creationId xmlns:a16="http://schemas.microsoft.com/office/drawing/2014/main" id="{EE4F4A64-5D28-81D3-B942-6FCC401C9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5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2411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/>
        </p:nvSpPr>
        <p:spPr>
          <a:xfrm>
            <a:off x="841435" y="27744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rgbClr val="003DA5"/>
                </a:solidFill>
                <a:latin typeface="Arial"/>
                <a:ea typeface="+mj-lt"/>
                <a:cs typeface="+mj-lt"/>
              </a:rPr>
              <a:t>II.    Automating Linear Optics Measurements</a:t>
            </a:r>
            <a:endParaRPr lang="en-US" sz="3600" b="1" dirty="0">
              <a:solidFill>
                <a:srgbClr val="003DA5"/>
              </a:solidFill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652305-3A05-1356-291D-B0C0D9165BD1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F77A7B-2653-9C3A-0A08-1FF3D43FB7BC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BA0BFE-12F6-CD5A-8715-B7E2FD6FB473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1008352E-BE86-BEE9-F446-F3023BCE1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E682035-88DD-2FC7-A91B-C9DCDD42E0F3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BFF0ACAC-C484-068B-4135-6557599D4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6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3217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BDE822-6054-6688-F315-CC269EF98294}"/>
              </a:ext>
            </a:extLst>
          </p:cNvPr>
          <p:cNvSpPr txBox="1"/>
          <p:nvPr/>
        </p:nvSpPr>
        <p:spPr>
          <a:xfrm>
            <a:off x="1090143" y="493153"/>
            <a:ext cx="392805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600" b="1">
                <a:solidFill>
                  <a:srgbClr val="003DA5"/>
                </a:solidFill>
                <a:latin typeface="Arial"/>
                <a:cs typeface="Arial"/>
              </a:rPr>
              <a:t>Objective</a:t>
            </a:r>
            <a:r>
              <a:rPr lang="en-GB" sz="3600" b="1">
                <a:solidFill>
                  <a:srgbClr val="115FA8"/>
                </a:solidFill>
                <a:latin typeface="Arial"/>
                <a:cs typeface="Arial"/>
              </a:rPr>
              <a:t>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193B97-9D10-2056-EB2A-39C39D461E97}"/>
              </a:ext>
            </a:extLst>
          </p:cNvPr>
          <p:cNvSpPr txBox="1"/>
          <p:nvPr/>
        </p:nvSpPr>
        <p:spPr>
          <a:xfrm>
            <a:off x="1090083" y="1717894"/>
            <a:ext cx="941916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7030A0"/>
                </a:solidFill>
                <a:latin typeface="Arial"/>
                <a:cs typeface="Arial"/>
              </a:rPr>
              <a:t>To Automate Linear Optics Measurements in LHC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D15F5C-5C1D-0B5E-7282-21584CFFE6F0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B3F308-9296-A2E5-6B3A-E1E3907F7079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6D49-CF85-8E50-7EF7-6ED11AA0756F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39298D00-6630-6917-4DF0-1B0BDC356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8B5785-9147-7961-C314-5784B4042759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208A1BB0-DB30-75FD-BB37-C1574FBE7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7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1AEFA2-FC4B-CA98-C560-8AD6D120C4EE}"/>
              </a:ext>
            </a:extLst>
          </p:cNvPr>
          <p:cNvSpPr txBox="1"/>
          <p:nvPr/>
        </p:nvSpPr>
        <p:spPr>
          <a:xfrm>
            <a:off x="1094240" y="2716172"/>
            <a:ext cx="75408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003DA5"/>
                </a:solidFill>
                <a:latin typeface="Arial"/>
                <a:cs typeface="Arial"/>
              </a:rPr>
              <a:t>Motivation:</a:t>
            </a:r>
          </a:p>
          <a:p>
            <a:endParaRPr lang="en-US" sz="2400" b="1" dirty="0">
              <a:solidFill>
                <a:srgbClr val="003DA5"/>
              </a:solidFill>
              <a:latin typeface="Arial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3E12AC-4173-6322-668A-44AB6BD32FE9}"/>
              </a:ext>
            </a:extLst>
          </p:cNvPr>
          <p:cNvSpPr txBox="1"/>
          <p:nvPr/>
        </p:nvSpPr>
        <p:spPr>
          <a:xfrm>
            <a:off x="1091808" y="2714487"/>
            <a:ext cx="9758956" cy="211852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AutoNum type="arabicPeriod"/>
            </a:pPr>
            <a:endParaRPr lang="en-GB" dirty="0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Arial"/>
                <a:cs typeface="Arial"/>
              </a:rPr>
              <a:t>Make Linear Optics Measurements easier for non-experts, </a:t>
            </a:r>
            <a:r>
              <a:rPr lang="en-GB" dirty="0">
                <a:latin typeface="Arial"/>
                <a:ea typeface="+mn-lt"/>
                <a:cs typeface="Arial"/>
              </a:rPr>
              <a:t>reducing the workload of experts.</a:t>
            </a:r>
            <a:endParaRPr lang="en-GB" dirty="0"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GB" dirty="0">
              <a:latin typeface="Arial"/>
              <a:ea typeface="+mn-lt"/>
              <a:cs typeface="Arial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6186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3DA5"/>
                </a:solidFill>
                <a:latin typeface="Arial"/>
                <a:cs typeface="Arial"/>
              </a:rPr>
              <a:t>How Optics Measurements are done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8177AB5D-191A-09D9-01AE-3A671B308F88}"/>
                  </a:ext>
                </a:extLst>
              </p14:cNvPr>
              <p14:cNvContentPartPr/>
              <p14:nvPr/>
            </p14:nvContentPartPr>
            <p14:xfrm>
              <a:off x="8346400" y="4285287"/>
              <a:ext cx="11545" cy="11545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8177AB5D-191A-09D9-01AE-3A671B308F8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07860" y="4146747"/>
                <a:ext cx="288625" cy="288625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D45B7E-EC23-76B9-BE4F-4C755EDB0F65}"/>
              </a:ext>
            </a:extLst>
          </p:cNvPr>
          <p:cNvSpPr/>
          <p:nvPr/>
        </p:nvSpPr>
        <p:spPr>
          <a:xfrm>
            <a:off x="1047749" y="2709333"/>
            <a:ext cx="2286000" cy="1195916"/>
          </a:xfrm>
          <a:prstGeom prst="round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latin typeface="Arial"/>
                <a:cs typeface="Arial"/>
              </a:rPr>
              <a:t>Machine and Beam in Correct State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65864AF-A841-9BF1-07AE-20515D6AEDCD}"/>
              </a:ext>
            </a:extLst>
          </p:cNvPr>
          <p:cNvSpPr/>
          <p:nvPr/>
        </p:nvSpPr>
        <p:spPr>
          <a:xfrm>
            <a:off x="4857748" y="2709332"/>
            <a:ext cx="2286000" cy="1195916"/>
          </a:xfrm>
          <a:prstGeom prst="round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>
                <a:latin typeface="Arial"/>
                <a:cs typeface="Arial"/>
              </a:rPr>
              <a:t>Excite with AC Dipole until we have sufficient amount of high amplitude kicks</a:t>
            </a:r>
            <a:endParaRPr lang="en-US" sz="1600">
              <a:latin typeface="Arial"/>
              <a:cs typeface="Arial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E92A528-2965-DE06-2962-F045A902F866}"/>
              </a:ext>
            </a:extLst>
          </p:cNvPr>
          <p:cNvSpPr/>
          <p:nvPr/>
        </p:nvSpPr>
        <p:spPr>
          <a:xfrm>
            <a:off x="8741832" y="2709333"/>
            <a:ext cx="2286000" cy="1195916"/>
          </a:xfrm>
          <a:prstGeom prst="round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latin typeface="Arial"/>
                <a:cs typeface="Arial"/>
              </a:rPr>
              <a:t>Analyse Data from kicks</a:t>
            </a:r>
            <a:endParaRPr lang="en-US">
              <a:latin typeface="Arial"/>
              <a:cs typeface="Arial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848040-42DC-D5A8-2FC8-ECF1C061878F}"/>
              </a:ext>
            </a:extLst>
          </p:cNvPr>
          <p:cNvCxnSpPr>
            <a:cxnSpLocks/>
          </p:cNvCxnSpPr>
          <p:nvPr/>
        </p:nvCxnSpPr>
        <p:spPr>
          <a:xfrm>
            <a:off x="3331331" y="3257248"/>
            <a:ext cx="1526873" cy="2116"/>
          </a:xfrm>
          <a:prstGeom prst="straightConnector1">
            <a:avLst/>
          </a:prstGeom>
          <a:ln>
            <a:solidFill>
              <a:srgbClr val="115FA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168C47-3534-333C-454E-F36B4FF1541B}"/>
              </a:ext>
            </a:extLst>
          </p:cNvPr>
          <p:cNvCxnSpPr>
            <a:cxnSpLocks/>
          </p:cNvCxnSpPr>
          <p:nvPr/>
        </p:nvCxnSpPr>
        <p:spPr>
          <a:xfrm>
            <a:off x="7141331" y="3257247"/>
            <a:ext cx="1600956" cy="2116"/>
          </a:xfrm>
          <a:prstGeom prst="straightConnector1">
            <a:avLst/>
          </a:prstGeom>
          <a:ln>
            <a:solidFill>
              <a:srgbClr val="115FA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6BA6FE-5351-C3DF-4B55-64C2A67735F8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42F0E5-9A40-6681-522B-345331040738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C54ED1-0C29-FC6D-29F9-FD583E676E53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81D52474-E58B-1C50-6363-FA371FD517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38DFE35-84A0-BB6A-EFBD-DAE6B5AB0EC1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29" name="Slide Number Placeholder 2">
            <a:extLst>
              <a:ext uri="{FF2B5EF4-FFF2-40B4-BE49-F238E27FC236}">
                <a16:creationId xmlns:a16="http://schemas.microsoft.com/office/drawing/2014/main" id="{9C89A767-9CE3-023F-09D0-9303D07F3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8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342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83A9-DB40-DFE9-97E9-8F23A0945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7068" y="369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003DA5"/>
                </a:solidFill>
                <a:latin typeface="Arial"/>
                <a:cs typeface="Arial"/>
              </a:rPr>
              <a:t>Plan to Automate Optics Measurements – </a:t>
            </a:r>
            <a:br>
              <a:rPr lang="en-GB" sz="3600" b="1" dirty="0">
                <a:latin typeface="Arial"/>
                <a:cs typeface="Arial"/>
              </a:rPr>
            </a:br>
            <a:r>
              <a:rPr lang="en-GB" sz="3600" b="1" dirty="0">
                <a:solidFill>
                  <a:srgbClr val="003DA5"/>
                </a:solidFill>
                <a:latin typeface="Arial"/>
                <a:cs typeface="Arial"/>
              </a:rPr>
              <a:t>                        A Flow Chart</a:t>
            </a:r>
            <a:endParaRPr lang="en-US" sz="3600" b="1" dirty="0">
              <a:solidFill>
                <a:srgbClr val="003DA5"/>
              </a:solidFill>
              <a:latin typeface="Arial"/>
              <a:cs typeface="Arial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C1B7D75-9152-5D16-BB4D-8E48751856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79075"/>
              </p:ext>
            </p:extLst>
          </p:nvPr>
        </p:nvGraphicFramePr>
        <p:xfrm>
          <a:off x="-3040937" y="1085423"/>
          <a:ext cx="9330883" cy="4624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06" name="TextBox 3305">
            <a:extLst>
              <a:ext uri="{FF2B5EF4-FFF2-40B4-BE49-F238E27FC236}">
                <a16:creationId xmlns:a16="http://schemas.microsoft.com/office/drawing/2014/main" id="{F91C2261-E084-C086-BA3E-98A100F7BDDD}"/>
              </a:ext>
            </a:extLst>
          </p:cNvPr>
          <p:cNvSpPr txBox="1"/>
          <p:nvPr/>
        </p:nvSpPr>
        <p:spPr>
          <a:xfrm>
            <a:off x="2776175" y="3066489"/>
            <a:ext cx="7810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900" b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Bringing Machine to Correct State</a:t>
            </a:r>
            <a:endParaRPr lang="en-US" sz="900" b="1">
              <a:solidFill>
                <a:schemeClr val="bg1"/>
              </a:solidFill>
              <a:latin typeface="Arial"/>
              <a:ea typeface="Calibri"/>
              <a:cs typeface="Calibri"/>
            </a:endParaRPr>
          </a:p>
        </p:txBody>
      </p:sp>
      <p:cxnSp>
        <p:nvCxnSpPr>
          <p:cNvPr id="3837" name="Straight Arrow Connector 3836">
            <a:extLst>
              <a:ext uri="{FF2B5EF4-FFF2-40B4-BE49-F238E27FC236}">
                <a16:creationId xmlns:a16="http://schemas.microsoft.com/office/drawing/2014/main" id="{93A2CEF9-72BB-A0FC-FD06-CA9E513C6A28}"/>
              </a:ext>
            </a:extLst>
          </p:cNvPr>
          <p:cNvCxnSpPr>
            <a:cxnSpLocks/>
          </p:cNvCxnSpPr>
          <p:nvPr/>
        </p:nvCxnSpPr>
        <p:spPr>
          <a:xfrm>
            <a:off x="3673022" y="3400088"/>
            <a:ext cx="942029" cy="7376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19" name="Flowchart: Decision 3818">
            <a:extLst>
              <a:ext uri="{FF2B5EF4-FFF2-40B4-BE49-F238E27FC236}">
                <a16:creationId xmlns:a16="http://schemas.microsoft.com/office/drawing/2014/main" id="{9F6BC8E1-9F4A-7629-25E0-59CFAD0B002A}"/>
              </a:ext>
            </a:extLst>
          </p:cNvPr>
          <p:cNvSpPr/>
          <p:nvPr/>
        </p:nvSpPr>
        <p:spPr>
          <a:xfrm>
            <a:off x="6385325" y="2989614"/>
            <a:ext cx="1083759" cy="821872"/>
          </a:xfrm>
          <a:prstGeom prst="flowChartDecision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>
              <a:latin typeface="Arial"/>
              <a:cs typeface="Arial"/>
            </a:endParaRPr>
          </a:p>
        </p:txBody>
      </p:sp>
      <p:sp>
        <p:nvSpPr>
          <p:cNvPr id="3814" name="Rectangle 3813">
            <a:extLst>
              <a:ext uri="{FF2B5EF4-FFF2-40B4-BE49-F238E27FC236}">
                <a16:creationId xmlns:a16="http://schemas.microsoft.com/office/drawing/2014/main" id="{505776D1-5A9A-E860-021F-ADC13B6ECDC3}"/>
              </a:ext>
            </a:extLst>
          </p:cNvPr>
          <p:cNvSpPr/>
          <p:nvPr/>
        </p:nvSpPr>
        <p:spPr>
          <a:xfrm>
            <a:off x="4610967" y="3253950"/>
            <a:ext cx="752307" cy="279038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latin typeface="Arial"/>
                <a:cs typeface="Arial"/>
              </a:rPr>
              <a:t>Excite</a:t>
            </a:r>
          </a:p>
        </p:txBody>
      </p:sp>
      <p:sp>
        <p:nvSpPr>
          <p:cNvPr id="3817" name="TextBox 3816">
            <a:extLst>
              <a:ext uri="{FF2B5EF4-FFF2-40B4-BE49-F238E27FC236}">
                <a16:creationId xmlns:a16="http://schemas.microsoft.com/office/drawing/2014/main" id="{EFC9D001-27F5-2706-F0C8-AA1C42D56B61}"/>
              </a:ext>
            </a:extLst>
          </p:cNvPr>
          <p:cNvSpPr txBox="1"/>
          <p:nvPr/>
        </p:nvSpPr>
        <p:spPr>
          <a:xfrm>
            <a:off x="6457931" y="3195689"/>
            <a:ext cx="1025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Losses?</a:t>
            </a:r>
            <a:endParaRPr lang="en-US" dirty="0"/>
          </a:p>
          <a:p>
            <a:pPr marL="171450" indent="-171450">
              <a:buFont typeface="Arial"/>
              <a:buChar char="•"/>
            </a:pPr>
            <a:r>
              <a:rPr lang="en-GB" sz="1000" b="1" dirty="0">
                <a:solidFill>
                  <a:srgbClr val="FFFFFF"/>
                </a:solidFill>
                <a:latin typeface="Arial"/>
                <a:cs typeface="Arial"/>
              </a:rPr>
              <a:t>Intensity?</a:t>
            </a:r>
          </a:p>
        </p:txBody>
      </p:sp>
      <p:cxnSp>
        <p:nvCxnSpPr>
          <p:cNvPr id="3836" name="Straight Arrow Connector 3835">
            <a:extLst>
              <a:ext uri="{FF2B5EF4-FFF2-40B4-BE49-F238E27FC236}">
                <a16:creationId xmlns:a16="http://schemas.microsoft.com/office/drawing/2014/main" id="{E0947C51-DC3C-BF12-DA66-9AA7EB746464}"/>
              </a:ext>
            </a:extLst>
          </p:cNvPr>
          <p:cNvCxnSpPr/>
          <p:nvPr/>
        </p:nvCxnSpPr>
        <p:spPr>
          <a:xfrm flipV="1">
            <a:off x="5375910" y="3407439"/>
            <a:ext cx="1006890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71" name="Rectangle 3870">
            <a:extLst>
              <a:ext uri="{FF2B5EF4-FFF2-40B4-BE49-F238E27FC236}">
                <a16:creationId xmlns:a16="http://schemas.microsoft.com/office/drawing/2014/main" id="{B791E6C8-1D52-13D9-429F-075E3276BDE4}"/>
              </a:ext>
            </a:extLst>
          </p:cNvPr>
          <p:cNvSpPr/>
          <p:nvPr/>
        </p:nvSpPr>
        <p:spPr>
          <a:xfrm>
            <a:off x="7966627" y="4433073"/>
            <a:ext cx="1217340" cy="438488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Arial"/>
                <a:cs typeface="Arial"/>
              </a:rPr>
              <a:t>Increase Amplitude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3872" name="Straight Arrow Connector 3871">
            <a:extLst>
              <a:ext uri="{FF2B5EF4-FFF2-40B4-BE49-F238E27FC236}">
                <a16:creationId xmlns:a16="http://schemas.microsoft.com/office/drawing/2014/main" id="{8BB61FC4-EF6C-BFF7-D570-1177B27AAE35}"/>
              </a:ext>
            </a:extLst>
          </p:cNvPr>
          <p:cNvCxnSpPr/>
          <p:nvPr/>
        </p:nvCxnSpPr>
        <p:spPr>
          <a:xfrm flipH="1" flipV="1">
            <a:off x="6922246" y="2286939"/>
            <a:ext cx="7449" cy="697595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73" name="TextBox 3872">
            <a:extLst>
              <a:ext uri="{FF2B5EF4-FFF2-40B4-BE49-F238E27FC236}">
                <a16:creationId xmlns:a16="http://schemas.microsoft.com/office/drawing/2014/main" id="{8A9055F3-A402-32EE-123C-CA7DE0EA516B}"/>
              </a:ext>
            </a:extLst>
          </p:cNvPr>
          <p:cNvSpPr txBox="1"/>
          <p:nvPr/>
        </p:nvSpPr>
        <p:spPr>
          <a:xfrm>
            <a:off x="8561933" y="3801673"/>
            <a:ext cx="848949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Not Enough Amplitude</a:t>
            </a:r>
          </a:p>
        </p:txBody>
      </p:sp>
      <p:sp>
        <p:nvSpPr>
          <p:cNvPr id="3891" name="TextBox 3890">
            <a:extLst>
              <a:ext uri="{FF2B5EF4-FFF2-40B4-BE49-F238E27FC236}">
                <a16:creationId xmlns:a16="http://schemas.microsoft.com/office/drawing/2014/main" id="{273F70DC-158C-64CB-3A3B-62A33D8F12C4}"/>
              </a:ext>
            </a:extLst>
          </p:cNvPr>
          <p:cNvSpPr txBox="1"/>
          <p:nvPr/>
        </p:nvSpPr>
        <p:spPr>
          <a:xfrm>
            <a:off x="8035621" y="3892795"/>
            <a:ext cx="603335" cy="3036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ADF97F-2D22-979E-015C-0FE0D022EB26}"/>
              </a:ext>
            </a:extLst>
          </p:cNvPr>
          <p:cNvSpPr txBox="1"/>
          <p:nvPr/>
        </p:nvSpPr>
        <p:spPr>
          <a:xfrm>
            <a:off x="9088722" y="3020874"/>
            <a:ext cx="65334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All Good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117DA6-8607-CF33-A649-5A7B51B3CC87}"/>
              </a:ext>
            </a:extLst>
          </p:cNvPr>
          <p:cNvSpPr/>
          <p:nvPr/>
        </p:nvSpPr>
        <p:spPr>
          <a:xfrm>
            <a:off x="9669310" y="3213998"/>
            <a:ext cx="1266260" cy="303659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200" b="1" dirty="0">
                <a:latin typeface="Arial"/>
                <a:cs typeface="Arial"/>
              </a:rPr>
              <a:t>Store</a:t>
            </a:r>
            <a:r>
              <a:rPr lang="en-GB" sz="1400" b="1" dirty="0">
                <a:latin typeface="Arial"/>
                <a:cs typeface="Arial"/>
              </a:rPr>
              <a:t> kicks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89F4E0A-E614-D706-7D4F-1C3D6BE59EDF}"/>
              </a:ext>
            </a:extLst>
          </p:cNvPr>
          <p:cNvSpPr/>
          <p:nvPr/>
        </p:nvSpPr>
        <p:spPr>
          <a:xfrm>
            <a:off x="9667794" y="4881186"/>
            <a:ext cx="1271598" cy="303659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Send to Analysis</a:t>
            </a:r>
            <a:endParaRPr lang="en-US" sz="1100" b="1" dirty="0">
              <a:latin typeface="Arial"/>
              <a:cs typeface="Arial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9DEDF3C-B656-0E6B-6515-6E049A9B23A4}"/>
              </a:ext>
            </a:extLst>
          </p:cNvPr>
          <p:cNvCxnSpPr>
            <a:cxnSpLocks/>
          </p:cNvCxnSpPr>
          <p:nvPr/>
        </p:nvCxnSpPr>
        <p:spPr>
          <a:xfrm>
            <a:off x="10363765" y="3520415"/>
            <a:ext cx="13833" cy="1355253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50A3920-7EBC-E33C-BAEE-49C944BD4D80}"/>
              </a:ext>
            </a:extLst>
          </p:cNvPr>
          <p:cNvCxnSpPr/>
          <p:nvPr/>
        </p:nvCxnSpPr>
        <p:spPr>
          <a:xfrm>
            <a:off x="4962328" y="4663488"/>
            <a:ext cx="2990790" cy="2471"/>
          </a:xfrm>
          <a:prstGeom prst="straightConnector1">
            <a:avLst/>
          </a:prstGeom>
          <a:ln>
            <a:solidFill>
              <a:srgbClr val="003DA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66" name="TextBox 3965">
            <a:extLst>
              <a:ext uri="{FF2B5EF4-FFF2-40B4-BE49-F238E27FC236}">
                <a16:creationId xmlns:a16="http://schemas.microsoft.com/office/drawing/2014/main" id="{7829D8C5-2588-7382-CA6C-BCE1918F7861}"/>
              </a:ext>
            </a:extLst>
          </p:cNvPr>
          <p:cNvSpPr txBox="1"/>
          <p:nvPr/>
        </p:nvSpPr>
        <p:spPr>
          <a:xfrm>
            <a:off x="6957744" y="2264788"/>
            <a:ext cx="770510" cy="9002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50" b="1" dirty="0">
                <a:latin typeface="Arial"/>
                <a:cs typeface="Arial"/>
              </a:rPr>
              <a:t>Huge Losses/</a:t>
            </a:r>
            <a:endParaRPr lang="en-US"/>
          </a:p>
          <a:p>
            <a:r>
              <a:rPr lang="en-GB" sz="1050" b="1" dirty="0">
                <a:latin typeface="Arial"/>
                <a:cs typeface="Arial"/>
              </a:rPr>
              <a:t>Large Drop in Intensity</a:t>
            </a:r>
            <a:endParaRPr lang="en-GB" dirty="0"/>
          </a:p>
        </p:txBody>
      </p:sp>
      <p:sp>
        <p:nvSpPr>
          <p:cNvPr id="3967" name="Rectangle 3966">
            <a:extLst>
              <a:ext uri="{FF2B5EF4-FFF2-40B4-BE49-F238E27FC236}">
                <a16:creationId xmlns:a16="http://schemas.microsoft.com/office/drawing/2014/main" id="{F9CCB31E-53C4-3532-2894-9B99D047B801}"/>
              </a:ext>
            </a:extLst>
          </p:cNvPr>
          <p:cNvSpPr/>
          <p:nvPr/>
        </p:nvSpPr>
        <p:spPr>
          <a:xfrm>
            <a:off x="6556764" y="2058277"/>
            <a:ext cx="817677" cy="225600"/>
          </a:xfrm>
          <a:prstGeom prst="rec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b="1" dirty="0">
                <a:latin typeface="Arial"/>
                <a:cs typeface="Arial"/>
              </a:rPr>
              <a:t>Stop</a:t>
            </a:r>
          </a:p>
        </p:txBody>
      </p:sp>
      <p:sp>
        <p:nvSpPr>
          <p:cNvPr id="3968" name="Thought Bubble: Cloud 3967">
            <a:extLst>
              <a:ext uri="{FF2B5EF4-FFF2-40B4-BE49-F238E27FC236}">
                <a16:creationId xmlns:a16="http://schemas.microsoft.com/office/drawing/2014/main" id="{D11A945F-3E90-8666-84C9-B04E5C64CF0A}"/>
              </a:ext>
            </a:extLst>
          </p:cNvPr>
          <p:cNvSpPr/>
          <p:nvPr/>
        </p:nvSpPr>
        <p:spPr>
          <a:xfrm>
            <a:off x="7177143" y="1313234"/>
            <a:ext cx="934208" cy="715995"/>
          </a:xfrm>
          <a:prstGeom prst="cloudCallout">
            <a:avLst/>
          </a:prstGeom>
          <a:solidFill>
            <a:srgbClr val="003DA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100" b="1" dirty="0">
                <a:latin typeface="Arial"/>
                <a:cs typeface="Arial"/>
              </a:rPr>
              <a:t>Call for </a:t>
            </a:r>
            <a:r>
              <a:rPr lang="en-GB" sz="1050" b="1" dirty="0">
                <a:latin typeface="Arial"/>
                <a:cs typeface="Arial"/>
              </a:rPr>
              <a:t>Help</a:t>
            </a:r>
          </a:p>
        </p:txBody>
      </p:sp>
      <p:cxnSp>
        <p:nvCxnSpPr>
          <p:cNvPr id="3286" name="Straight Arrow Connector 3285">
            <a:extLst>
              <a:ext uri="{FF2B5EF4-FFF2-40B4-BE49-F238E27FC236}">
                <a16:creationId xmlns:a16="http://schemas.microsoft.com/office/drawing/2014/main" id="{C8BC0C4C-0D6E-423C-057E-4738AB79B107}"/>
              </a:ext>
            </a:extLst>
          </p:cNvPr>
          <p:cNvCxnSpPr>
            <a:cxnSpLocks/>
          </p:cNvCxnSpPr>
          <p:nvPr/>
        </p:nvCxnSpPr>
        <p:spPr>
          <a:xfrm flipV="1">
            <a:off x="7461057" y="3408408"/>
            <a:ext cx="503799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24B7E88-4A0A-F968-1185-B9F6FC41A57D}"/>
              </a:ext>
            </a:extLst>
          </p:cNvPr>
          <p:cNvSpPr txBox="1"/>
          <p:nvPr/>
        </p:nvSpPr>
        <p:spPr>
          <a:xfrm>
            <a:off x="8269940" y="6409764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Automating Multiturn Operations</a:t>
            </a:r>
            <a:endParaRPr lang="en-US" sz="12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E598D90-AB80-0725-6AC3-C32037FA03C7}"/>
              </a:ext>
            </a:extLst>
          </p:cNvPr>
          <p:cNvSpPr/>
          <p:nvPr/>
        </p:nvSpPr>
        <p:spPr>
          <a:xfrm>
            <a:off x="3576" y="6189695"/>
            <a:ext cx="12186868" cy="717241"/>
          </a:xfrm>
          <a:prstGeom prst="rect">
            <a:avLst/>
          </a:prstGeom>
          <a:solidFill>
            <a:srgbClr val="003DA5">
              <a:alpha val="87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FFA00EA-E966-B04F-21F4-CDC465BB53B6}"/>
              </a:ext>
            </a:extLst>
          </p:cNvPr>
          <p:cNvSpPr/>
          <p:nvPr/>
        </p:nvSpPr>
        <p:spPr>
          <a:xfrm>
            <a:off x="45886" y="6178277"/>
            <a:ext cx="633190" cy="726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Content Placeholder 4" descr="A logo with black lines&#10;&#10;Description automatically generated">
            <a:extLst>
              <a:ext uri="{FF2B5EF4-FFF2-40B4-BE49-F238E27FC236}">
                <a16:creationId xmlns:a16="http://schemas.microsoft.com/office/drawing/2014/main" id="{FBFBCE8C-8B73-21BF-D84A-744E9D3744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4010" y="6178625"/>
            <a:ext cx="671292" cy="729947"/>
          </a:xfrm>
          <a:prstGeom prst="rect">
            <a:avLst/>
          </a:prstGeom>
          <a:ln>
            <a:noFill/>
          </a:ln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7FE24A2B-B59B-4F0A-50D6-00CB68F080E3}"/>
              </a:ext>
            </a:extLst>
          </p:cNvPr>
          <p:cNvSpPr txBox="1"/>
          <p:nvPr/>
        </p:nvSpPr>
        <p:spPr>
          <a:xfrm>
            <a:off x="8422340" y="6390446"/>
            <a:ext cx="293594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Automating Optics Measurements</a:t>
            </a:r>
          </a:p>
        </p:txBody>
      </p:sp>
      <p:sp>
        <p:nvSpPr>
          <p:cNvPr id="55" name="Slide Number Placeholder 2">
            <a:extLst>
              <a:ext uri="{FF2B5EF4-FFF2-40B4-BE49-F238E27FC236}">
                <a16:creationId xmlns:a16="http://schemas.microsoft.com/office/drawing/2014/main" id="{3ECE8DDA-51FF-6907-0412-9E4D432E3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9</a:t>
            </a:fld>
            <a:endParaRPr lang="en-GB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3782" name="Group 3781">
            <a:extLst>
              <a:ext uri="{FF2B5EF4-FFF2-40B4-BE49-F238E27FC236}">
                <a16:creationId xmlns:a16="http://schemas.microsoft.com/office/drawing/2014/main" id="{EEE09F30-E8E5-B7FE-99B8-CD52B5BE5CC8}"/>
              </a:ext>
            </a:extLst>
          </p:cNvPr>
          <p:cNvGrpSpPr/>
          <p:nvPr/>
        </p:nvGrpSpPr>
        <p:grpSpPr>
          <a:xfrm>
            <a:off x="7956768" y="2992097"/>
            <a:ext cx="1213082" cy="817810"/>
            <a:chOff x="9893145" y="2992096"/>
            <a:chExt cx="1213082" cy="817810"/>
          </a:xfrm>
        </p:grpSpPr>
        <p:sp>
          <p:nvSpPr>
            <p:cNvPr id="3303" name="Flowchart: Decision 3302">
              <a:extLst>
                <a:ext uri="{FF2B5EF4-FFF2-40B4-BE49-F238E27FC236}">
                  <a16:creationId xmlns:a16="http://schemas.microsoft.com/office/drawing/2014/main" id="{239C3723-B4CE-EA33-FD73-4E02A307D89B}"/>
                </a:ext>
              </a:extLst>
            </p:cNvPr>
            <p:cNvSpPr/>
            <p:nvPr/>
          </p:nvSpPr>
          <p:spPr>
            <a:xfrm>
              <a:off x="9893145" y="2992096"/>
              <a:ext cx="1213082" cy="817810"/>
            </a:xfrm>
            <a:prstGeom prst="flowChartDecision">
              <a:avLst/>
            </a:prstGeom>
            <a:solidFill>
              <a:srgbClr val="003DA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 sz="900" b="1" dirty="0">
                <a:latin typeface="Arial"/>
                <a:cs typeface="Arial"/>
              </a:endParaRPr>
            </a:p>
          </p:txBody>
        </p:sp>
        <p:sp>
          <p:nvSpPr>
            <p:cNvPr id="3318" name="TextBox 3317">
              <a:extLst>
                <a:ext uri="{FF2B5EF4-FFF2-40B4-BE49-F238E27FC236}">
                  <a16:creationId xmlns:a16="http://schemas.microsoft.com/office/drawing/2014/main" id="{FB127A4C-8510-5135-5576-A4D8D83944BA}"/>
                </a:ext>
              </a:extLst>
            </p:cNvPr>
            <p:cNvSpPr txBox="1"/>
            <p:nvPr/>
          </p:nvSpPr>
          <p:spPr>
            <a:xfrm>
              <a:off x="9950823" y="3173505"/>
              <a:ext cx="1093694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FFFF"/>
                  </a:solidFill>
                  <a:latin typeface="Arial"/>
                  <a:cs typeface="Arial"/>
                </a:rPr>
                <a:t>Enough Amplitude?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cxnSp>
        <p:nvCxnSpPr>
          <p:cNvPr id="3797" name="Straight Arrow Connector 3796">
            <a:extLst>
              <a:ext uri="{FF2B5EF4-FFF2-40B4-BE49-F238E27FC236}">
                <a16:creationId xmlns:a16="http://schemas.microsoft.com/office/drawing/2014/main" id="{198DF511-AB35-E88B-E5DE-876A116D1279}"/>
              </a:ext>
            </a:extLst>
          </p:cNvPr>
          <p:cNvCxnSpPr>
            <a:cxnSpLocks/>
          </p:cNvCxnSpPr>
          <p:nvPr/>
        </p:nvCxnSpPr>
        <p:spPr>
          <a:xfrm flipV="1">
            <a:off x="9164351" y="3399443"/>
            <a:ext cx="503799" cy="0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98" name="Straight Arrow Connector 3797">
            <a:extLst>
              <a:ext uri="{FF2B5EF4-FFF2-40B4-BE49-F238E27FC236}">
                <a16:creationId xmlns:a16="http://schemas.microsoft.com/office/drawing/2014/main" id="{245B3FF2-ADAB-1EDD-3ECD-ACFA7E29A7FA}"/>
              </a:ext>
            </a:extLst>
          </p:cNvPr>
          <p:cNvCxnSpPr>
            <a:cxnSpLocks/>
          </p:cNvCxnSpPr>
          <p:nvPr/>
        </p:nvCxnSpPr>
        <p:spPr>
          <a:xfrm>
            <a:off x="8581168" y="3804527"/>
            <a:ext cx="13833" cy="640146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95" name="Straight Arrow Connector 3994">
            <a:extLst>
              <a:ext uri="{FF2B5EF4-FFF2-40B4-BE49-F238E27FC236}">
                <a16:creationId xmlns:a16="http://schemas.microsoft.com/office/drawing/2014/main" id="{71AE3BCA-171A-909B-2594-26DF90445360}"/>
              </a:ext>
            </a:extLst>
          </p:cNvPr>
          <p:cNvCxnSpPr>
            <a:cxnSpLocks/>
          </p:cNvCxnSpPr>
          <p:nvPr/>
        </p:nvCxnSpPr>
        <p:spPr>
          <a:xfrm flipV="1">
            <a:off x="4958387" y="3512029"/>
            <a:ext cx="9474" cy="1158224"/>
          </a:xfrm>
          <a:prstGeom prst="straightConnector1">
            <a:avLst/>
          </a:prstGeom>
          <a:ln>
            <a:solidFill>
              <a:srgbClr val="00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199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Automating Linear Optics Measurements</vt:lpstr>
      <vt:lpstr>Outline</vt:lpstr>
      <vt:lpstr>PowerPoint Presentation</vt:lpstr>
      <vt:lpstr>Purpose </vt:lpstr>
      <vt:lpstr>Adding the ADT AC Dipole Tab in Multiturn</vt:lpstr>
      <vt:lpstr>PowerPoint Presentation</vt:lpstr>
      <vt:lpstr>PowerPoint Presentation</vt:lpstr>
      <vt:lpstr>How Optics Measurements are done</vt:lpstr>
      <vt:lpstr>Plan to Automate Optics Measurements –                          A Flow Chart</vt:lpstr>
      <vt:lpstr>Plan to Automate Optics Measurements</vt:lpstr>
      <vt:lpstr>Step 1: Before Kicking/Exciting :</vt:lpstr>
      <vt:lpstr>Step 2 : Condition Checks after each Kick</vt:lpstr>
      <vt:lpstr>Step 3 : Excite based on Amplitude</vt:lpstr>
      <vt:lpstr>2. Conditional Kicking Based on Peak-to-Peak Amplitude</vt:lpstr>
      <vt:lpstr>PowerPoint Presentation</vt:lpstr>
      <vt:lpstr>Conclusions </vt:lpstr>
      <vt:lpstr>Thank You</vt:lpstr>
      <vt:lpstr>Extra Slides</vt:lpstr>
      <vt:lpstr>Action Vs Amplitude(kick)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289</cp:revision>
  <dcterms:created xsi:type="dcterms:W3CDTF">2024-11-13T12:51:25Z</dcterms:created>
  <dcterms:modified xsi:type="dcterms:W3CDTF">2024-11-26T11:26:13Z</dcterms:modified>
</cp:coreProperties>
</file>