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9" r:id="rId1"/>
  </p:sldMasterIdLst>
  <p:notesMasterIdLst>
    <p:notesMasterId r:id="rId38"/>
  </p:notesMasterIdLst>
  <p:sldIdLst>
    <p:sldId id="256" r:id="rId2"/>
    <p:sldId id="259" r:id="rId3"/>
    <p:sldId id="593" r:id="rId4"/>
    <p:sldId id="594" r:id="rId5"/>
    <p:sldId id="621" r:id="rId6"/>
    <p:sldId id="622" r:id="rId7"/>
    <p:sldId id="617" r:id="rId8"/>
    <p:sldId id="618" r:id="rId9"/>
    <p:sldId id="612" r:id="rId10"/>
    <p:sldId id="634" r:id="rId11"/>
    <p:sldId id="279" r:id="rId12"/>
    <p:sldId id="629" r:id="rId13"/>
    <p:sldId id="615" r:id="rId14"/>
    <p:sldId id="619" r:id="rId15"/>
    <p:sldId id="639" r:id="rId16"/>
    <p:sldId id="638" r:id="rId17"/>
    <p:sldId id="283" r:id="rId18"/>
    <p:sldId id="610" r:id="rId19"/>
    <p:sldId id="285" r:id="rId20"/>
    <p:sldId id="616" r:id="rId21"/>
    <p:sldId id="591" r:id="rId22"/>
    <p:sldId id="263" r:id="rId23"/>
    <p:sldId id="609" r:id="rId24"/>
    <p:sldId id="595" r:id="rId25"/>
    <p:sldId id="603" r:id="rId26"/>
    <p:sldId id="505" r:id="rId27"/>
    <p:sldId id="292" r:id="rId28"/>
    <p:sldId id="293" r:id="rId29"/>
    <p:sldId id="295" r:id="rId30"/>
    <p:sldId id="296" r:id="rId31"/>
    <p:sldId id="306" r:id="rId32"/>
    <p:sldId id="311" r:id="rId33"/>
    <p:sldId id="627" r:id="rId34"/>
    <p:sldId id="630" r:id="rId35"/>
    <p:sldId id="631" r:id="rId36"/>
    <p:sldId id="628" r:id="rId3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123214C5-2582-4385-8AFF-6CB693972D6F}">
          <p14:sldIdLst>
            <p14:sldId id="256"/>
          </p14:sldIdLst>
        </p14:section>
        <p14:section name="Intro" id="{0C28476C-257F-469D-9F63-327F41FDBF70}">
          <p14:sldIdLst>
            <p14:sldId id="259"/>
            <p14:sldId id="593"/>
            <p14:sldId id="594"/>
          </p14:sldIdLst>
        </p14:section>
        <p14:section name="Pheno" id="{BEDCAF2D-DB04-449E-AF90-8FC618DACDCF}">
          <p14:sldIdLst>
            <p14:sldId id="621"/>
            <p14:sldId id="622"/>
            <p14:sldId id="617"/>
            <p14:sldId id="618"/>
            <p14:sldId id="612"/>
          </p14:sldIdLst>
        </p14:section>
        <p14:section name="Pions" id="{7B13C2C2-0F1E-4392-8844-8F4623DA130F}">
          <p14:sldIdLst>
            <p14:sldId id="634"/>
            <p14:sldId id="279"/>
            <p14:sldId id="629"/>
            <p14:sldId id="615"/>
          </p14:sldIdLst>
        </p14:section>
        <p14:section name="Kaons" id="{3005DE4B-365A-4080-9DB9-D6D6943E1E50}">
          <p14:sldIdLst>
            <p14:sldId id="619"/>
            <p14:sldId id="639"/>
            <p14:sldId id="638"/>
          </p14:sldIdLst>
        </p14:section>
        <p14:section name="Summary" id="{3396D927-BEC6-44AF-92FC-4793631422D9}">
          <p14:sldIdLst>
            <p14:sldId id="283"/>
            <p14:sldId id="610"/>
          </p14:sldIdLst>
        </p14:section>
        <p14:section name="Backup" id="{66CCFD72-FAC0-4F5B-A0D7-F34DDB1B5532}">
          <p14:sldIdLst>
            <p14:sldId id="285"/>
            <p14:sldId id="616"/>
            <p14:sldId id="591"/>
            <p14:sldId id="263"/>
            <p14:sldId id="609"/>
            <p14:sldId id="595"/>
            <p14:sldId id="603"/>
            <p14:sldId id="505"/>
            <p14:sldId id="292"/>
            <p14:sldId id="293"/>
            <p14:sldId id="295"/>
            <p14:sldId id="296"/>
            <p14:sldId id="306"/>
            <p14:sldId id="311"/>
            <p14:sldId id="627"/>
            <p14:sldId id="630"/>
            <p14:sldId id="631"/>
            <p14:sldId id="628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68B06"/>
    <a:srgbClr val="FF0000"/>
    <a:srgbClr val="00A000"/>
    <a:srgbClr val="B71E42"/>
    <a:srgbClr val="0000FF"/>
    <a:srgbClr val="14FD14"/>
    <a:srgbClr val="0066FF"/>
    <a:srgbClr val="6699FF"/>
    <a:srgbClr val="F2E3FC"/>
    <a:srgbClr val="EAEA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7317C68-7A7B-4DE0-B72E-DDA5941EB4BE}" v="210" dt="2024-12-03T09:15:42.56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7B26C5-4107-4FEC-AEDC-1716B250A1EF}" styleName="Világos stílus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éma alapján készült stílus 1 – 1. jelölőszín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D5ABB26-0587-4C30-8999-92F81FD0307C}" styleName="Stílus és rács nélkül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Közepesen sötét stílus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Téma alapján készült stílus 1 – 2. jelölőszín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4368" autoAdjust="0"/>
    <p:restoredTop sz="96247" autoAdjust="0"/>
  </p:normalViewPr>
  <p:slideViewPr>
    <p:cSldViewPr snapToGrid="0">
      <p:cViewPr varScale="1">
        <p:scale>
          <a:sx n="107" d="100"/>
          <a:sy n="107" d="100"/>
        </p:scale>
        <p:origin x="708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29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16/11/relationships/changesInfo" Target="changesInfos/changesInfo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e Csanad" userId="318b3dc6109a1aac" providerId="LiveId" clId="{B19F4398-2487-4859-A647-12619B8C6818}"/>
    <pc:docChg chg="undo redo custSel addSld delSld modSld sldOrd modMainMaster delSection modSection">
      <pc:chgData name="Mate Csanad" userId="318b3dc6109a1aac" providerId="LiveId" clId="{B19F4398-2487-4859-A647-12619B8C6818}" dt="2024-11-26T12:52:16.553" v="1312" actId="14100"/>
      <pc:docMkLst>
        <pc:docMk/>
      </pc:docMkLst>
      <pc:sldChg chg="addSp delSp modSp mod">
        <pc:chgData name="Mate Csanad" userId="318b3dc6109a1aac" providerId="LiveId" clId="{B19F4398-2487-4859-A647-12619B8C6818}" dt="2024-11-26T12:52:16.553" v="1312" actId="14100"/>
        <pc:sldMkLst>
          <pc:docMk/>
          <pc:sldMk cId="187331507" sldId="256"/>
        </pc:sldMkLst>
        <pc:spChg chg="mod">
          <ac:chgData name="Mate Csanad" userId="318b3dc6109a1aac" providerId="LiveId" clId="{B19F4398-2487-4859-A647-12619B8C6818}" dt="2024-11-26T12:51:24.068" v="1300" actId="14100"/>
          <ac:spMkLst>
            <pc:docMk/>
            <pc:sldMk cId="187331507" sldId="256"/>
            <ac:spMk id="2" creationId="{00000000-0000-0000-0000-000000000000}"/>
          </ac:spMkLst>
        </pc:spChg>
        <pc:spChg chg="mod">
          <ac:chgData name="Mate Csanad" userId="318b3dc6109a1aac" providerId="LiveId" clId="{B19F4398-2487-4859-A647-12619B8C6818}" dt="2024-11-26T12:50:01.457" v="1239" actId="20577"/>
          <ac:spMkLst>
            <pc:docMk/>
            <pc:sldMk cId="187331507" sldId="256"/>
            <ac:spMk id="3" creationId="{00000000-0000-0000-0000-000000000000}"/>
          </ac:spMkLst>
        </pc:spChg>
        <pc:spChg chg="mod">
          <ac:chgData name="Mate Csanad" userId="318b3dc6109a1aac" providerId="LiveId" clId="{B19F4398-2487-4859-A647-12619B8C6818}" dt="2024-11-26T12:48:43.558" v="1176"/>
          <ac:spMkLst>
            <pc:docMk/>
            <pc:sldMk cId="187331507" sldId="256"/>
            <ac:spMk id="13" creationId="{1B8D1014-5BE9-A6EC-3056-0F4F45C23D65}"/>
          </ac:spMkLst>
        </pc:spChg>
        <pc:spChg chg="del">
          <ac:chgData name="Mate Csanad" userId="318b3dc6109a1aac" providerId="LiveId" clId="{B19F4398-2487-4859-A647-12619B8C6818}" dt="2024-11-26T08:11:28.225" v="1" actId="478"/>
          <ac:spMkLst>
            <pc:docMk/>
            <pc:sldMk cId="187331507" sldId="256"/>
            <ac:spMk id="18" creationId="{79404569-0339-BB39-849F-8202F15DDB82}"/>
          </ac:spMkLst>
        </pc:spChg>
        <pc:spChg chg="mod">
          <ac:chgData name="Mate Csanad" userId="318b3dc6109a1aac" providerId="LiveId" clId="{B19F4398-2487-4859-A647-12619B8C6818}" dt="2024-11-26T12:48:55.608" v="1181"/>
          <ac:spMkLst>
            <pc:docMk/>
            <pc:sldMk cId="187331507" sldId="256"/>
            <ac:spMk id="19" creationId="{D4C44B36-4BC1-ADCA-D94D-745D75CDD2F0}"/>
          </ac:spMkLst>
        </pc:spChg>
        <pc:grpChg chg="add mod">
          <ac:chgData name="Mate Csanad" userId="318b3dc6109a1aac" providerId="LiveId" clId="{B19F4398-2487-4859-A647-12619B8C6818}" dt="2024-11-26T12:48:54.652" v="1180" actId="1076"/>
          <ac:grpSpMkLst>
            <pc:docMk/>
            <pc:sldMk cId="187331507" sldId="256"/>
            <ac:grpSpMk id="10" creationId="{78695F5A-C586-A22F-1B9A-D50198139033}"/>
          </ac:grpSpMkLst>
        </pc:grpChg>
        <pc:grpChg chg="add mod">
          <ac:chgData name="Mate Csanad" userId="318b3dc6109a1aac" providerId="LiveId" clId="{B19F4398-2487-4859-A647-12619B8C6818}" dt="2024-11-26T12:48:55.608" v="1181"/>
          <ac:grpSpMkLst>
            <pc:docMk/>
            <pc:sldMk cId="187331507" sldId="256"/>
            <ac:grpSpMk id="17" creationId="{F5458AFE-484D-84FB-9712-45470F3267DB}"/>
          </ac:grpSpMkLst>
        </pc:grpChg>
        <pc:picChg chg="add del mod">
          <ac:chgData name="Mate Csanad" userId="318b3dc6109a1aac" providerId="LiveId" clId="{B19F4398-2487-4859-A647-12619B8C6818}" dt="2024-11-26T12:49:46.704" v="1198" actId="478"/>
          <ac:picMkLst>
            <pc:docMk/>
            <pc:sldMk cId="187331507" sldId="256"/>
            <ac:picMk id="4" creationId="{A6651511-4857-7C89-9326-0C0070918D64}"/>
          </ac:picMkLst>
        </pc:picChg>
        <pc:picChg chg="del mod">
          <ac:chgData name="Mate Csanad" userId="318b3dc6109a1aac" providerId="LiveId" clId="{B19F4398-2487-4859-A647-12619B8C6818}" dt="2024-11-26T12:51:30.513" v="1301" actId="478"/>
          <ac:picMkLst>
            <pc:docMk/>
            <pc:sldMk cId="187331507" sldId="256"/>
            <ac:picMk id="5" creationId="{A4C298DD-75D5-8B58-A13C-BD4A090EE3EB}"/>
          </ac:picMkLst>
        </pc:picChg>
        <pc:picChg chg="del">
          <ac:chgData name="Mate Csanad" userId="318b3dc6109a1aac" providerId="LiveId" clId="{B19F4398-2487-4859-A647-12619B8C6818}" dt="2024-11-26T08:11:28.225" v="1" actId="478"/>
          <ac:picMkLst>
            <pc:docMk/>
            <pc:sldMk cId="187331507" sldId="256"/>
            <ac:picMk id="6" creationId="{96DDA727-C5A4-2FC2-AE67-6D8E9852A227}"/>
          </ac:picMkLst>
        </pc:picChg>
        <pc:picChg chg="mod">
          <ac:chgData name="Mate Csanad" userId="318b3dc6109a1aac" providerId="LiveId" clId="{B19F4398-2487-4859-A647-12619B8C6818}" dt="2024-11-26T12:52:16.553" v="1312" actId="14100"/>
          <ac:picMkLst>
            <pc:docMk/>
            <pc:sldMk cId="187331507" sldId="256"/>
            <ac:picMk id="7" creationId="{EC1A8E71-128C-92AA-B8D3-DF1D859F1821}"/>
          </ac:picMkLst>
        </pc:picChg>
        <pc:picChg chg="add mod">
          <ac:chgData name="Mate Csanad" userId="318b3dc6109a1aac" providerId="LiveId" clId="{B19F4398-2487-4859-A647-12619B8C6818}" dt="2024-11-26T12:39:01.646" v="1168"/>
          <ac:picMkLst>
            <pc:docMk/>
            <pc:sldMk cId="187331507" sldId="256"/>
            <ac:picMk id="9" creationId="{73628E5E-B461-E498-90AD-4B12B819FF30}"/>
          </ac:picMkLst>
        </pc:picChg>
        <pc:picChg chg="mod">
          <ac:chgData name="Mate Csanad" userId="318b3dc6109a1aac" providerId="LiveId" clId="{B19F4398-2487-4859-A647-12619B8C6818}" dt="2024-11-26T12:51:33.530" v="1302" actId="1076"/>
          <ac:picMkLst>
            <pc:docMk/>
            <pc:sldMk cId="187331507" sldId="256"/>
            <ac:picMk id="11" creationId="{B6339CFC-5066-4677-9507-3A1587FDEB43}"/>
          </ac:picMkLst>
        </pc:picChg>
        <pc:picChg chg="mod">
          <ac:chgData name="Mate Csanad" userId="318b3dc6109a1aac" providerId="LiveId" clId="{B19F4398-2487-4859-A647-12619B8C6818}" dt="2024-11-26T12:48:43.558" v="1176"/>
          <ac:picMkLst>
            <pc:docMk/>
            <pc:sldMk cId="187331507" sldId="256"/>
            <ac:picMk id="12" creationId="{61B54648-6A31-BF3C-1FA5-1209E6C152CB}"/>
          </ac:picMkLst>
        </pc:picChg>
        <pc:picChg chg="del">
          <ac:chgData name="Mate Csanad" userId="318b3dc6109a1aac" providerId="LiveId" clId="{B19F4398-2487-4859-A647-12619B8C6818}" dt="2024-11-26T08:11:28.225" v="1" actId="478"/>
          <ac:picMkLst>
            <pc:docMk/>
            <pc:sldMk cId="187331507" sldId="256"/>
            <ac:picMk id="16" creationId="{A9292998-BE9C-F020-AC18-C7538C060FAD}"/>
          </ac:picMkLst>
        </pc:picChg>
        <pc:picChg chg="mod">
          <ac:chgData name="Mate Csanad" userId="318b3dc6109a1aac" providerId="LiveId" clId="{B19F4398-2487-4859-A647-12619B8C6818}" dt="2024-11-26T12:48:55.608" v="1181"/>
          <ac:picMkLst>
            <pc:docMk/>
            <pc:sldMk cId="187331507" sldId="256"/>
            <ac:picMk id="18" creationId="{0F59F37D-58BD-4823-8B2F-2603F646E86D}"/>
          </ac:picMkLst>
        </pc:picChg>
        <pc:picChg chg="add mod modCrop">
          <ac:chgData name="Mate Csanad" userId="318b3dc6109a1aac" providerId="LiveId" clId="{B19F4398-2487-4859-A647-12619B8C6818}" dt="2024-11-26T12:49:52.421" v="1199" actId="1076"/>
          <ac:picMkLst>
            <pc:docMk/>
            <pc:sldMk cId="187331507" sldId="256"/>
            <ac:picMk id="23" creationId="{9BAEBC98-0B69-CDAB-FA5A-60AA44F81E1B}"/>
          </ac:picMkLst>
        </pc:picChg>
        <pc:picChg chg="add mod modCrop">
          <ac:chgData name="Mate Csanad" userId="318b3dc6109a1aac" providerId="LiveId" clId="{B19F4398-2487-4859-A647-12619B8C6818}" dt="2024-11-26T12:49:52.421" v="1199" actId="1076"/>
          <ac:picMkLst>
            <pc:docMk/>
            <pc:sldMk cId="187331507" sldId="256"/>
            <ac:picMk id="24" creationId="{1297B5E5-E0C7-9FB2-CF85-B633A39CE80E}"/>
          </ac:picMkLst>
        </pc:picChg>
        <pc:picChg chg="add mod">
          <ac:chgData name="Mate Csanad" userId="318b3dc6109a1aac" providerId="LiveId" clId="{B19F4398-2487-4859-A647-12619B8C6818}" dt="2024-11-26T12:51:01.790" v="1261" actId="14100"/>
          <ac:picMkLst>
            <pc:docMk/>
            <pc:sldMk cId="187331507" sldId="256"/>
            <ac:picMk id="26" creationId="{7FF11B3B-6478-F0F3-D267-F3BBA9EBA68A}"/>
          </ac:picMkLst>
        </pc:picChg>
        <pc:picChg chg="del">
          <ac:chgData name="Mate Csanad" userId="318b3dc6109a1aac" providerId="LiveId" clId="{B19F4398-2487-4859-A647-12619B8C6818}" dt="2024-11-26T08:12:09.476" v="80" actId="478"/>
          <ac:picMkLst>
            <pc:docMk/>
            <pc:sldMk cId="187331507" sldId="256"/>
            <ac:picMk id="177" creationId="{C495C65A-2405-2BD6-5FED-C18DAEAA46AC}"/>
          </ac:picMkLst>
        </pc:picChg>
        <pc:cxnChg chg="mod">
          <ac:chgData name="Mate Csanad" userId="318b3dc6109a1aac" providerId="LiveId" clId="{B19F4398-2487-4859-A647-12619B8C6818}" dt="2024-11-26T12:48:43.558" v="1176"/>
          <ac:cxnSpMkLst>
            <pc:docMk/>
            <pc:sldMk cId="187331507" sldId="256"/>
            <ac:cxnSpMk id="14" creationId="{3AC1F29F-04A8-C085-D09A-D5095B9222F7}"/>
          </ac:cxnSpMkLst>
        </pc:cxnChg>
        <pc:cxnChg chg="mod">
          <ac:chgData name="Mate Csanad" userId="318b3dc6109a1aac" providerId="LiveId" clId="{B19F4398-2487-4859-A647-12619B8C6818}" dt="2024-11-26T12:48:43.558" v="1176"/>
          <ac:cxnSpMkLst>
            <pc:docMk/>
            <pc:sldMk cId="187331507" sldId="256"/>
            <ac:cxnSpMk id="15" creationId="{12B87344-9374-D185-DBF7-0D455C45DC6D}"/>
          </ac:cxnSpMkLst>
        </pc:cxnChg>
        <pc:cxnChg chg="mod">
          <ac:chgData name="Mate Csanad" userId="318b3dc6109a1aac" providerId="LiveId" clId="{B19F4398-2487-4859-A647-12619B8C6818}" dt="2024-11-26T12:48:43.558" v="1176"/>
          <ac:cxnSpMkLst>
            <pc:docMk/>
            <pc:sldMk cId="187331507" sldId="256"/>
            <ac:cxnSpMk id="16" creationId="{432F9641-1BC7-4DAB-AC95-E0E398826EB7}"/>
          </ac:cxnSpMkLst>
        </pc:cxnChg>
        <pc:cxnChg chg="mod">
          <ac:chgData name="Mate Csanad" userId="318b3dc6109a1aac" providerId="LiveId" clId="{B19F4398-2487-4859-A647-12619B8C6818}" dt="2024-11-26T12:48:55.608" v="1181"/>
          <ac:cxnSpMkLst>
            <pc:docMk/>
            <pc:sldMk cId="187331507" sldId="256"/>
            <ac:cxnSpMk id="20" creationId="{DC1202EF-8A92-D4EA-A84A-CD39B849FAD0}"/>
          </ac:cxnSpMkLst>
        </pc:cxnChg>
        <pc:cxnChg chg="mod">
          <ac:chgData name="Mate Csanad" userId="318b3dc6109a1aac" providerId="LiveId" clId="{B19F4398-2487-4859-A647-12619B8C6818}" dt="2024-11-26T12:48:55.608" v="1181"/>
          <ac:cxnSpMkLst>
            <pc:docMk/>
            <pc:sldMk cId="187331507" sldId="256"/>
            <ac:cxnSpMk id="21" creationId="{A19D67DD-110E-3853-9D96-D3757D0CA318}"/>
          </ac:cxnSpMkLst>
        </pc:cxnChg>
        <pc:cxnChg chg="mod">
          <ac:chgData name="Mate Csanad" userId="318b3dc6109a1aac" providerId="LiveId" clId="{B19F4398-2487-4859-A647-12619B8C6818}" dt="2024-11-26T12:48:55.608" v="1181"/>
          <ac:cxnSpMkLst>
            <pc:docMk/>
            <pc:sldMk cId="187331507" sldId="256"/>
            <ac:cxnSpMk id="22" creationId="{861F04C8-F04A-C547-2846-7BD84249330B}"/>
          </ac:cxnSpMkLst>
        </pc:cxnChg>
      </pc:sldChg>
      <pc:sldChg chg="del">
        <pc:chgData name="Mate Csanad" userId="318b3dc6109a1aac" providerId="LiveId" clId="{B19F4398-2487-4859-A647-12619B8C6818}" dt="2024-11-26T12:19:32.244" v="488" actId="47"/>
        <pc:sldMkLst>
          <pc:docMk/>
          <pc:sldMk cId="2007483352" sldId="277"/>
        </pc:sldMkLst>
      </pc:sldChg>
      <pc:sldChg chg="addSp delSp modSp add mod ord">
        <pc:chgData name="Mate Csanad" userId="318b3dc6109a1aac" providerId="LiveId" clId="{B19F4398-2487-4859-A647-12619B8C6818}" dt="2024-11-26T12:30:34.700" v="854" actId="20577"/>
        <pc:sldMkLst>
          <pc:docMk/>
          <pc:sldMk cId="1158247503" sldId="279"/>
        </pc:sldMkLst>
        <pc:spChg chg="mod">
          <ac:chgData name="Mate Csanad" userId="318b3dc6109a1aac" providerId="LiveId" clId="{B19F4398-2487-4859-A647-12619B8C6818}" dt="2024-11-26T12:30:34.700" v="854" actId="20577"/>
          <ac:spMkLst>
            <pc:docMk/>
            <pc:sldMk cId="1158247503" sldId="279"/>
            <ac:spMk id="3" creationId="{3A0CC07D-3264-4724-9B5D-DD35000FBD92}"/>
          </ac:spMkLst>
        </pc:spChg>
        <pc:spChg chg="del">
          <ac:chgData name="Mate Csanad" userId="318b3dc6109a1aac" providerId="LiveId" clId="{B19F4398-2487-4859-A647-12619B8C6818}" dt="2024-11-26T12:15:29.309" v="157" actId="478"/>
          <ac:spMkLst>
            <pc:docMk/>
            <pc:sldMk cId="1158247503" sldId="279"/>
            <ac:spMk id="14" creationId="{932B4A4F-2DF1-41A9-AD53-952FA6EB7E75}"/>
          </ac:spMkLst>
        </pc:spChg>
        <pc:spChg chg="del">
          <ac:chgData name="Mate Csanad" userId="318b3dc6109a1aac" providerId="LiveId" clId="{B19F4398-2487-4859-A647-12619B8C6818}" dt="2024-11-26T12:27:36.352" v="519" actId="478"/>
          <ac:spMkLst>
            <pc:docMk/>
            <pc:sldMk cId="1158247503" sldId="279"/>
            <ac:spMk id="17" creationId="{8CCB03FD-D269-4C8A-9106-618CC0AEC43D}"/>
          </ac:spMkLst>
        </pc:spChg>
        <pc:spChg chg="mod">
          <ac:chgData name="Mate Csanad" userId="318b3dc6109a1aac" providerId="LiveId" clId="{B19F4398-2487-4859-A647-12619B8C6818}" dt="2024-11-26T12:28:27.812" v="562" actId="1076"/>
          <ac:spMkLst>
            <pc:docMk/>
            <pc:sldMk cId="1158247503" sldId="279"/>
            <ac:spMk id="26" creationId="{CA9C4F99-EC6F-E4AE-63EB-E739845E9CCB}"/>
          </ac:spMkLst>
        </pc:spChg>
        <pc:picChg chg="add del mod">
          <ac:chgData name="Mate Csanad" userId="318b3dc6109a1aac" providerId="LiveId" clId="{B19F4398-2487-4859-A647-12619B8C6818}" dt="2024-11-26T12:24:18.440" v="502" actId="22"/>
          <ac:picMkLst>
            <pc:docMk/>
            <pc:sldMk cId="1158247503" sldId="279"/>
            <ac:picMk id="8" creationId="{DBF54365-951F-3BD3-997B-14E2E0FFFB53}"/>
          </ac:picMkLst>
        </pc:picChg>
        <pc:picChg chg="add mod">
          <ac:chgData name="Mate Csanad" userId="318b3dc6109a1aac" providerId="LiveId" clId="{B19F4398-2487-4859-A647-12619B8C6818}" dt="2024-11-26T12:28:19.977" v="559" actId="14100"/>
          <ac:picMkLst>
            <pc:docMk/>
            <pc:sldMk cId="1158247503" sldId="279"/>
            <ac:picMk id="10" creationId="{20491554-A241-507D-C9E5-A8AF4C2E22E5}"/>
          </ac:picMkLst>
        </pc:picChg>
        <pc:picChg chg="del">
          <ac:chgData name="Mate Csanad" userId="318b3dc6109a1aac" providerId="LiveId" clId="{B19F4398-2487-4859-A647-12619B8C6818}" dt="2024-11-26T12:27:34.397" v="518" actId="478"/>
          <ac:picMkLst>
            <pc:docMk/>
            <pc:sldMk cId="1158247503" sldId="279"/>
            <ac:picMk id="16" creationId="{FB7D204C-B184-1AF4-CE7D-0D4EA2037ECF}"/>
          </ac:picMkLst>
        </pc:picChg>
        <pc:picChg chg="del">
          <ac:chgData name="Mate Csanad" userId="318b3dc6109a1aac" providerId="LiveId" clId="{B19F4398-2487-4859-A647-12619B8C6818}" dt="2024-11-26T12:24:13.195" v="499" actId="478"/>
          <ac:picMkLst>
            <pc:docMk/>
            <pc:sldMk cId="1158247503" sldId="279"/>
            <ac:picMk id="25" creationId="{E68BF4B6-55F5-FAD0-F26C-D3BA7F1DF4BF}"/>
          </ac:picMkLst>
        </pc:picChg>
      </pc:sldChg>
      <pc:sldChg chg="delSp modSp mod">
        <pc:chgData name="Mate Csanad" userId="318b3dc6109a1aac" providerId="LiveId" clId="{B19F4398-2487-4859-A647-12619B8C6818}" dt="2024-11-26T12:34:52.732" v="1007" actId="14826"/>
        <pc:sldMkLst>
          <pc:docMk/>
          <pc:sldMk cId="382861121" sldId="283"/>
        </pc:sldMkLst>
        <pc:spChg chg="del">
          <ac:chgData name="Mate Csanad" userId="318b3dc6109a1aac" providerId="LiveId" clId="{B19F4398-2487-4859-A647-12619B8C6818}" dt="2024-11-26T12:15:36.120" v="160" actId="478"/>
          <ac:spMkLst>
            <pc:docMk/>
            <pc:sldMk cId="382861121" sldId="283"/>
            <ac:spMk id="14" creationId="{FC29B893-24DB-4C50-7236-D23896C9C80D}"/>
          </ac:spMkLst>
        </pc:spChg>
        <pc:picChg chg="mod">
          <ac:chgData name="Mate Csanad" userId="318b3dc6109a1aac" providerId="LiveId" clId="{B19F4398-2487-4859-A647-12619B8C6818}" dt="2024-11-26T12:34:52.732" v="1007" actId="14826"/>
          <ac:picMkLst>
            <pc:docMk/>
            <pc:sldMk cId="382861121" sldId="283"/>
            <ac:picMk id="12" creationId="{B2E91A35-C32B-B47F-3E30-E1BE2904DE3F}"/>
          </ac:picMkLst>
        </pc:picChg>
      </pc:sldChg>
      <pc:sldChg chg="del">
        <pc:chgData name="Mate Csanad" userId="318b3dc6109a1aac" providerId="LiveId" clId="{B19F4398-2487-4859-A647-12619B8C6818}" dt="2024-11-26T08:16:45.670" v="102" actId="2696"/>
        <pc:sldMkLst>
          <pc:docMk/>
          <pc:sldMk cId="1079000832" sldId="591"/>
        </pc:sldMkLst>
      </pc:sldChg>
      <pc:sldChg chg="add">
        <pc:chgData name="Mate Csanad" userId="318b3dc6109a1aac" providerId="LiveId" clId="{B19F4398-2487-4859-A647-12619B8C6818}" dt="2024-11-26T08:16:47.972" v="103"/>
        <pc:sldMkLst>
          <pc:docMk/>
          <pc:sldMk cId="3885320471" sldId="591"/>
        </pc:sldMkLst>
      </pc:sldChg>
      <pc:sldChg chg="delSp mod">
        <pc:chgData name="Mate Csanad" userId="318b3dc6109a1aac" providerId="LiveId" clId="{B19F4398-2487-4859-A647-12619B8C6818}" dt="2024-11-26T12:14:50.048" v="141" actId="478"/>
        <pc:sldMkLst>
          <pc:docMk/>
          <pc:sldMk cId="1427049955" sldId="593"/>
        </pc:sldMkLst>
        <pc:spChg chg="del">
          <ac:chgData name="Mate Csanad" userId="318b3dc6109a1aac" providerId="LiveId" clId="{B19F4398-2487-4859-A647-12619B8C6818}" dt="2024-11-26T12:14:50.048" v="141" actId="478"/>
          <ac:spMkLst>
            <pc:docMk/>
            <pc:sldMk cId="1427049955" sldId="593"/>
            <ac:spMk id="16" creationId="{9D314794-5195-CF9B-A6DD-AD2FEB3B0E34}"/>
          </ac:spMkLst>
        </pc:spChg>
      </pc:sldChg>
      <pc:sldChg chg="delSp mod">
        <pc:chgData name="Mate Csanad" userId="318b3dc6109a1aac" providerId="LiveId" clId="{B19F4398-2487-4859-A647-12619B8C6818}" dt="2024-11-26T12:14:53.079" v="142" actId="478"/>
        <pc:sldMkLst>
          <pc:docMk/>
          <pc:sldMk cId="836955403" sldId="594"/>
        </pc:sldMkLst>
        <pc:spChg chg="del">
          <ac:chgData name="Mate Csanad" userId="318b3dc6109a1aac" providerId="LiveId" clId="{B19F4398-2487-4859-A647-12619B8C6818}" dt="2024-11-26T12:14:53.079" v="142" actId="478"/>
          <ac:spMkLst>
            <pc:docMk/>
            <pc:sldMk cId="836955403" sldId="594"/>
            <ac:spMk id="8" creationId="{89722045-EF1C-8622-DCBD-E59FEEF2EF6E}"/>
          </ac:spMkLst>
        </pc:spChg>
      </pc:sldChg>
      <pc:sldChg chg="del">
        <pc:chgData name="Mate Csanad" userId="318b3dc6109a1aac" providerId="LiveId" clId="{B19F4398-2487-4859-A647-12619B8C6818}" dt="2024-11-26T08:16:37.502" v="99" actId="2696"/>
        <pc:sldMkLst>
          <pc:docMk/>
          <pc:sldMk cId="982108838" sldId="595"/>
        </pc:sldMkLst>
      </pc:sldChg>
      <pc:sldChg chg="modSp add mod">
        <pc:chgData name="Mate Csanad" userId="318b3dc6109a1aac" providerId="LiveId" clId="{B19F4398-2487-4859-A647-12619B8C6818}" dt="2024-11-26T12:32:38.700" v="960" actId="20577"/>
        <pc:sldMkLst>
          <pc:docMk/>
          <pc:sldMk cId="1024676960" sldId="595"/>
        </pc:sldMkLst>
        <pc:spChg chg="mod">
          <ac:chgData name="Mate Csanad" userId="318b3dc6109a1aac" providerId="LiveId" clId="{B19F4398-2487-4859-A647-12619B8C6818}" dt="2024-11-26T12:32:38.700" v="960" actId="20577"/>
          <ac:spMkLst>
            <pc:docMk/>
            <pc:sldMk cId="1024676960" sldId="595"/>
            <ac:spMk id="3" creationId="{373A5EBF-EC83-4F26-9AF0-D987C3B8F2AE}"/>
          </ac:spMkLst>
        </pc:spChg>
      </pc:sldChg>
      <pc:sldChg chg="delSp mod ord">
        <pc:chgData name="Mate Csanad" userId="318b3dc6109a1aac" providerId="LiveId" clId="{B19F4398-2487-4859-A647-12619B8C6818}" dt="2024-11-26T12:19:38.402" v="490"/>
        <pc:sldMkLst>
          <pc:docMk/>
          <pc:sldMk cId="2104500032" sldId="603"/>
        </pc:sldMkLst>
        <pc:spChg chg="del">
          <ac:chgData name="Mate Csanad" userId="318b3dc6109a1aac" providerId="LiveId" clId="{B19F4398-2487-4859-A647-12619B8C6818}" dt="2024-11-26T12:15:25.504" v="155" actId="478"/>
          <ac:spMkLst>
            <pc:docMk/>
            <pc:sldMk cId="2104500032" sldId="603"/>
            <ac:spMk id="6" creationId="{5DCDFC75-E20D-1731-0972-03F8AA8D1D7E}"/>
          </ac:spMkLst>
        </pc:spChg>
      </pc:sldChg>
      <pc:sldChg chg="add">
        <pc:chgData name="Mate Csanad" userId="318b3dc6109a1aac" providerId="LiveId" clId="{B19F4398-2487-4859-A647-12619B8C6818}" dt="2024-11-26T08:16:22.732" v="94"/>
        <pc:sldMkLst>
          <pc:docMk/>
          <pc:sldMk cId="1567723262" sldId="609"/>
        </pc:sldMkLst>
      </pc:sldChg>
      <pc:sldChg chg="del">
        <pc:chgData name="Mate Csanad" userId="318b3dc6109a1aac" providerId="LiveId" clId="{B19F4398-2487-4859-A647-12619B8C6818}" dt="2024-11-26T08:16:18.609" v="93" actId="2696"/>
        <pc:sldMkLst>
          <pc:docMk/>
          <pc:sldMk cId="3653196414" sldId="609"/>
        </pc:sldMkLst>
      </pc:sldChg>
      <pc:sldChg chg="addSp delSp modSp mod">
        <pc:chgData name="Mate Csanad" userId="318b3dc6109a1aac" providerId="LiveId" clId="{B19F4398-2487-4859-A647-12619B8C6818}" dt="2024-11-26T12:39:12.116" v="1173" actId="1076"/>
        <pc:sldMkLst>
          <pc:docMk/>
          <pc:sldMk cId="3772508318" sldId="610"/>
        </pc:sldMkLst>
        <pc:spChg chg="del">
          <ac:chgData name="Mate Csanad" userId="318b3dc6109a1aac" providerId="LiveId" clId="{B19F4398-2487-4859-A647-12619B8C6818}" dt="2024-11-26T12:15:37.938" v="161" actId="478"/>
          <ac:spMkLst>
            <pc:docMk/>
            <pc:sldMk cId="3772508318" sldId="610"/>
            <ac:spMk id="2" creationId="{E15B429F-CCF1-17E4-B30E-1A5E0C6B8B90}"/>
          </ac:spMkLst>
        </pc:spChg>
        <pc:picChg chg="del">
          <ac:chgData name="Mate Csanad" userId="318b3dc6109a1aac" providerId="LiveId" clId="{B19F4398-2487-4859-A647-12619B8C6818}" dt="2024-11-26T12:35:02.144" v="1009" actId="478"/>
          <ac:picMkLst>
            <pc:docMk/>
            <pc:sldMk cId="3772508318" sldId="610"/>
            <ac:picMk id="4" creationId="{0EA91885-B71D-FA86-DF28-07CA62111160}"/>
          </ac:picMkLst>
        </pc:picChg>
        <pc:picChg chg="add mod">
          <ac:chgData name="Mate Csanad" userId="318b3dc6109a1aac" providerId="LiveId" clId="{B19F4398-2487-4859-A647-12619B8C6818}" dt="2024-11-26T12:39:12.116" v="1173" actId="1076"/>
          <ac:picMkLst>
            <pc:docMk/>
            <pc:sldMk cId="3772508318" sldId="610"/>
            <ac:picMk id="6" creationId="{42C694DC-C26E-29D4-A0F7-B4E134F63E0A}"/>
          </ac:picMkLst>
        </pc:picChg>
        <pc:picChg chg="mod">
          <ac:chgData name="Mate Csanad" userId="318b3dc6109a1aac" providerId="LiveId" clId="{B19F4398-2487-4859-A647-12619B8C6818}" dt="2024-11-26T12:34:58.152" v="1008" actId="14826"/>
          <ac:picMkLst>
            <pc:docMk/>
            <pc:sldMk cId="3772508318" sldId="610"/>
            <ac:picMk id="14" creationId="{BF9E8270-7F16-44D5-8D35-2079DA43325B}"/>
          </ac:picMkLst>
        </pc:picChg>
      </pc:sldChg>
      <pc:sldChg chg="delSp modSp mod">
        <pc:chgData name="Mate Csanad" userId="318b3dc6109a1aac" providerId="LiveId" clId="{B19F4398-2487-4859-A647-12619B8C6818}" dt="2024-11-26T12:33:06.736" v="1002" actId="1076"/>
        <pc:sldMkLst>
          <pc:docMk/>
          <pc:sldMk cId="1859167088" sldId="612"/>
        </pc:sldMkLst>
        <pc:spChg chg="mod">
          <ac:chgData name="Mate Csanad" userId="318b3dc6109a1aac" providerId="LiveId" clId="{B19F4398-2487-4859-A647-12619B8C6818}" dt="2024-11-26T12:32:55.077" v="998" actId="20577"/>
          <ac:spMkLst>
            <pc:docMk/>
            <pc:sldMk cId="1859167088" sldId="612"/>
            <ac:spMk id="3" creationId="{770ABEE2-F788-8F37-2996-0772B5B66AE4}"/>
          </ac:spMkLst>
        </pc:spChg>
        <pc:spChg chg="del">
          <ac:chgData name="Mate Csanad" userId="318b3dc6109a1aac" providerId="LiveId" clId="{B19F4398-2487-4859-A647-12619B8C6818}" dt="2024-11-26T12:15:12.639" v="150" actId="478"/>
          <ac:spMkLst>
            <pc:docMk/>
            <pc:sldMk cId="1859167088" sldId="612"/>
            <ac:spMk id="6" creationId="{06754C74-D44D-C16C-448E-B04E078786EA}"/>
          </ac:spMkLst>
        </pc:spChg>
        <pc:spChg chg="mod">
          <ac:chgData name="Mate Csanad" userId="318b3dc6109a1aac" providerId="LiveId" clId="{B19F4398-2487-4859-A647-12619B8C6818}" dt="2024-11-26T12:33:06.736" v="1002" actId="1076"/>
          <ac:spMkLst>
            <pc:docMk/>
            <pc:sldMk cId="1859167088" sldId="612"/>
            <ac:spMk id="9" creationId="{3FF16C39-00C6-8B92-EB76-6A15E1898B7A}"/>
          </ac:spMkLst>
        </pc:spChg>
        <pc:spChg chg="mod">
          <ac:chgData name="Mate Csanad" userId="318b3dc6109a1aac" providerId="LiveId" clId="{B19F4398-2487-4859-A647-12619B8C6818}" dt="2024-11-26T12:32:58.893" v="1001" actId="1036"/>
          <ac:spMkLst>
            <pc:docMk/>
            <pc:sldMk cId="1859167088" sldId="612"/>
            <ac:spMk id="11" creationId="{C6B18526-D855-7579-1C8B-7B056160D7C0}"/>
          </ac:spMkLst>
        </pc:spChg>
        <pc:spChg chg="mod">
          <ac:chgData name="Mate Csanad" userId="318b3dc6109a1aac" providerId="LiveId" clId="{B19F4398-2487-4859-A647-12619B8C6818}" dt="2024-11-26T12:32:58.893" v="1001" actId="1036"/>
          <ac:spMkLst>
            <pc:docMk/>
            <pc:sldMk cId="1859167088" sldId="612"/>
            <ac:spMk id="12" creationId="{C06DF2E9-0D3D-1DBD-BCFD-740229BB288A}"/>
          </ac:spMkLst>
        </pc:spChg>
        <pc:picChg chg="mod">
          <ac:chgData name="Mate Csanad" userId="318b3dc6109a1aac" providerId="LiveId" clId="{B19F4398-2487-4859-A647-12619B8C6818}" dt="2024-11-26T12:32:58.893" v="1001" actId="1036"/>
          <ac:picMkLst>
            <pc:docMk/>
            <pc:sldMk cId="1859167088" sldId="612"/>
            <ac:picMk id="8" creationId="{FA964F8C-2BD8-E1DA-96A2-721895627847}"/>
          </ac:picMkLst>
        </pc:picChg>
        <pc:picChg chg="mod">
          <ac:chgData name="Mate Csanad" userId="318b3dc6109a1aac" providerId="LiveId" clId="{B19F4398-2487-4859-A647-12619B8C6818}" dt="2024-11-26T12:32:58.893" v="1001" actId="1036"/>
          <ac:picMkLst>
            <pc:docMk/>
            <pc:sldMk cId="1859167088" sldId="612"/>
            <ac:picMk id="10" creationId="{BF04E1D4-96DA-A30D-1258-42E9A6F0401E}"/>
          </ac:picMkLst>
        </pc:picChg>
      </pc:sldChg>
      <pc:sldChg chg="delSp modSp mod ord">
        <pc:chgData name="Mate Csanad" userId="318b3dc6109a1aac" providerId="LiveId" clId="{B19F4398-2487-4859-A647-12619B8C6818}" dt="2024-11-26T12:32:18.061" v="935" actId="1036"/>
        <pc:sldMkLst>
          <pc:docMk/>
          <pc:sldMk cId="389189736" sldId="615"/>
        </pc:sldMkLst>
        <pc:spChg chg="mod">
          <ac:chgData name="Mate Csanad" userId="318b3dc6109a1aac" providerId="LiveId" clId="{B19F4398-2487-4859-A647-12619B8C6818}" dt="2024-11-26T12:32:12.183" v="925" actId="20577"/>
          <ac:spMkLst>
            <pc:docMk/>
            <pc:sldMk cId="389189736" sldId="615"/>
            <ac:spMk id="3" creationId="{C50EEA88-DAA6-169F-688E-32436EDFC3B2}"/>
          </ac:spMkLst>
        </pc:spChg>
        <pc:spChg chg="del">
          <ac:chgData name="Mate Csanad" userId="318b3dc6109a1aac" providerId="LiveId" clId="{B19F4398-2487-4859-A647-12619B8C6818}" dt="2024-11-26T12:15:33.167" v="159" actId="478"/>
          <ac:spMkLst>
            <pc:docMk/>
            <pc:sldMk cId="389189736" sldId="615"/>
            <ac:spMk id="6" creationId="{9E917B28-AA60-8BB5-1EDC-C3ABDC9BA22E}"/>
          </ac:spMkLst>
        </pc:spChg>
        <pc:spChg chg="mod">
          <ac:chgData name="Mate Csanad" userId="318b3dc6109a1aac" providerId="LiveId" clId="{B19F4398-2487-4859-A647-12619B8C6818}" dt="2024-11-26T12:32:18.061" v="935" actId="1036"/>
          <ac:spMkLst>
            <pc:docMk/>
            <pc:sldMk cId="389189736" sldId="615"/>
            <ac:spMk id="7" creationId="{F0520E25-7CCE-C6FF-3F82-A91A87824277}"/>
          </ac:spMkLst>
        </pc:spChg>
        <pc:spChg chg="mod">
          <ac:chgData name="Mate Csanad" userId="318b3dc6109a1aac" providerId="LiveId" clId="{B19F4398-2487-4859-A647-12619B8C6818}" dt="2024-11-26T12:32:18.061" v="935" actId="1036"/>
          <ac:spMkLst>
            <pc:docMk/>
            <pc:sldMk cId="389189736" sldId="615"/>
            <ac:spMk id="8" creationId="{4393B09F-531E-4311-5765-D535FF9527D2}"/>
          </ac:spMkLst>
        </pc:spChg>
        <pc:spChg chg="mod">
          <ac:chgData name="Mate Csanad" userId="318b3dc6109a1aac" providerId="LiveId" clId="{B19F4398-2487-4859-A647-12619B8C6818}" dt="2024-11-26T12:32:18.061" v="935" actId="1036"/>
          <ac:spMkLst>
            <pc:docMk/>
            <pc:sldMk cId="389189736" sldId="615"/>
            <ac:spMk id="9" creationId="{124891E4-AEDF-32BE-E1F5-1E0DA983268F}"/>
          </ac:spMkLst>
        </pc:spChg>
        <pc:picChg chg="mod">
          <ac:chgData name="Mate Csanad" userId="318b3dc6109a1aac" providerId="LiveId" clId="{B19F4398-2487-4859-A647-12619B8C6818}" dt="2024-11-26T12:32:18.061" v="935" actId="1036"/>
          <ac:picMkLst>
            <pc:docMk/>
            <pc:sldMk cId="389189736" sldId="615"/>
            <ac:picMk id="10" creationId="{48F88391-4D68-9ADB-F84D-834987FB4C6F}"/>
          </ac:picMkLst>
        </pc:picChg>
        <pc:picChg chg="mod">
          <ac:chgData name="Mate Csanad" userId="318b3dc6109a1aac" providerId="LiveId" clId="{B19F4398-2487-4859-A647-12619B8C6818}" dt="2024-11-26T12:32:18.061" v="935" actId="1036"/>
          <ac:picMkLst>
            <pc:docMk/>
            <pc:sldMk cId="389189736" sldId="615"/>
            <ac:picMk id="1026" creationId="{B18B1723-57F9-2D54-F5BB-F16534242A46}"/>
          </ac:picMkLst>
        </pc:picChg>
      </pc:sldChg>
      <pc:sldChg chg="del">
        <pc:chgData name="Mate Csanad" userId="318b3dc6109a1aac" providerId="LiveId" clId="{B19F4398-2487-4859-A647-12619B8C6818}" dt="2024-11-26T08:16:45.670" v="102" actId="2696"/>
        <pc:sldMkLst>
          <pc:docMk/>
          <pc:sldMk cId="3638026817" sldId="616"/>
        </pc:sldMkLst>
      </pc:sldChg>
      <pc:sldChg chg="addSp delSp modSp add mod">
        <pc:chgData name="Mate Csanad" userId="318b3dc6109a1aac" providerId="LiveId" clId="{B19F4398-2487-4859-A647-12619B8C6818}" dt="2024-11-26T12:15:06.339" v="149" actId="478"/>
        <pc:sldMkLst>
          <pc:docMk/>
          <pc:sldMk cId="4151174506" sldId="616"/>
        </pc:sldMkLst>
        <pc:spChg chg="add del">
          <ac:chgData name="Mate Csanad" userId="318b3dc6109a1aac" providerId="LiveId" clId="{B19F4398-2487-4859-A647-12619B8C6818}" dt="2024-11-26T12:15:06.339" v="149" actId="478"/>
          <ac:spMkLst>
            <pc:docMk/>
            <pc:sldMk cId="4151174506" sldId="616"/>
            <ac:spMk id="3" creationId="{652CABE4-169C-9F89-BAFD-992F93A1DB5D}"/>
          </ac:spMkLst>
        </pc:spChg>
        <pc:spChg chg="add del mod">
          <ac:chgData name="Mate Csanad" userId="318b3dc6109a1aac" providerId="LiveId" clId="{B19F4398-2487-4859-A647-12619B8C6818}" dt="2024-11-26T12:15:06.339" v="149" actId="478"/>
          <ac:spMkLst>
            <pc:docMk/>
            <pc:sldMk cId="4151174506" sldId="616"/>
            <ac:spMk id="8" creationId="{CAFA7803-857A-0E8A-C47B-33C1C5EED5CA}"/>
          </ac:spMkLst>
        </pc:spChg>
      </pc:sldChg>
      <pc:sldChg chg="delSp mod">
        <pc:chgData name="Mate Csanad" userId="318b3dc6109a1aac" providerId="LiveId" clId="{B19F4398-2487-4859-A647-12619B8C6818}" dt="2024-11-26T12:14:57.867" v="143" actId="478"/>
        <pc:sldMkLst>
          <pc:docMk/>
          <pc:sldMk cId="3161918165" sldId="617"/>
        </pc:sldMkLst>
        <pc:spChg chg="del">
          <ac:chgData name="Mate Csanad" userId="318b3dc6109a1aac" providerId="LiveId" clId="{B19F4398-2487-4859-A647-12619B8C6818}" dt="2024-11-26T12:14:57.867" v="143" actId="478"/>
          <ac:spMkLst>
            <pc:docMk/>
            <pc:sldMk cId="3161918165" sldId="617"/>
            <ac:spMk id="6" creationId="{0BEF06DB-35B6-D264-2F41-86BF08153E09}"/>
          </ac:spMkLst>
        </pc:spChg>
      </pc:sldChg>
      <pc:sldChg chg="add">
        <pc:chgData name="Mate Csanad" userId="318b3dc6109a1aac" providerId="LiveId" clId="{B19F4398-2487-4859-A647-12619B8C6818}" dt="2024-11-26T08:16:31.247" v="97"/>
        <pc:sldMkLst>
          <pc:docMk/>
          <pc:sldMk cId="493493769" sldId="618"/>
        </pc:sldMkLst>
      </pc:sldChg>
      <pc:sldChg chg="del">
        <pc:chgData name="Mate Csanad" userId="318b3dc6109a1aac" providerId="LiveId" clId="{B19F4398-2487-4859-A647-12619B8C6818}" dt="2024-11-26T08:16:29.003" v="96" actId="2696"/>
        <pc:sldMkLst>
          <pc:docMk/>
          <pc:sldMk cId="813122539" sldId="618"/>
        </pc:sldMkLst>
      </pc:sldChg>
      <pc:sldChg chg="del">
        <pc:chgData name="Mate Csanad" userId="318b3dc6109a1aac" providerId="LiveId" clId="{B19F4398-2487-4859-A647-12619B8C6818}" dt="2024-11-26T08:17:01.990" v="105" actId="2696"/>
        <pc:sldMkLst>
          <pc:docMk/>
          <pc:sldMk cId="14923848" sldId="619"/>
        </pc:sldMkLst>
      </pc:sldChg>
      <pc:sldChg chg="add">
        <pc:chgData name="Mate Csanad" userId="318b3dc6109a1aac" providerId="LiveId" clId="{B19F4398-2487-4859-A647-12619B8C6818}" dt="2024-11-26T08:17:07.832" v="106"/>
        <pc:sldMkLst>
          <pc:docMk/>
          <pc:sldMk cId="1609081684" sldId="619"/>
        </pc:sldMkLst>
      </pc:sldChg>
      <pc:sldChg chg="delSp modSp mod">
        <pc:chgData name="Mate Csanad" userId="318b3dc6109a1aac" providerId="LiveId" clId="{B19F4398-2487-4859-A647-12619B8C6818}" dt="2024-11-26T12:15:00.073" v="145" actId="478"/>
        <pc:sldMkLst>
          <pc:docMk/>
          <pc:sldMk cId="4191274704" sldId="621"/>
        </pc:sldMkLst>
        <pc:spChg chg="del mod">
          <ac:chgData name="Mate Csanad" userId="318b3dc6109a1aac" providerId="LiveId" clId="{B19F4398-2487-4859-A647-12619B8C6818}" dt="2024-11-26T12:15:00.073" v="145" actId="478"/>
          <ac:spMkLst>
            <pc:docMk/>
            <pc:sldMk cId="4191274704" sldId="621"/>
            <ac:spMk id="6" creationId="{960DBBE1-78A7-B658-461A-7386136FC94D}"/>
          </ac:spMkLst>
        </pc:spChg>
      </pc:sldChg>
      <pc:sldChg chg="delSp modSp add mod">
        <pc:chgData name="Mate Csanad" userId="318b3dc6109a1aac" providerId="LiveId" clId="{B19F4398-2487-4859-A647-12619B8C6818}" dt="2024-11-26T12:15:02.157" v="147" actId="478"/>
        <pc:sldMkLst>
          <pc:docMk/>
          <pc:sldMk cId="1402667626" sldId="622"/>
        </pc:sldMkLst>
        <pc:spChg chg="del mod">
          <ac:chgData name="Mate Csanad" userId="318b3dc6109a1aac" providerId="LiveId" clId="{B19F4398-2487-4859-A647-12619B8C6818}" dt="2024-11-26T12:15:02.157" v="147" actId="478"/>
          <ac:spMkLst>
            <pc:docMk/>
            <pc:sldMk cId="1402667626" sldId="622"/>
            <ac:spMk id="7" creationId="{2A0C6466-ED41-9F0D-5332-949D338B6CF1}"/>
          </ac:spMkLst>
        </pc:spChg>
      </pc:sldChg>
      <pc:sldChg chg="del">
        <pc:chgData name="Mate Csanad" userId="318b3dc6109a1aac" providerId="LiveId" clId="{B19F4398-2487-4859-A647-12619B8C6818}" dt="2024-11-26T08:12:44.550" v="81" actId="47"/>
        <pc:sldMkLst>
          <pc:docMk/>
          <pc:sldMk cId="3771322996" sldId="626"/>
        </pc:sldMkLst>
      </pc:sldChg>
      <pc:sldChg chg="add">
        <pc:chgData name="Mate Csanad" userId="318b3dc6109a1aac" providerId="LiveId" clId="{B19F4398-2487-4859-A647-12619B8C6818}" dt="2024-11-26T12:19:30.978" v="487"/>
        <pc:sldMkLst>
          <pc:docMk/>
          <pc:sldMk cId="674834771" sldId="627"/>
        </pc:sldMkLst>
      </pc:sldChg>
      <pc:sldChg chg="delSp del mod">
        <pc:chgData name="Mate Csanad" userId="318b3dc6109a1aac" providerId="LiveId" clId="{B19F4398-2487-4859-A647-12619B8C6818}" dt="2024-11-26T12:19:26.302" v="486" actId="2696"/>
        <pc:sldMkLst>
          <pc:docMk/>
          <pc:sldMk cId="1501712860" sldId="627"/>
        </pc:sldMkLst>
        <pc:spChg chg="del">
          <ac:chgData name="Mate Csanad" userId="318b3dc6109a1aac" providerId="LiveId" clId="{B19F4398-2487-4859-A647-12619B8C6818}" dt="2024-11-26T12:15:20.393" v="152" actId="478"/>
          <ac:spMkLst>
            <pc:docMk/>
            <pc:sldMk cId="1501712860" sldId="627"/>
            <ac:spMk id="7" creationId="{717CDE17-1B02-EB24-E459-941FE8DF13A6}"/>
          </ac:spMkLst>
        </pc:spChg>
      </pc:sldChg>
      <pc:sldChg chg="add">
        <pc:chgData name="Mate Csanad" userId="318b3dc6109a1aac" providerId="LiveId" clId="{B19F4398-2487-4859-A647-12619B8C6818}" dt="2024-11-26T12:19:41.731" v="492"/>
        <pc:sldMkLst>
          <pc:docMk/>
          <pc:sldMk cId="2399379388" sldId="628"/>
        </pc:sldMkLst>
      </pc:sldChg>
      <pc:sldChg chg="delSp del mod">
        <pc:chgData name="Mate Csanad" userId="318b3dc6109a1aac" providerId="LiveId" clId="{B19F4398-2487-4859-A647-12619B8C6818}" dt="2024-11-26T12:19:40.307" v="491" actId="2696"/>
        <pc:sldMkLst>
          <pc:docMk/>
          <pc:sldMk cId="3988279861" sldId="628"/>
        </pc:sldMkLst>
        <pc:spChg chg="del">
          <ac:chgData name="Mate Csanad" userId="318b3dc6109a1aac" providerId="LiveId" clId="{B19F4398-2487-4859-A647-12619B8C6818}" dt="2024-11-26T12:15:26.699" v="156" actId="478"/>
          <ac:spMkLst>
            <pc:docMk/>
            <pc:sldMk cId="3988279861" sldId="628"/>
            <ac:spMk id="9" creationId="{DA8C1F7F-B449-0B75-2FAA-26F911026DBA}"/>
          </ac:spMkLst>
        </pc:spChg>
      </pc:sldChg>
      <pc:sldChg chg="addSp delSp modSp mod ord">
        <pc:chgData name="Mate Csanad" userId="318b3dc6109a1aac" providerId="LiveId" clId="{B19F4398-2487-4859-A647-12619B8C6818}" dt="2024-11-26T12:34:11.026" v="1006" actId="20577"/>
        <pc:sldMkLst>
          <pc:docMk/>
          <pc:sldMk cId="2016156039" sldId="629"/>
        </pc:sldMkLst>
        <pc:spChg chg="mod">
          <ac:chgData name="Mate Csanad" userId="318b3dc6109a1aac" providerId="LiveId" clId="{B19F4398-2487-4859-A647-12619B8C6818}" dt="2024-11-26T12:34:11.026" v="1006" actId="20577"/>
          <ac:spMkLst>
            <pc:docMk/>
            <pc:sldMk cId="2016156039" sldId="629"/>
            <ac:spMk id="3" creationId="{F12D794D-7855-E238-AAEA-96B055D64889}"/>
          </ac:spMkLst>
        </pc:spChg>
        <pc:spChg chg="del">
          <ac:chgData name="Mate Csanad" userId="318b3dc6109a1aac" providerId="LiveId" clId="{B19F4398-2487-4859-A647-12619B8C6818}" dt="2024-11-26T12:34:03.268" v="1004" actId="478"/>
          <ac:spMkLst>
            <pc:docMk/>
            <pc:sldMk cId="2016156039" sldId="629"/>
            <ac:spMk id="6" creationId="{2D26E793-BFD3-68F9-A264-33281DE9D182}"/>
          </ac:spMkLst>
        </pc:spChg>
        <pc:spChg chg="del">
          <ac:chgData name="Mate Csanad" userId="318b3dc6109a1aac" providerId="LiveId" clId="{B19F4398-2487-4859-A647-12619B8C6818}" dt="2024-11-26T12:15:31.333" v="158" actId="478"/>
          <ac:spMkLst>
            <pc:docMk/>
            <pc:sldMk cId="2016156039" sldId="629"/>
            <ac:spMk id="8" creationId="{C3F854A7-D86F-7873-BA2F-6912AC2656AA}"/>
          </ac:spMkLst>
        </pc:spChg>
        <pc:picChg chg="mod">
          <ac:chgData name="Mate Csanad" userId="318b3dc6109a1aac" providerId="LiveId" clId="{B19F4398-2487-4859-A647-12619B8C6818}" dt="2024-11-26T12:34:06.298" v="1005" actId="14100"/>
          <ac:picMkLst>
            <pc:docMk/>
            <pc:sldMk cId="2016156039" sldId="629"/>
            <ac:picMk id="7" creationId="{EF96E45A-E58E-1CB4-D5D7-CBB8A8CEF07A}"/>
          </ac:picMkLst>
        </pc:picChg>
        <pc:picChg chg="add mod">
          <ac:chgData name="Mate Csanad" userId="318b3dc6109a1aac" providerId="LiveId" clId="{B19F4398-2487-4859-A647-12619B8C6818}" dt="2024-11-26T08:15:42.371" v="89"/>
          <ac:picMkLst>
            <pc:docMk/>
            <pc:sldMk cId="2016156039" sldId="629"/>
            <ac:picMk id="10" creationId="{8A1AC578-BE19-7832-CD92-F0674C6DAC31}"/>
          </ac:picMkLst>
        </pc:picChg>
      </pc:sldChg>
      <pc:sldChg chg="delSp del mod">
        <pc:chgData name="Mate Csanad" userId="318b3dc6109a1aac" providerId="LiveId" clId="{B19F4398-2487-4859-A647-12619B8C6818}" dt="2024-11-26T12:19:26.302" v="486" actId="2696"/>
        <pc:sldMkLst>
          <pc:docMk/>
          <pc:sldMk cId="188857295" sldId="630"/>
        </pc:sldMkLst>
        <pc:spChg chg="del">
          <ac:chgData name="Mate Csanad" userId="318b3dc6109a1aac" providerId="LiveId" clId="{B19F4398-2487-4859-A647-12619B8C6818}" dt="2024-11-26T12:15:22.468" v="153" actId="478"/>
          <ac:spMkLst>
            <pc:docMk/>
            <pc:sldMk cId="188857295" sldId="630"/>
            <ac:spMk id="8" creationId="{E6CB4D66-491D-AE54-28BD-B31EDF56E4EA}"/>
          </ac:spMkLst>
        </pc:spChg>
      </pc:sldChg>
      <pc:sldChg chg="add">
        <pc:chgData name="Mate Csanad" userId="318b3dc6109a1aac" providerId="LiveId" clId="{B19F4398-2487-4859-A647-12619B8C6818}" dt="2024-11-26T12:19:30.978" v="487"/>
        <pc:sldMkLst>
          <pc:docMk/>
          <pc:sldMk cId="2391872465" sldId="630"/>
        </pc:sldMkLst>
      </pc:sldChg>
      <pc:sldChg chg="delSp del mod">
        <pc:chgData name="Mate Csanad" userId="318b3dc6109a1aac" providerId="LiveId" clId="{B19F4398-2487-4859-A647-12619B8C6818}" dt="2024-11-26T12:19:26.302" v="486" actId="2696"/>
        <pc:sldMkLst>
          <pc:docMk/>
          <pc:sldMk cId="1359796394" sldId="631"/>
        </pc:sldMkLst>
        <pc:spChg chg="del">
          <ac:chgData name="Mate Csanad" userId="318b3dc6109a1aac" providerId="LiveId" clId="{B19F4398-2487-4859-A647-12619B8C6818}" dt="2024-11-26T12:15:24.191" v="154" actId="478"/>
          <ac:spMkLst>
            <pc:docMk/>
            <pc:sldMk cId="1359796394" sldId="631"/>
            <ac:spMk id="7" creationId="{B9DD8883-B77E-368D-B77C-BBF7B2C43445}"/>
          </ac:spMkLst>
        </pc:spChg>
      </pc:sldChg>
      <pc:sldChg chg="add">
        <pc:chgData name="Mate Csanad" userId="318b3dc6109a1aac" providerId="LiveId" clId="{B19F4398-2487-4859-A647-12619B8C6818}" dt="2024-11-26T12:19:30.978" v="487"/>
        <pc:sldMkLst>
          <pc:docMk/>
          <pc:sldMk cId="3160956888" sldId="631"/>
        </pc:sldMkLst>
      </pc:sldChg>
      <pc:sldChg chg="delSp mod">
        <pc:chgData name="Mate Csanad" userId="318b3dc6109a1aac" providerId="LiveId" clId="{B19F4398-2487-4859-A647-12619B8C6818}" dt="2024-11-26T12:15:18.840" v="151" actId="478"/>
        <pc:sldMkLst>
          <pc:docMk/>
          <pc:sldMk cId="2204781852" sldId="634"/>
        </pc:sldMkLst>
        <pc:spChg chg="del">
          <ac:chgData name="Mate Csanad" userId="318b3dc6109a1aac" providerId="LiveId" clId="{B19F4398-2487-4859-A647-12619B8C6818}" dt="2024-11-26T12:15:18.840" v="151" actId="478"/>
          <ac:spMkLst>
            <pc:docMk/>
            <pc:sldMk cId="2204781852" sldId="634"/>
            <ac:spMk id="7" creationId="{27111D1C-319C-6A04-5230-6396E9DBE8FF}"/>
          </ac:spMkLst>
        </pc:spChg>
      </pc:sldChg>
      <pc:sldChg chg="del">
        <pc:chgData name="Mate Csanad" userId="318b3dc6109a1aac" providerId="LiveId" clId="{B19F4398-2487-4859-A647-12619B8C6818}" dt="2024-11-26T08:13:31" v="82" actId="47"/>
        <pc:sldMkLst>
          <pc:docMk/>
          <pc:sldMk cId="1429042468" sldId="635"/>
        </pc:sldMkLst>
      </pc:sldChg>
      <pc:sldChg chg="del">
        <pc:chgData name="Mate Csanad" userId="318b3dc6109a1aac" providerId="LiveId" clId="{B19F4398-2487-4859-A647-12619B8C6818}" dt="2024-11-26T08:13:31" v="82" actId="47"/>
        <pc:sldMkLst>
          <pc:docMk/>
          <pc:sldMk cId="2302481046" sldId="636"/>
        </pc:sldMkLst>
      </pc:sldChg>
      <pc:sldChg chg="del">
        <pc:chgData name="Mate Csanad" userId="318b3dc6109a1aac" providerId="LiveId" clId="{B19F4398-2487-4859-A647-12619B8C6818}" dt="2024-11-26T08:17:54.983" v="109" actId="47"/>
        <pc:sldMkLst>
          <pc:docMk/>
          <pc:sldMk cId="2007721443" sldId="637"/>
        </pc:sldMkLst>
      </pc:sldChg>
      <pc:sldChg chg="del">
        <pc:chgData name="Mate Csanad" userId="318b3dc6109a1aac" providerId="LiveId" clId="{B19F4398-2487-4859-A647-12619B8C6818}" dt="2024-11-26T08:17:56.044" v="110" actId="2696"/>
        <pc:sldMkLst>
          <pc:docMk/>
          <pc:sldMk cId="858027183" sldId="638"/>
        </pc:sldMkLst>
      </pc:sldChg>
      <pc:sldChg chg="addSp delSp modSp add mod">
        <pc:chgData name="Mate Csanad" userId="318b3dc6109a1aac" providerId="LiveId" clId="{B19F4398-2487-4859-A647-12619B8C6818}" dt="2024-11-26T12:37:38.013" v="1152" actId="14100"/>
        <pc:sldMkLst>
          <pc:docMk/>
          <pc:sldMk cId="3439338478" sldId="638"/>
        </pc:sldMkLst>
        <pc:spChg chg="mod">
          <ac:chgData name="Mate Csanad" userId="318b3dc6109a1aac" providerId="LiveId" clId="{B19F4398-2487-4859-A647-12619B8C6818}" dt="2024-11-26T12:18:32.027" v="400" actId="20577"/>
          <ac:spMkLst>
            <pc:docMk/>
            <pc:sldMk cId="3439338478" sldId="638"/>
            <ac:spMk id="2" creationId="{AAF6EE59-F0A9-2EAF-0C5C-75412C3137B9}"/>
          </ac:spMkLst>
        </pc:spChg>
        <pc:spChg chg="mod ord">
          <ac:chgData name="Mate Csanad" userId="318b3dc6109a1aac" providerId="LiveId" clId="{B19F4398-2487-4859-A647-12619B8C6818}" dt="2024-11-26T12:36:38.138" v="1088" actId="167"/>
          <ac:spMkLst>
            <pc:docMk/>
            <pc:sldMk cId="3439338478" sldId="638"/>
            <ac:spMk id="3" creationId="{7022E9D1-EC43-0531-044B-A3EA624C26AE}"/>
          </ac:spMkLst>
        </pc:spChg>
        <pc:spChg chg="del">
          <ac:chgData name="Mate Csanad" userId="318b3dc6109a1aac" providerId="LiveId" clId="{B19F4398-2487-4859-A647-12619B8C6818}" dt="2024-11-26T12:17:48.172" v="369" actId="478"/>
          <ac:spMkLst>
            <pc:docMk/>
            <pc:sldMk cId="3439338478" sldId="638"/>
            <ac:spMk id="17" creationId="{7B3B6DCE-700D-C779-E5D2-32DA827C4085}"/>
          </ac:spMkLst>
        </pc:spChg>
        <pc:picChg chg="add del mod">
          <ac:chgData name="Mate Csanad" userId="318b3dc6109a1aac" providerId="LiveId" clId="{B19F4398-2487-4859-A647-12619B8C6818}" dt="2024-11-26T12:37:04.279" v="1143" actId="478"/>
          <ac:picMkLst>
            <pc:docMk/>
            <pc:sldMk cId="3439338478" sldId="638"/>
            <ac:picMk id="7" creationId="{2E4FF053-0FD1-B47C-AD26-7480E056384F}"/>
          </ac:picMkLst>
        </pc:picChg>
        <pc:picChg chg="add del mod">
          <ac:chgData name="Mate Csanad" userId="318b3dc6109a1aac" providerId="LiveId" clId="{B19F4398-2487-4859-A647-12619B8C6818}" dt="2024-11-26T12:37:02.895" v="1142" actId="478"/>
          <ac:picMkLst>
            <pc:docMk/>
            <pc:sldMk cId="3439338478" sldId="638"/>
            <ac:picMk id="8" creationId="{812728CC-BC72-42EA-80AE-63669E937C8E}"/>
          </ac:picMkLst>
        </pc:picChg>
        <pc:picChg chg="mod modCrop">
          <ac:chgData name="Mate Csanad" userId="318b3dc6109a1aac" providerId="LiveId" clId="{B19F4398-2487-4859-A647-12619B8C6818}" dt="2024-11-26T12:37:38.013" v="1152" actId="14100"/>
          <ac:picMkLst>
            <pc:docMk/>
            <pc:sldMk cId="3439338478" sldId="638"/>
            <ac:picMk id="13" creationId="{4C54F58A-A3B5-F6CD-FD1F-2D7288179610}"/>
          </ac:picMkLst>
        </pc:picChg>
        <pc:picChg chg="mod">
          <ac:chgData name="Mate Csanad" userId="318b3dc6109a1aac" providerId="LiveId" clId="{B19F4398-2487-4859-A647-12619B8C6818}" dt="2024-11-26T12:36:22.012" v="1086" actId="1036"/>
          <ac:picMkLst>
            <pc:docMk/>
            <pc:sldMk cId="3439338478" sldId="638"/>
            <ac:picMk id="14" creationId="{CCA88F77-5C6D-37D1-D2B6-EBC69ACA1735}"/>
          </ac:picMkLst>
        </pc:picChg>
        <pc:picChg chg="mod">
          <ac:chgData name="Mate Csanad" userId="318b3dc6109a1aac" providerId="LiveId" clId="{B19F4398-2487-4859-A647-12619B8C6818}" dt="2024-11-26T12:37:14.896" v="1150" actId="1036"/>
          <ac:picMkLst>
            <pc:docMk/>
            <pc:sldMk cId="3439338478" sldId="638"/>
            <ac:picMk id="15" creationId="{243E2DB0-D49B-11CC-B385-77C660CBC148}"/>
          </ac:picMkLst>
        </pc:picChg>
      </pc:sldChg>
      <pc:sldChg chg="addSp delSp modSp add mod">
        <pc:chgData name="Mate Csanad" userId="318b3dc6109a1aac" providerId="LiveId" clId="{B19F4398-2487-4859-A647-12619B8C6818}" dt="2024-11-26T12:36:04.391" v="1071" actId="1035"/>
        <pc:sldMkLst>
          <pc:docMk/>
          <pc:sldMk cId="767821792" sldId="639"/>
        </pc:sldMkLst>
        <pc:spChg chg="mod">
          <ac:chgData name="Mate Csanad" userId="318b3dc6109a1aac" providerId="LiveId" clId="{B19F4398-2487-4859-A647-12619B8C6818}" dt="2024-11-26T12:18:18.951" v="397" actId="27636"/>
          <ac:spMkLst>
            <pc:docMk/>
            <pc:sldMk cId="767821792" sldId="639"/>
            <ac:spMk id="2" creationId="{48D048D4-F5C0-DAAF-5469-06294C60E292}"/>
          </ac:spMkLst>
        </pc:spChg>
        <pc:spChg chg="mod">
          <ac:chgData name="Mate Csanad" userId="318b3dc6109a1aac" providerId="LiveId" clId="{B19F4398-2487-4859-A647-12619B8C6818}" dt="2024-11-26T12:35:50.996" v="1052" actId="20577"/>
          <ac:spMkLst>
            <pc:docMk/>
            <pc:sldMk cId="767821792" sldId="639"/>
            <ac:spMk id="3" creationId="{4215E974-50A8-6F40-FAF2-E06DEF333E11}"/>
          </ac:spMkLst>
        </pc:spChg>
        <pc:spChg chg="mod">
          <ac:chgData name="Mate Csanad" userId="318b3dc6109a1aac" providerId="LiveId" clId="{B19F4398-2487-4859-A647-12619B8C6818}" dt="2024-11-26T12:36:01.545" v="1068" actId="1036"/>
          <ac:spMkLst>
            <pc:docMk/>
            <pc:sldMk cId="767821792" sldId="639"/>
            <ac:spMk id="16" creationId="{BACBEEC7-052F-0039-A9D9-02AA83F7DB9E}"/>
          </ac:spMkLst>
        </pc:spChg>
        <pc:spChg chg="del">
          <ac:chgData name="Mate Csanad" userId="318b3dc6109a1aac" providerId="LiveId" clId="{B19F4398-2487-4859-A647-12619B8C6818}" dt="2024-11-26T12:16:27.853" v="165" actId="478"/>
          <ac:spMkLst>
            <pc:docMk/>
            <pc:sldMk cId="767821792" sldId="639"/>
            <ac:spMk id="17" creationId="{243ACFA3-474E-41B1-EC11-A2323AD0E4AF}"/>
          </ac:spMkLst>
        </pc:spChg>
        <pc:picChg chg="add mod modCrop">
          <ac:chgData name="Mate Csanad" userId="318b3dc6109a1aac" providerId="LiveId" clId="{B19F4398-2487-4859-A647-12619B8C6818}" dt="2024-11-26T12:36:04.391" v="1071" actId="1035"/>
          <ac:picMkLst>
            <pc:docMk/>
            <pc:sldMk cId="767821792" sldId="639"/>
            <ac:picMk id="7" creationId="{707C20EA-2FC9-8A33-D84B-110C23A67A46}"/>
          </ac:picMkLst>
        </pc:picChg>
        <pc:picChg chg="mod">
          <ac:chgData name="Mate Csanad" userId="318b3dc6109a1aac" providerId="LiveId" clId="{B19F4398-2487-4859-A647-12619B8C6818}" dt="2024-11-26T12:36:01.545" v="1068" actId="1036"/>
          <ac:picMkLst>
            <pc:docMk/>
            <pc:sldMk cId="767821792" sldId="639"/>
            <ac:picMk id="13" creationId="{7A755464-E1D9-0A0F-D043-FB6810C29123}"/>
          </ac:picMkLst>
        </pc:picChg>
        <pc:picChg chg="mod">
          <ac:chgData name="Mate Csanad" userId="318b3dc6109a1aac" providerId="LiveId" clId="{B19F4398-2487-4859-A647-12619B8C6818}" dt="2024-11-26T12:36:01.545" v="1068" actId="1036"/>
          <ac:picMkLst>
            <pc:docMk/>
            <pc:sldMk cId="767821792" sldId="639"/>
            <ac:picMk id="14" creationId="{A0CEADBF-982D-31C9-07CC-519BE091EA87}"/>
          </ac:picMkLst>
        </pc:picChg>
        <pc:picChg chg="del">
          <ac:chgData name="Mate Csanad" userId="318b3dc6109a1aac" providerId="LiveId" clId="{B19F4398-2487-4859-A647-12619B8C6818}" dt="2024-11-26T12:16:22.544" v="163" actId="478"/>
          <ac:picMkLst>
            <pc:docMk/>
            <pc:sldMk cId="767821792" sldId="639"/>
            <ac:picMk id="15" creationId="{49E71523-8A0D-4BFB-3EC9-785B192A636D}"/>
          </ac:picMkLst>
        </pc:picChg>
      </pc:sldChg>
      <pc:sldChg chg="add del">
        <pc:chgData name="Mate Csanad" userId="318b3dc6109a1aac" providerId="LiveId" clId="{B19F4398-2487-4859-A647-12619B8C6818}" dt="2024-11-26T08:16:42.354" v="101" actId="47"/>
        <pc:sldMkLst>
          <pc:docMk/>
          <pc:sldMk cId="1777321355" sldId="639"/>
        </pc:sldMkLst>
      </pc:sldChg>
      <pc:sldChg chg="add del">
        <pc:chgData name="Mate Csanad" userId="318b3dc6109a1aac" providerId="LiveId" clId="{B19F4398-2487-4859-A647-12619B8C6818}" dt="2024-11-26T08:17:09.520" v="107" actId="47"/>
        <pc:sldMkLst>
          <pc:docMk/>
          <pc:sldMk cId="628322488" sldId="640"/>
        </pc:sldMkLst>
      </pc:sldChg>
      <pc:sldChg chg="add del">
        <pc:chgData name="Mate Csanad" userId="318b3dc6109a1aac" providerId="LiveId" clId="{B19F4398-2487-4859-A647-12619B8C6818}" dt="2024-11-26T08:16:26.774" v="95" actId="47"/>
        <pc:sldMkLst>
          <pc:docMk/>
          <pc:sldMk cId="3683243328" sldId="641"/>
        </pc:sldMkLst>
      </pc:sldChg>
      <pc:sldChg chg="add del">
        <pc:chgData name="Mate Csanad" userId="318b3dc6109a1aac" providerId="LiveId" clId="{B19F4398-2487-4859-A647-12619B8C6818}" dt="2024-11-26T08:16:34.787" v="98" actId="47"/>
        <pc:sldMkLst>
          <pc:docMk/>
          <pc:sldMk cId="2201338094" sldId="642"/>
        </pc:sldMkLst>
      </pc:sldChg>
      <pc:sldChg chg="add del">
        <pc:chgData name="Mate Csanad" userId="318b3dc6109a1aac" providerId="LiveId" clId="{B19F4398-2487-4859-A647-12619B8C6818}" dt="2024-11-26T08:16:49.554" v="104" actId="47"/>
        <pc:sldMkLst>
          <pc:docMk/>
          <pc:sldMk cId="1394630258" sldId="643"/>
        </pc:sldMkLst>
      </pc:sldChg>
      <pc:sldMasterChg chg="modSp mod modSldLayout">
        <pc:chgData name="Mate Csanad" userId="318b3dc6109a1aac" providerId="LiveId" clId="{B19F4398-2487-4859-A647-12619B8C6818}" dt="2024-11-26T12:52:00.773" v="1308" actId="1036"/>
        <pc:sldMasterMkLst>
          <pc:docMk/>
          <pc:sldMasterMk cId="259302227" sldId="2147483669"/>
        </pc:sldMasterMkLst>
        <pc:spChg chg="mod">
          <ac:chgData name="Mate Csanad" userId="318b3dc6109a1aac" providerId="LiveId" clId="{B19F4398-2487-4859-A647-12619B8C6818}" dt="2024-11-26T12:13:29.897" v="136" actId="20577"/>
          <ac:spMkLst>
            <pc:docMk/>
            <pc:sldMasterMk cId="259302227" sldId="2147483669"/>
            <ac:spMk id="4" creationId="{00000000-0000-0000-0000-000000000000}"/>
          </ac:spMkLst>
        </pc:spChg>
        <pc:spChg chg="mod">
          <ac:chgData name="Mate Csanad" userId="318b3dc6109a1aac" providerId="LiveId" clId="{B19F4398-2487-4859-A647-12619B8C6818}" dt="2024-11-26T12:13:11.574" v="135" actId="20577"/>
          <ac:spMkLst>
            <pc:docMk/>
            <pc:sldMasterMk cId="259302227" sldId="2147483669"/>
            <ac:spMk id="5" creationId="{00000000-0000-0000-0000-000000000000}"/>
          </ac:spMkLst>
        </pc:spChg>
        <pc:sldLayoutChg chg="addSp delSp modSp mod">
          <pc:chgData name="Mate Csanad" userId="318b3dc6109a1aac" providerId="LiveId" clId="{B19F4398-2487-4859-A647-12619B8C6818}" dt="2024-11-26T12:52:00.773" v="1308" actId="1036"/>
          <pc:sldLayoutMkLst>
            <pc:docMk/>
            <pc:sldMasterMk cId="259302227" sldId="2147483669"/>
            <pc:sldLayoutMk cId="689495741" sldId="2147483671"/>
          </pc:sldLayoutMkLst>
          <pc:picChg chg="del">
            <ac:chgData name="Mate Csanad" userId="318b3dc6109a1aac" providerId="LiveId" clId="{B19F4398-2487-4859-A647-12619B8C6818}" dt="2024-11-26T12:14:01.984" v="137" actId="478"/>
            <ac:picMkLst>
              <pc:docMk/>
              <pc:sldMasterMk cId="259302227" sldId="2147483669"/>
              <pc:sldLayoutMk cId="689495741" sldId="2147483671"/>
              <ac:picMk id="7" creationId="{159DEDDC-DE5C-0C04-C154-6D70D42118BB}"/>
            </ac:picMkLst>
          </pc:picChg>
          <pc:picChg chg="mod">
            <ac:chgData name="Mate Csanad" userId="318b3dc6109a1aac" providerId="LiveId" clId="{B19F4398-2487-4859-A647-12619B8C6818}" dt="2024-11-26T12:14:11.024" v="140" actId="1076"/>
            <ac:picMkLst>
              <pc:docMk/>
              <pc:sldMasterMk cId="259302227" sldId="2147483669"/>
              <pc:sldLayoutMk cId="689495741" sldId="2147483671"/>
              <ac:picMk id="8" creationId="{29DD30F7-F478-4C50-8177-76606828DBA2}"/>
            </ac:picMkLst>
          </pc:picChg>
          <pc:picChg chg="add mod">
            <ac:chgData name="Mate Csanad" userId="318b3dc6109a1aac" providerId="LiveId" clId="{B19F4398-2487-4859-A647-12619B8C6818}" dt="2024-11-26T12:52:00.773" v="1308" actId="1036"/>
            <ac:picMkLst>
              <pc:docMk/>
              <pc:sldMasterMk cId="259302227" sldId="2147483669"/>
              <pc:sldLayoutMk cId="689495741" sldId="2147483671"/>
              <ac:picMk id="9" creationId="{7C305A52-31F9-75CB-26D6-A90DEE809F69}"/>
            </ac:picMkLst>
          </pc:picChg>
        </pc:sldLayoutChg>
      </pc:sldMasterChg>
    </pc:docChg>
  </pc:docChgLst>
  <pc:docChgLst>
    <pc:chgData name="Mate Csanad" userId="318b3dc6109a1aac" providerId="LiveId" clId="{D4366B83-8265-4D69-A9A4-0E1B2A0895E4}"/>
    <pc:docChg chg="undo redo custSel addSld delSld modSld modMainMaster modSection">
      <pc:chgData name="Mate Csanad" userId="318b3dc6109a1aac" providerId="LiveId" clId="{D4366B83-8265-4D69-A9A4-0E1B2A0895E4}" dt="2024-04-29T12:50:29.695" v="581" actId="6549"/>
      <pc:docMkLst>
        <pc:docMk/>
      </pc:docMkLst>
      <pc:sldChg chg="modSp mod">
        <pc:chgData name="Mate Csanad" userId="318b3dc6109a1aac" providerId="LiveId" clId="{D4366B83-8265-4D69-A9A4-0E1B2A0895E4}" dt="2024-04-29T08:45:12.067" v="0"/>
        <pc:sldMkLst>
          <pc:docMk/>
          <pc:sldMk cId="187331507" sldId="256"/>
        </pc:sldMkLst>
        <pc:spChg chg="mod">
          <ac:chgData name="Mate Csanad" userId="318b3dc6109a1aac" providerId="LiveId" clId="{D4366B83-8265-4D69-A9A4-0E1B2A0895E4}" dt="2024-04-29T08:45:12.067" v="0"/>
          <ac:spMkLst>
            <pc:docMk/>
            <pc:sldMk cId="187331507" sldId="256"/>
            <ac:spMk id="2" creationId="{00000000-0000-0000-0000-000000000000}"/>
          </ac:spMkLst>
        </pc:spChg>
      </pc:sldChg>
      <pc:sldChg chg="addSp delSp modSp add mod chgLayout">
        <pc:chgData name="Mate Csanad" userId="318b3dc6109a1aac" providerId="LiveId" clId="{D4366B83-8265-4D69-A9A4-0E1B2A0895E4}" dt="2024-04-29T12:48:43.001" v="528" actId="1076"/>
        <pc:sldMkLst>
          <pc:docMk/>
          <pc:sldMk cId="2392556035" sldId="258"/>
        </pc:sldMkLst>
        <pc:spChg chg="mod ord">
          <ac:chgData name="Mate Csanad" userId="318b3dc6109a1aac" providerId="LiveId" clId="{D4366B83-8265-4D69-A9A4-0E1B2A0895E4}" dt="2024-04-29T09:09:09.359" v="502" actId="700"/>
          <ac:spMkLst>
            <pc:docMk/>
            <pc:sldMk cId="2392556035" sldId="258"/>
            <ac:spMk id="2" creationId="{00000000-0000-0000-0000-000000000000}"/>
          </ac:spMkLst>
        </pc:spChg>
        <pc:spChg chg="mod ord">
          <ac:chgData name="Mate Csanad" userId="318b3dc6109a1aac" providerId="LiveId" clId="{D4366B83-8265-4D69-A9A4-0E1B2A0895E4}" dt="2024-04-29T09:09:09.359" v="502" actId="700"/>
          <ac:spMkLst>
            <pc:docMk/>
            <pc:sldMk cId="2392556035" sldId="258"/>
            <ac:spMk id="3" creationId="{00000000-0000-0000-0000-000000000000}"/>
          </ac:spMkLst>
        </pc:spChg>
        <pc:spChg chg="add mod">
          <ac:chgData name="Mate Csanad" userId="318b3dc6109a1aac" providerId="LiveId" clId="{D4366B83-8265-4D69-A9A4-0E1B2A0895E4}" dt="2024-04-29T12:47:20.781" v="518"/>
          <ac:spMkLst>
            <pc:docMk/>
            <pc:sldMk cId="2392556035" sldId="258"/>
            <ac:spMk id="4" creationId="{64545420-0B29-9983-F839-4C52A3C04A28}"/>
          </ac:spMkLst>
        </pc:spChg>
        <pc:spChg chg="mod ord">
          <ac:chgData name="Mate Csanad" userId="318b3dc6109a1aac" providerId="LiveId" clId="{D4366B83-8265-4D69-A9A4-0E1B2A0895E4}" dt="2024-04-29T09:09:09.359" v="502" actId="700"/>
          <ac:spMkLst>
            <pc:docMk/>
            <pc:sldMk cId="2392556035" sldId="258"/>
            <ac:spMk id="5" creationId="{529DD76C-BFCF-F6C7-7B52-B2B2AD02CC3D}"/>
          </ac:spMkLst>
        </pc:spChg>
        <pc:spChg chg="mod ord">
          <ac:chgData name="Mate Csanad" userId="318b3dc6109a1aac" providerId="LiveId" clId="{D4366B83-8265-4D69-A9A4-0E1B2A0895E4}" dt="2024-04-29T09:09:09.359" v="502" actId="700"/>
          <ac:spMkLst>
            <pc:docMk/>
            <pc:sldMk cId="2392556035" sldId="258"/>
            <ac:spMk id="6" creationId="{00000000-0000-0000-0000-000000000000}"/>
          </ac:spMkLst>
        </pc:spChg>
        <pc:spChg chg="del">
          <ac:chgData name="Mate Csanad" userId="318b3dc6109a1aac" providerId="LiveId" clId="{D4366B83-8265-4D69-A9A4-0E1B2A0895E4}" dt="2024-04-29T12:47:20.503" v="517" actId="478"/>
          <ac:spMkLst>
            <pc:docMk/>
            <pc:sldMk cId="2392556035" sldId="258"/>
            <ac:spMk id="7" creationId="{86AD3E49-F212-34AC-144A-18FA275B7497}"/>
          </ac:spMkLst>
        </pc:spChg>
        <pc:spChg chg="mod ord">
          <ac:chgData name="Mate Csanad" userId="318b3dc6109a1aac" providerId="LiveId" clId="{D4366B83-8265-4D69-A9A4-0E1B2A0895E4}" dt="2024-04-29T09:09:09.359" v="502" actId="700"/>
          <ac:spMkLst>
            <pc:docMk/>
            <pc:sldMk cId="2392556035" sldId="258"/>
            <ac:spMk id="8" creationId="{00000000-0000-0000-0000-000000000000}"/>
          </ac:spMkLst>
        </pc:spChg>
        <pc:picChg chg="mod">
          <ac:chgData name="Mate Csanad" userId="318b3dc6109a1aac" providerId="LiveId" clId="{D4366B83-8265-4D69-A9A4-0E1B2A0895E4}" dt="2024-04-29T12:48:43.001" v="528" actId="1076"/>
          <ac:picMkLst>
            <pc:docMk/>
            <pc:sldMk cId="2392556035" sldId="258"/>
            <ac:picMk id="11" creationId="{00000000-0000-0000-0000-000000000000}"/>
          </ac:picMkLst>
        </pc:picChg>
      </pc:sldChg>
      <pc:sldChg chg="del">
        <pc:chgData name="Mate Csanad" userId="318b3dc6109a1aac" providerId="LiveId" clId="{D4366B83-8265-4D69-A9A4-0E1B2A0895E4}" dt="2024-04-29T08:49:48.917" v="1" actId="47"/>
        <pc:sldMkLst>
          <pc:docMk/>
          <pc:sldMk cId="3824077610" sldId="258"/>
        </pc:sldMkLst>
      </pc:sldChg>
      <pc:sldChg chg="modSp mod">
        <pc:chgData name="Mate Csanad" userId="318b3dc6109a1aac" providerId="LiveId" clId="{D4366B83-8265-4D69-A9A4-0E1B2A0895E4}" dt="2024-04-29T12:47:41.242" v="525" actId="20577"/>
        <pc:sldMkLst>
          <pc:docMk/>
          <pc:sldMk cId="4182682624" sldId="259"/>
        </pc:sldMkLst>
        <pc:spChg chg="mod">
          <ac:chgData name="Mate Csanad" userId="318b3dc6109a1aac" providerId="LiveId" clId="{D4366B83-8265-4D69-A9A4-0E1B2A0895E4}" dt="2024-04-29T12:47:41.242" v="525" actId="20577"/>
          <ac:spMkLst>
            <pc:docMk/>
            <pc:sldMk cId="4182682624" sldId="259"/>
            <ac:spMk id="2" creationId="{FC7A26C1-E3EB-49EE-B90F-C093EBAED864}"/>
          </ac:spMkLst>
        </pc:spChg>
      </pc:sldChg>
      <pc:sldChg chg="del">
        <pc:chgData name="Mate Csanad" userId="318b3dc6109a1aac" providerId="LiveId" clId="{D4366B83-8265-4D69-A9A4-0E1B2A0895E4}" dt="2024-04-29T09:10:11.946" v="508" actId="2696"/>
        <pc:sldMkLst>
          <pc:docMk/>
          <pc:sldMk cId="966906021" sldId="262"/>
        </pc:sldMkLst>
      </pc:sldChg>
      <pc:sldChg chg="add">
        <pc:chgData name="Mate Csanad" userId="318b3dc6109a1aac" providerId="LiveId" clId="{D4366B83-8265-4D69-A9A4-0E1B2A0895E4}" dt="2024-04-29T09:10:14.723" v="509"/>
        <pc:sldMkLst>
          <pc:docMk/>
          <pc:sldMk cId="2338023842" sldId="262"/>
        </pc:sldMkLst>
      </pc:sldChg>
      <pc:sldChg chg="add">
        <pc:chgData name="Mate Csanad" userId="318b3dc6109a1aac" providerId="LiveId" clId="{D4366B83-8265-4D69-A9A4-0E1B2A0895E4}" dt="2024-04-29T09:10:14.723" v="509"/>
        <pc:sldMkLst>
          <pc:docMk/>
          <pc:sldMk cId="2531990191" sldId="263"/>
        </pc:sldMkLst>
      </pc:sldChg>
      <pc:sldChg chg="del">
        <pc:chgData name="Mate Csanad" userId="318b3dc6109a1aac" providerId="LiveId" clId="{D4366B83-8265-4D69-A9A4-0E1B2A0895E4}" dt="2024-04-29T09:10:11.946" v="508" actId="2696"/>
        <pc:sldMkLst>
          <pc:docMk/>
          <pc:sldMk cId="3702025403" sldId="263"/>
        </pc:sldMkLst>
      </pc:sldChg>
      <pc:sldChg chg="del">
        <pc:chgData name="Mate Csanad" userId="318b3dc6109a1aac" providerId="LiveId" clId="{D4366B83-8265-4D69-A9A4-0E1B2A0895E4}" dt="2024-04-29T08:49:51.134" v="2" actId="47"/>
        <pc:sldMkLst>
          <pc:docMk/>
          <pc:sldMk cId="3961224852" sldId="264"/>
        </pc:sldMkLst>
      </pc:sldChg>
      <pc:sldChg chg="del">
        <pc:chgData name="Mate Csanad" userId="318b3dc6109a1aac" providerId="LiveId" clId="{D4366B83-8265-4D69-A9A4-0E1B2A0895E4}" dt="2024-04-29T08:49:52.641" v="3" actId="47"/>
        <pc:sldMkLst>
          <pc:docMk/>
          <pc:sldMk cId="613054848" sldId="270"/>
        </pc:sldMkLst>
      </pc:sldChg>
      <pc:sldChg chg="del">
        <pc:chgData name="Mate Csanad" userId="318b3dc6109a1aac" providerId="LiveId" clId="{D4366B83-8265-4D69-A9A4-0E1B2A0895E4}" dt="2024-04-29T08:49:54.171" v="4" actId="47"/>
        <pc:sldMkLst>
          <pc:docMk/>
          <pc:sldMk cId="233796825" sldId="276"/>
        </pc:sldMkLst>
      </pc:sldChg>
      <pc:sldChg chg="addSp delSp modSp mod">
        <pc:chgData name="Mate Csanad" userId="318b3dc6109a1aac" providerId="LiveId" clId="{D4366B83-8265-4D69-A9A4-0E1B2A0895E4}" dt="2024-04-29T09:07:57.589" v="442" actId="20577"/>
        <pc:sldMkLst>
          <pc:docMk/>
          <pc:sldMk cId="1158247503" sldId="279"/>
        </pc:sldMkLst>
        <pc:spChg chg="mod">
          <ac:chgData name="Mate Csanad" userId="318b3dc6109a1aac" providerId="LiveId" clId="{D4366B83-8265-4D69-A9A4-0E1B2A0895E4}" dt="2024-04-29T08:57:28.054" v="9" actId="20577"/>
          <ac:spMkLst>
            <pc:docMk/>
            <pc:sldMk cId="1158247503" sldId="279"/>
            <ac:spMk id="2" creationId="{0BA23CE6-91BD-4EBA-A356-2F29C35551DC}"/>
          </ac:spMkLst>
        </pc:spChg>
        <pc:spChg chg="mod">
          <ac:chgData name="Mate Csanad" userId="318b3dc6109a1aac" providerId="LiveId" clId="{D4366B83-8265-4D69-A9A4-0E1B2A0895E4}" dt="2024-04-29T09:07:04.673" v="405" actId="20577"/>
          <ac:spMkLst>
            <pc:docMk/>
            <pc:sldMk cId="1158247503" sldId="279"/>
            <ac:spMk id="3" creationId="{3A0CC07D-3264-4724-9B5D-DD35000FBD92}"/>
          </ac:spMkLst>
        </pc:spChg>
        <pc:spChg chg="add del mod">
          <ac:chgData name="Mate Csanad" userId="318b3dc6109a1aac" providerId="LiveId" clId="{D4366B83-8265-4D69-A9A4-0E1B2A0895E4}" dt="2024-04-29T09:04:25.916" v="203" actId="478"/>
          <ac:spMkLst>
            <pc:docMk/>
            <pc:sldMk cId="1158247503" sldId="279"/>
            <ac:spMk id="6" creationId="{A3DDBD98-9349-6204-E52A-C68E76632694}"/>
          </ac:spMkLst>
        </pc:spChg>
        <pc:spChg chg="add del mod">
          <ac:chgData name="Mate Csanad" userId="318b3dc6109a1aac" providerId="LiveId" clId="{D4366B83-8265-4D69-A9A4-0E1B2A0895E4}" dt="2024-04-29T09:04:28.060" v="204" actId="478"/>
          <ac:spMkLst>
            <pc:docMk/>
            <pc:sldMk cId="1158247503" sldId="279"/>
            <ac:spMk id="9" creationId="{F6BB3CD5-3DB0-8F3C-CE6E-B669E155E749}"/>
          </ac:spMkLst>
        </pc:spChg>
        <pc:spChg chg="add del mod">
          <ac:chgData name="Mate Csanad" userId="318b3dc6109a1aac" providerId="LiveId" clId="{D4366B83-8265-4D69-A9A4-0E1B2A0895E4}" dt="2024-04-29T09:04:28.060" v="204" actId="478"/>
          <ac:spMkLst>
            <pc:docMk/>
            <pc:sldMk cId="1158247503" sldId="279"/>
            <ac:spMk id="11" creationId="{243EC0DA-13FF-795E-7E9A-66BBB3B930F0}"/>
          </ac:spMkLst>
        </pc:spChg>
        <pc:spChg chg="add del mod">
          <ac:chgData name="Mate Csanad" userId="318b3dc6109a1aac" providerId="LiveId" clId="{D4366B83-8265-4D69-A9A4-0E1B2A0895E4}" dt="2024-04-29T09:04:28.060" v="204" actId="478"/>
          <ac:spMkLst>
            <pc:docMk/>
            <pc:sldMk cId="1158247503" sldId="279"/>
            <ac:spMk id="15" creationId="{83ECE8C3-AD76-4677-8EE9-FCC2E035327E}"/>
          </ac:spMkLst>
        </pc:spChg>
        <pc:spChg chg="mod">
          <ac:chgData name="Mate Csanad" userId="318b3dc6109a1aac" providerId="LiveId" clId="{D4366B83-8265-4D69-A9A4-0E1B2A0895E4}" dt="2024-04-29T09:07:47.282" v="424" actId="1076"/>
          <ac:spMkLst>
            <pc:docMk/>
            <pc:sldMk cId="1158247503" sldId="279"/>
            <ac:spMk id="17" creationId="{8CCB03FD-D269-4C8A-9106-618CC0AEC43D}"/>
          </ac:spMkLst>
        </pc:spChg>
        <pc:spChg chg="add del mod">
          <ac:chgData name="Mate Csanad" userId="318b3dc6109a1aac" providerId="LiveId" clId="{D4366B83-8265-4D69-A9A4-0E1B2A0895E4}" dt="2024-04-29T09:04:28.060" v="204" actId="478"/>
          <ac:spMkLst>
            <pc:docMk/>
            <pc:sldMk cId="1158247503" sldId="279"/>
            <ac:spMk id="18" creationId="{C7493E35-EFDC-43C6-93F4-798A68789992}"/>
          </ac:spMkLst>
        </pc:spChg>
        <pc:spChg chg="add del">
          <ac:chgData name="Mate Csanad" userId="318b3dc6109a1aac" providerId="LiveId" clId="{D4366B83-8265-4D69-A9A4-0E1B2A0895E4}" dt="2024-04-29T09:04:20.418" v="202" actId="478"/>
          <ac:spMkLst>
            <pc:docMk/>
            <pc:sldMk cId="1158247503" sldId="279"/>
            <ac:spMk id="19" creationId="{DEB74EE1-7406-0317-88D2-2E1C10DDB185}"/>
          </ac:spMkLst>
        </pc:spChg>
        <pc:spChg chg="add del">
          <ac:chgData name="Mate Csanad" userId="318b3dc6109a1aac" providerId="LiveId" clId="{D4366B83-8265-4D69-A9A4-0E1B2A0895E4}" dt="2024-04-29T09:04:20.235" v="201" actId="478"/>
          <ac:spMkLst>
            <pc:docMk/>
            <pc:sldMk cId="1158247503" sldId="279"/>
            <ac:spMk id="20" creationId="{16A7EE6E-BBA3-6F54-C014-C845C62E96D9}"/>
          </ac:spMkLst>
        </pc:spChg>
        <pc:spChg chg="add del">
          <ac:chgData name="Mate Csanad" userId="318b3dc6109a1aac" providerId="LiveId" clId="{D4366B83-8265-4D69-A9A4-0E1B2A0895E4}" dt="2024-04-29T09:04:20.057" v="200" actId="478"/>
          <ac:spMkLst>
            <pc:docMk/>
            <pc:sldMk cId="1158247503" sldId="279"/>
            <ac:spMk id="21" creationId="{1EDEF7A9-C4E0-1165-0A55-A51A4CAAA857}"/>
          </ac:spMkLst>
        </pc:spChg>
        <pc:spChg chg="add mod">
          <ac:chgData name="Mate Csanad" userId="318b3dc6109a1aac" providerId="LiveId" clId="{D4366B83-8265-4D69-A9A4-0E1B2A0895E4}" dt="2024-04-29T09:07:57.589" v="442" actId="20577"/>
          <ac:spMkLst>
            <pc:docMk/>
            <pc:sldMk cId="1158247503" sldId="279"/>
            <ac:spMk id="26" creationId="{CA9C4F99-EC6F-E4AE-63EB-E739845E9CCB}"/>
          </ac:spMkLst>
        </pc:spChg>
        <pc:picChg chg="add del">
          <ac:chgData name="Mate Csanad" userId="318b3dc6109a1aac" providerId="LiveId" clId="{D4366B83-8265-4D69-A9A4-0E1B2A0895E4}" dt="2024-04-29T09:04:19.873" v="199" actId="478"/>
          <ac:picMkLst>
            <pc:docMk/>
            <pc:sldMk cId="1158247503" sldId="279"/>
            <ac:picMk id="8" creationId="{FA2406CE-6F2D-4F49-8C08-DA3BDD22C8CC}"/>
          </ac:picMkLst>
        </pc:picChg>
        <pc:picChg chg="add del">
          <ac:chgData name="Mate Csanad" userId="318b3dc6109a1aac" providerId="LiveId" clId="{D4366B83-8265-4D69-A9A4-0E1B2A0895E4}" dt="2024-04-29T09:04:19.698" v="198" actId="478"/>
          <ac:picMkLst>
            <pc:docMk/>
            <pc:sldMk cId="1158247503" sldId="279"/>
            <ac:picMk id="10" creationId="{4626B943-68F7-495F-A38B-6F5A772EBE6C}"/>
          </ac:picMkLst>
        </pc:picChg>
        <pc:picChg chg="add del">
          <ac:chgData name="Mate Csanad" userId="318b3dc6109a1aac" providerId="LiveId" clId="{D4366B83-8265-4D69-A9A4-0E1B2A0895E4}" dt="2024-04-29T09:04:19.518" v="197" actId="478"/>
          <ac:picMkLst>
            <pc:docMk/>
            <pc:sldMk cId="1158247503" sldId="279"/>
            <ac:picMk id="12" creationId="{64C739B3-A06B-47D9-91CB-7621961C7556}"/>
          </ac:picMkLst>
        </pc:picChg>
        <pc:picChg chg="add mod">
          <ac:chgData name="Mate Csanad" userId="318b3dc6109a1aac" providerId="LiveId" clId="{D4366B83-8265-4D69-A9A4-0E1B2A0895E4}" dt="2024-04-29T09:07:08.972" v="407" actId="1076"/>
          <ac:picMkLst>
            <pc:docMk/>
            <pc:sldMk cId="1158247503" sldId="279"/>
            <ac:picMk id="16" creationId="{FB7D204C-B184-1AF4-CE7D-0D4EA2037ECF}"/>
          </ac:picMkLst>
        </pc:picChg>
        <pc:picChg chg="add del">
          <ac:chgData name="Mate Csanad" userId="318b3dc6109a1aac" providerId="LiveId" clId="{D4366B83-8265-4D69-A9A4-0E1B2A0895E4}" dt="2024-04-29T09:05:10.171" v="212" actId="22"/>
          <ac:picMkLst>
            <pc:docMk/>
            <pc:sldMk cId="1158247503" sldId="279"/>
            <ac:picMk id="23" creationId="{4708F478-6906-8004-38DF-5954DE62E997}"/>
          </ac:picMkLst>
        </pc:picChg>
        <pc:picChg chg="add mod">
          <ac:chgData name="Mate Csanad" userId="318b3dc6109a1aac" providerId="LiveId" clId="{D4366B83-8265-4D69-A9A4-0E1B2A0895E4}" dt="2024-04-29T09:07:11.687" v="408" actId="1076"/>
          <ac:picMkLst>
            <pc:docMk/>
            <pc:sldMk cId="1158247503" sldId="279"/>
            <ac:picMk id="25" creationId="{E68BF4B6-55F5-FAD0-F26C-D3BA7F1DF4BF}"/>
          </ac:picMkLst>
        </pc:picChg>
      </pc:sldChg>
      <pc:sldChg chg="modSp mod">
        <pc:chgData name="Mate Csanad" userId="318b3dc6109a1aac" providerId="LiveId" clId="{D4366B83-8265-4D69-A9A4-0E1B2A0895E4}" dt="2024-04-29T08:58:36.020" v="46" actId="1076"/>
        <pc:sldMkLst>
          <pc:docMk/>
          <pc:sldMk cId="410505983" sldId="280"/>
        </pc:sldMkLst>
        <pc:spChg chg="mod">
          <ac:chgData name="Mate Csanad" userId="318b3dc6109a1aac" providerId="LiveId" clId="{D4366B83-8265-4D69-A9A4-0E1B2A0895E4}" dt="2024-04-29T08:57:58.880" v="18"/>
          <ac:spMkLst>
            <pc:docMk/>
            <pc:sldMk cId="410505983" sldId="280"/>
            <ac:spMk id="3" creationId="{DABEA4F7-9456-4420-83C9-9599892C56BB}"/>
          </ac:spMkLst>
        </pc:spChg>
        <pc:spChg chg="mod">
          <ac:chgData name="Mate Csanad" userId="318b3dc6109a1aac" providerId="LiveId" clId="{D4366B83-8265-4D69-A9A4-0E1B2A0895E4}" dt="2024-04-29T08:58:36.020" v="46" actId="1076"/>
          <ac:spMkLst>
            <pc:docMk/>
            <pc:sldMk cId="410505983" sldId="280"/>
            <ac:spMk id="15" creationId="{7078ED01-5AFC-41D1-BFEC-485B9940BD50}"/>
          </ac:spMkLst>
        </pc:spChg>
        <pc:spChg chg="mod">
          <ac:chgData name="Mate Csanad" userId="318b3dc6109a1aac" providerId="LiveId" clId="{D4366B83-8265-4D69-A9A4-0E1B2A0895E4}" dt="2024-04-29T08:58:18.640" v="37" actId="14100"/>
          <ac:spMkLst>
            <pc:docMk/>
            <pc:sldMk cId="410505983" sldId="280"/>
            <ac:spMk id="16" creationId="{5974EF48-50C1-8842-AF26-0D303C6EC1DE}"/>
          </ac:spMkLst>
        </pc:spChg>
      </pc:sldChg>
      <pc:sldChg chg="modSp mod">
        <pc:chgData name="Mate Csanad" userId="318b3dc6109a1aac" providerId="LiveId" clId="{D4366B83-8265-4D69-A9A4-0E1B2A0895E4}" dt="2024-04-29T09:08:43.232" v="499" actId="20577"/>
        <pc:sldMkLst>
          <pc:docMk/>
          <pc:sldMk cId="2349254397" sldId="281"/>
        </pc:sldMkLst>
        <pc:spChg chg="mod">
          <ac:chgData name="Mate Csanad" userId="318b3dc6109a1aac" providerId="LiveId" clId="{D4366B83-8265-4D69-A9A4-0E1B2A0895E4}" dt="2024-04-29T09:08:43.232" v="499" actId="20577"/>
          <ac:spMkLst>
            <pc:docMk/>
            <pc:sldMk cId="2349254397" sldId="281"/>
            <ac:spMk id="3" creationId="{FE36BD01-A068-402F-B23A-36BC3C6D2F8C}"/>
          </ac:spMkLst>
        </pc:spChg>
        <pc:picChg chg="mod">
          <ac:chgData name="Mate Csanad" userId="318b3dc6109a1aac" providerId="LiveId" clId="{D4366B83-8265-4D69-A9A4-0E1B2A0895E4}" dt="2024-04-29T09:08:27.783" v="444" actId="1076"/>
          <ac:picMkLst>
            <pc:docMk/>
            <pc:sldMk cId="2349254397" sldId="281"/>
            <ac:picMk id="48" creationId="{7B868E67-145C-4596-9D7A-C22E61D5CA8A}"/>
          </ac:picMkLst>
        </pc:picChg>
      </pc:sldChg>
      <pc:sldChg chg="del">
        <pc:chgData name="Mate Csanad" userId="318b3dc6109a1aac" providerId="LiveId" clId="{D4366B83-8265-4D69-A9A4-0E1B2A0895E4}" dt="2024-04-29T08:49:56.199" v="5" actId="47"/>
        <pc:sldMkLst>
          <pc:docMk/>
          <pc:sldMk cId="1201847233" sldId="282"/>
        </pc:sldMkLst>
      </pc:sldChg>
      <pc:sldChg chg="addSp delSp modSp mod">
        <pc:chgData name="Mate Csanad" userId="318b3dc6109a1aac" providerId="LiveId" clId="{D4366B83-8265-4D69-A9A4-0E1B2A0895E4}" dt="2024-04-29T12:50:29.695" v="581" actId="6549"/>
        <pc:sldMkLst>
          <pc:docMk/>
          <pc:sldMk cId="3924080296" sldId="284"/>
        </pc:sldMkLst>
        <pc:spChg chg="del">
          <ac:chgData name="Mate Csanad" userId="318b3dc6109a1aac" providerId="LiveId" clId="{D4366B83-8265-4D69-A9A4-0E1B2A0895E4}" dt="2024-04-29T12:49:54.542" v="531" actId="478"/>
          <ac:spMkLst>
            <pc:docMk/>
            <pc:sldMk cId="3924080296" sldId="284"/>
            <ac:spMk id="2" creationId="{5144B2BC-0A04-FC00-2677-FEE9548CD46E}"/>
          </ac:spMkLst>
        </pc:spChg>
        <pc:spChg chg="del">
          <ac:chgData name="Mate Csanad" userId="318b3dc6109a1aac" providerId="LiveId" clId="{D4366B83-8265-4D69-A9A4-0E1B2A0895E4}" dt="2024-04-29T12:49:54.542" v="531" actId="478"/>
          <ac:spMkLst>
            <pc:docMk/>
            <pc:sldMk cId="3924080296" sldId="284"/>
            <ac:spMk id="4" creationId="{14C6CAF7-B556-FCDB-6398-550906BD00F1}"/>
          </ac:spMkLst>
        </pc:spChg>
        <pc:spChg chg="mod">
          <ac:chgData name="Mate Csanad" userId="318b3dc6109a1aac" providerId="LiveId" clId="{D4366B83-8265-4D69-A9A4-0E1B2A0895E4}" dt="2024-04-29T12:50:29.695" v="581" actId="6549"/>
          <ac:spMkLst>
            <pc:docMk/>
            <pc:sldMk cId="3924080296" sldId="284"/>
            <ac:spMk id="5" creationId="{D092C608-AC3E-42AF-AC0C-E8849485FA02}"/>
          </ac:spMkLst>
        </pc:spChg>
        <pc:picChg chg="add mod">
          <ac:chgData name="Mate Csanad" userId="318b3dc6109a1aac" providerId="LiveId" clId="{D4366B83-8265-4D69-A9A4-0E1B2A0895E4}" dt="2024-04-29T12:50:20.569" v="577" actId="14100"/>
          <ac:picMkLst>
            <pc:docMk/>
            <pc:sldMk cId="3924080296" sldId="284"/>
            <ac:picMk id="8" creationId="{57EC35D1-430C-6DF6-41EB-3E932359A990}"/>
          </ac:picMkLst>
        </pc:picChg>
      </pc:sldChg>
      <pc:sldChg chg="add del">
        <pc:chgData name="Mate Csanad" userId="318b3dc6109a1aac" providerId="LiveId" clId="{D4366B83-8265-4D69-A9A4-0E1B2A0895E4}" dt="2024-04-29T09:09:16.348" v="503" actId="47"/>
        <pc:sldMkLst>
          <pc:docMk/>
          <pc:sldMk cId="1515500262" sldId="385"/>
        </pc:sldMkLst>
      </pc:sldChg>
      <pc:sldChg chg="add del">
        <pc:chgData name="Mate Csanad" userId="318b3dc6109a1aac" providerId="LiveId" clId="{D4366B83-8265-4D69-A9A4-0E1B2A0895E4}" dt="2024-04-29T09:09:00.923" v="501" actId="47"/>
        <pc:sldMkLst>
          <pc:docMk/>
          <pc:sldMk cId="2180968380" sldId="388"/>
        </pc:sldMkLst>
      </pc:sldChg>
      <pc:sldChg chg="modSp add del mod">
        <pc:chgData name="Mate Csanad" userId="318b3dc6109a1aac" providerId="LiveId" clId="{D4366B83-8265-4D69-A9A4-0E1B2A0895E4}" dt="2024-04-29T09:09:00.923" v="501" actId="47"/>
        <pc:sldMkLst>
          <pc:docMk/>
          <pc:sldMk cId="1913844521" sldId="424"/>
        </pc:sldMkLst>
        <pc:spChg chg="mod">
          <ac:chgData name="Mate Csanad" userId="318b3dc6109a1aac" providerId="LiveId" clId="{D4366B83-8265-4D69-A9A4-0E1B2A0895E4}" dt="2024-04-29T08:57:28.608" v="11" actId="27636"/>
          <ac:spMkLst>
            <pc:docMk/>
            <pc:sldMk cId="1913844521" sldId="424"/>
            <ac:spMk id="52227" creationId="{00000000-0000-0000-0000-000000000000}"/>
          </ac:spMkLst>
        </pc:spChg>
      </pc:sldChg>
      <pc:sldChg chg="add del">
        <pc:chgData name="Mate Csanad" userId="318b3dc6109a1aac" providerId="LiveId" clId="{D4366B83-8265-4D69-A9A4-0E1B2A0895E4}" dt="2024-04-29T09:08:54.996" v="500" actId="47"/>
        <pc:sldMkLst>
          <pc:docMk/>
          <pc:sldMk cId="1817884595" sldId="466"/>
        </pc:sldMkLst>
      </pc:sldChg>
      <pc:sldChg chg="del">
        <pc:chgData name="Mate Csanad" userId="318b3dc6109a1aac" providerId="LiveId" clId="{D4366B83-8265-4D69-A9A4-0E1B2A0895E4}" dt="2024-04-29T09:09:45.021" v="506" actId="47"/>
        <pc:sldMkLst>
          <pc:docMk/>
          <pc:sldMk cId="2961152694" sldId="501"/>
        </pc:sldMkLst>
      </pc:sldChg>
      <pc:sldChg chg="add del">
        <pc:chgData name="Mate Csanad" userId="318b3dc6109a1aac" providerId="LiveId" clId="{D4366B83-8265-4D69-A9A4-0E1B2A0895E4}" dt="2024-04-29T09:10:24.856" v="510" actId="2696"/>
        <pc:sldMkLst>
          <pc:docMk/>
          <pc:sldMk cId="1054305708" sldId="502"/>
        </pc:sldMkLst>
      </pc:sldChg>
      <pc:sldChg chg="add">
        <pc:chgData name="Mate Csanad" userId="318b3dc6109a1aac" providerId="LiveId" clId="{D4366B83-8265-4D69-A9A4-0E1B2A0895E4}" dt="2024-04-29T09:10:28.300" v="511"/>
        <pc:sldMkLst>
          <pc:docMk/>
          <pc:sldMk cId="2930055240" sldId="502"/>
        </pc:sldMkLst>
      </pc:sldChg>
      <pc:sldChg chg="del">
        <pc:chgData name="Mate Csanad" userId="318b3dc6109a1aac" providerId="LiveId" clId="{D4366B83-8265-4D69-A9A4-0E1B2A0895E4}" dt="2024-04-29T12:48:06.905" v="526" actId="2696"/>
        <pc:sldMkLst>
          <pc:docMk/>
          <pc:sldMk cId="2268029406" sldId="503"/>
        </pc:sldMkLst>
      </pc:sldChg>
      <pc:sldChg chg="add">
        <pc:chgData name="Mate Csanad" userId="318b3dc6109a1aac" providerId="LiveId" clId="{D4366B83-8265-4D69-A9A4-0E1B2A0895E4}" dt="2024-04-29T12:48:10.934" v="527"/>
        <pc:sldMkLst>
          <pc:docMk/>
          <pc:sldMk cId="2517606406" sldId="503"/>
        </pc:sldMkLst>
      </pc:sldChg>
      <pc:sldChg chg="del">
        <pc:chgData name="Mate Csanad" userId="318b3dc6109a1aac" providerId="LiveId" clId="{D4366B83-8265-4D69-A9A4-0E1B2A0895E4}" dt="2024-04-29T09:10:11.946" v="508" actId="2696"/>
        <pc:sldMkLst>
          <pc:docMk/>
          <pc:sldMk cId="2169425724" sldId="586"/>
        </pc:sldMkLst>
      </pc:sldChg>
      <pc:sldChg chg="add">
        <pc:chgData name="Mate Csanad" userId="318b3dc6109a1aac" providerId="LiveId" clId="{D4366B83-8265-4D69-A9A4-0E1B2A0895E4}" dt="2024-04-29T09:10:14.723" v="509"/>
        <pc:sldMkLst>
          <pc:docMk/>
          <pc:sldMk cId="3286859221" sldId="586"/>
        </pc:sldMkLst>
      </pc:sldChg>
      <pc:sldChg chg="addSp delSp modSp mod">
        <pc:chgData name="Mate Csanad" userId="318b3dc6109a1aac" providerId="LiveId" clId="{D4366B83-8265-4D69-A9A4-0E1B2A0895E4}" dt="2024-04-29T09:02:40.484" v="180" actId="1076"/>
        <pc:sldMkLst>
          <pc:docMk/>
          <pc:sldMk cId="218492935" sldId="589"/>
        </pc:sldMkLst>
        <pc:spChg chg="mod">
          <ac:chgData name="Mate Csanad" userId="318b3dc6109a1aac" providerId="LiveId" clId="{D4366B83-8265-4D69-A9A4-0E1B2A0895E4}" dt="2024-04-29T09:02:20.497" v="174" actId="790"/>
          <ac:spMkLst>
            <pc:docMk/>
            <pc:sldMk cId="218492935" sldId="589"/>
            <ac:spMk id="2" creationId="{56FB1909-D5E7-A403-03AB-D74EC5911EA2}"/>
          </ac:spMkLst>
        </pc:spChg>
        <pc:spChg chg="mod">
          <ac:chgData name="Mate Csanad" userId="318b3dc6109a1aac" providerId="LiveId" clId="{D4366B83-8265-4D69-A9A4-0E1B2A0895E4}" dt="2024-04-29T09:02:20.497" v="174" actId="790"/>
          <ac:spMkLst>
            <pc:docMk/>
            <pc:sldMk cId="218492935" sldId="589"/>
            <ac:spMk id="3" creationId="{2BB3C6FB-3B14-48C2-41A2-AEC8A33D004B}"/>
          </ac:spMkLst>
        </pc:spChg>
        <pc:spChg chg="mod">
          <ac:chgData name="Mate Csanad" userId="318b3dc6109a1aac" providerId="LiveId" clId="{D4366B83-8265-4D69-A9A4-0E1B2A0895E4}" dt="2024-04-29T09:02:20.497" v="174" actId="790"/>
          <ac:spMkLst>
            <pc:docMk/>
            <pc:sldMk cId="218492935" sldId="589"/>
            <ac:spMk id="4" creationId="{80DBFC71-9EC3-22CC-25C5-DF86D3B4B80F}"/>
          </ac:spMkLst>
        </pc:spChg>
        <pc:spChg chg="mod">
          <ac:chgData name="Mate Csanad" userId="318b3dc6109a1aac" providerId="LiveId" clId="{D4366B83-8265-4D69-A9A4-0E1B2A0895E4}" dt="2024-04-29T09:02:20.497" v="174" actId="790"/>
          <ac:spMkLst>
            <pc:docMk/>
            <pc:sldMk cId="218492935" sldId="589"/>
            <ac:spMk id="5" creationId="{848A2AF6-BAC9-D152-ED9A-75F6F6CAA614}"/>
          </ac:spMkLst>
        </pc:spChg>
        <pc:spChg chg="mod">
          <ac:chgData name="Mate Csanad" userId="318b3dc6109a1aac" providerId="LiveId" clId="{D4366B83-8265-4D69-A9A4-0E1B2A0895E4}" dt="2024-04-29T09:02:20.497" v="174" actId="790"/>
          <ac:spMkLst>
            <pc:docMk/>
            <pc:sldMk cId="218492935" sldId="589"/>
            <ac:spMk id="7" creationId="{EB4D3659-EB1B-6DB7-9861-1C6C0F0BB9E7}"/>
          </ac:spMkLst>
        </pc:spChg>
        <pc:spChg chg="mod">
          <ac:chgData name="Mate Csanad" userId="318b3dc6109a1aac" providerId="LiveId" clId="{D4366B83-8265-4D69-A9A4-0E1B2A0895E4}" dt="2024-04-29T09:02:35.798" v="179" actId="1076"/>
          <ac:spMkLst>
            <pc:docMk/>
            <pc:sldMk cId="218492935" sldId="589"/>
            <ac:spMk id="8" creationId="{56821F5A-74FF-4C32-4A02-E8EDDC8574E8}"/>
          </ac:spMkLst>
        </pc:spChg>
        <pc:spChg chg="mod">
          <ac:chgData name="Mate Csanad" userId="318b3dc6109a1aac" providerId="LiveId" clId="{D4366B83-8265-4D69-A9A4-0E1B2A0895E4}" dt="2024-04-29T09:02:40.484" v="180" actId="1076"/>
          <ac:spMkLst>
            <pc:docMk/>
            <pc:sldMk cId="218492935" sldId="589"/>
            <ac:spMk id="9" creationId="{9D9FDFB0-AEB6-3BE4-29E1-527CA1C97F51}"/>
          </ac:spMkLst>
        </pc:spChg>
        <pc:spChg chg="mod">
          <ac:chgData name="Mate Csanad" userId="318b3dc6109a1aac" providerId="LiveId" clId="{D4366B83-8265-4D69-A9A4-0E1B2A0895E4}" dt="2024-04-29T09:02:20.497" v="174" actId="790"/>
          <ac:spMkLst>
            <pc:docMk/>
            <pc:sldMk cId="218492935" sldId="589"/>
            <ac:spMk id="11" creationId="{DBA17F50-D635-CF71-0C03-95EEC49AEA43}"/>
          </ac:spMkLst>
        </pc:spChg>
        <pc:picChg chg="del">
          <ac:chgData name="Mate Csanad" userId="318b3dc6109a1aac" providerId="LiveId" clId="{D4366B83-8265-4D69-A9A4-0E1B2A0895E4}" dt="2024-04-29T09:00:10.934" v="48" actId="478"/>
          <ac:picMkLst>
            <pc:docMk/>
            <pc:sldMk cId="218492935" sldId="589"/>
            <ac:picMk id="10" creationId="{37CCD2C4-6295-A4E0-31B3-241DD15D229B}"/>
          </ac:picMkLst>
        </pc:picChg>
        <pc:picChg chg="del">
          <ac:chgData name="Mate Csanad" userId="318b3dc6109a1aac" providerId="LiveId" clId="{D4366B83-8265-4D69-A9A4-0E1B2A0895E4}" dt="2024-04-29T09:00:10.474" v="47" actId="478"/>
          <ac:picMkLst>
            <pc:docMk/>
            <pc:sldMk cId="218492935" sldId="589"/>
            <ac:picMk id="12" creationId="{A3FD032E-BABC-30FA-5647-D36E79BFC765}"/>
          </ac:picMkLst>
        </pc:picChg>
        <pc:picChg chg="add mod">
          <ac:chgData name="Mate Csanad" userId="318b3dc6109a1aac" providerId="LiveId" clId="{D4366B83-8265-4D69-A9A4-0E1B2A0895E4}" dt="2024-04-29T09:02:31.978" v="178" actId="14100"/>
          <ac:picMkLst>
            <pc:docMk/>
            <pc:sldMk cId="218492935" sldId="589"/>
            <ac:picMk id="13" creationId="{8E7175F9-A7EE-5A48-C764-6982BFD22F2A}"/>
          </ac:picMkLst>
        </pc:picChg>
        <pc:picChg chg="add mod">
          <ac:chgData name="Mate Csanad" userId="318b3dc6109a1aac" providerId="LiveId" clId="{D4366B83-8265-4D69-A9A4-0E1B2A0895E4}" dt="2024-04-29T09:02:28.836" v="177" actId="14100"/>
          <ac:picMkLst>
            <pc:docMk/>
            <pc:sldMk cId="218492935" sldId="589"/>
            <ac:picMk id="15" creationId="{0B4B9B76-681F-2D02-3C89-A271C1497C10}"/>
          </ac:picMkLst>
        </pc:picChg>
      </pc:sldChg>
      <pc:sldChg chg="add">
        <pc:chgData name="Mate Csanad" userId="318b3dc6109a1aac" providerId="LiveId" clId="{D4366B83-8265-4D69-A9A4-0E1B2A0895E4}" dt="2024-04-29T09:10:14.723" v="509"/>
        <pc:sldMkLst>
          <pc:docMk/>
          <pc:sldMk cId="1060786988" sldId="592"/>
        </pc:sldMkLst>
      </pc:sldChg>
      <pc:sldChg chg="del">
        <pc:chgData name="Mate Csanad" userId="318b3dc6109a1aac" providerId="LiveId" clId="{D4366B83-8265-4D69-A9A4-0E1B2A0895E4}" dt="2024-04-29T09:10:11.946" v="508" actId="2696"/>
        <pc:sldMkLst>
          <pc:docMk/>
          <pc:sldMk cId="3280773738" sldId="592"/>
        </pc:sldMkLst>
      </pc:sldChg>
      <pc:sldChg chg="modSp add del mod">
        <pc:chgData name="Mate Csanad" userId="318b3dc6109a1aac" providerId="LiveId" clId="{D4366B83-8265-4D69-A9A4-0E1B2A0895E4}" dt="2024-04-29T09:09:00.923" v="501" actId="47"/>
        <pc:sldMkLst>
          <pc:docMk/>
          <pc:sldMk cId="580094121" sldId="593"/>
        </pc:sldMkLst>
        <pc:spChg chg="mod">
          <ac:chgData name="Mate Csanad" userId="318b3dc6109a1aac" providerId="LiveId" clId="{D4366B83-8265-4D69-A9A4-0E1B2A0895E4}" dt="2024-04-29T08:57:28.573" v="10" actId="27636"/>
          <ac:spMkLst>
            <pc:docMk/>
            <pc:sldMk cId="580094121" sldId="593"/>
            <ac:spMk id="104450" creationId="{00000000-0000-0000-0000-000000000000}"/>
          </ac:spMkLst>
        </pc:spChg>
      </pc:sldChg>
      <pc:sldChg chg="addSp delSp modSp add mod">
        <pc:chgData name="Mate Csanad" userId="318b3dc6109a1aac" providerId="LiveId" clId="{D4366B83-8265-4D69-A9A4-0E1B2A0895E4}" dt="2024-04-29T12:47:16.445" v="516"/>
        <pc:sldMkLst>
          <pc:docMk/>
          <pc:sldMk cId="3309472130" sldId="594"/>
        </pc:sldMkLst>
        <pc:spChg chg="mod">
          <ac:chgData name="Mate Csanad" userId="318b3dc6109a1aac" providerId="LiveId" clId="{D4366B83-8265-4D69-A9A4-0E1B2A0895E4}" dt="2024-04-29T08:57:28.626" v="13" actId="27636"/>
          <ac:spMkLst>
            <pc:docMk/>
            <pc:sldMk cId="3309472130" sldId="594"/>
            <ac:spMk id="3" creationId="{00000000-0000-0000-0000-000000000000}"/>
          </ac:spMkLst>
        </pc:spChg>
        <pc:spChg chg="mod">
          <ac:chgData name="Mate Csanad" userId="318b3dc6109a1aac" providerId="LiveId" clId="{D4366B83-8265-4D69-A9A4-0E1B2A0895E4}" dt="2024-04-29T09:09:27.496" v="505" actId="1076"/>
          <ac:spMkLst>
            <pc:docMk/>
            <pc:sldMk cId="3309472130" sldId="594"/>
            <ac:spMk id="4" creationId="{2C2356D9-695A-4D21-91BE-04A95E7B0A9F}"/>
          </ac:spMkLst>
        </pc:spChg>
        <pc:spChg chg="del">
          <ac:chgData name="Mate Csanad" userId="318b3dc6109a1aac" providerId="LiveId" clId="{D4366B83-8265-4D69-A9A4-0E1B2A0895E4}" dt="2024-04-29T12:47:16.086" v="515" actId="478"/>
          <ac:spMkLst>
            <pc:docMk/>
            <pc:sldMk cId="3309472130" sldId="594"/>
            <ac:spMk id="8" creationId="{A59A7AB2-CB11-383D-7F76-4B08B99DACFA}"/>
          </ac:spMkLst>
        </pc:spChg>
        <pc:spChg chg="add del">
          <ac:chgData name="Mate Csanad" userId="318b3dc6109a1aac" providerId="LiveId" clId="{D4366B83-8265-4D69-A9A4-0E1B2A0895E4}" dt="2024-04-29T12:47:12.087" v="514" actId="22"/>
          <ac:spMkLst>
            <pc:docMk/>
            <pc:sldMk cId="3309472130" sldId="594"/>
            <ac:spMk id="11" creationId="{782F0AAF-5E29-13C6-ED26-89F99B2CBB51}"/>
          </ac:spMkLst>
        </pc:spChg>
        <pc:spChg chg="add mod">
          <ac:chgData name="Mate Csanad" userId="318b3dc6109a1aac" providerId="LiveId" clId="{D4366B83-8265-4D69-A9A4-0E1B2A0895E4}" dt="2024-04-29T12:47:16.445" v="516"/>
          <ac:spMkLst>
            <pc:docMk/>
            <pc:sldMk cId="3309472130" sldId="594"/>
            <ac:spMk id="12" creationId="{F2193A22-3F2D-E750-E599-59B053071CC2}"/>
          </ac:spMkLst>
        </pc:spChg>
        <pc:picChg chg="mod">
          <ac:chgData name="Mate Csanad" userId="318b3dc6109a1aac" providerId="LiveId" clId="{D4366B83-8265-4D69-A9A4-0E1B2A0895E4}" dt="2024-04-29T09:09:24.506" v="504" actId="1076"/>
          <ac:picMkLst>
            <pc:docMk/>
            <pc:sldMk cId="3309472130" sldId="594"/>
            <ac:picMk id="7" creationId="{00000000-0000-0000-0000-000000000000}"/>
          </ac:picMkLst>
        </pc:picChg>
      </pc:sldChg>
      <pc:sldChg chg="add del">
        <pc:chgData name="Mate Csanad" userId="318b3dc6109a1aac" providerId="LiveId" clId="{D4366B83-8265-4D69-A9A4-0E1B2A0895E4}" dt="2024-04-29T09:09:57.272" v="507" actId="47"/>
        <pc:sldMkLst>
          <pc:docMk/>
          <pc:sldMk cId="3663669723" sldId="595"/>
        </pc:sldMkLst>
      </pc:sldChg>
      <pc:sldChg chg="modSp add del mod">
        <pc:chgData name="Mate Csanad" userId="318b3dc6109a1aac" providerId="LiveId" clId="{D4366B83-8265-4D69-A9A4-0E1B2A0895E4}" dt="2024-04-29T12:46:59.958" v="512" actId="47"/>
        <pc:sldMkLst>
          <pc:docMk/>
          <pc:sldMk cId="3570700550" sldId="596"/>
        </pc:sldMkLst>
        <pc:spChg chg="mod">
          <ac:chgData name="Mate Csanad" userId="318b3dc6109a1aac" providerId="LiveId" clId="{D4366B83-8265-4D69-A9A4-0E1B2A0895E4}" dt="2024-04-29T08:57:28.644" v="14" actId="27636"/>
          <ac:spMkLst>
            <pc:docMk/>
            <pc:sldMk cId="3570700550" sldId="596"/>
            <ac:spMk id="3" creationId="{00000000-0000-0000-0000-000000000000}"/>
          </ac:spMkLst>
        </pc:spChg>
      </pc:sldChg>
      <pc:sldMasterChg chg="modSldLayout">
        <pc:chgData name="Mate Csanad" userId="318b3dc6109a1aac" providerId="LiveId" clId="{D4366B83-8265-4D69-A9A4-0E1B2A0895E4}" dt="2024-04-29T12:49:35.743" v="530" actId="20577"/>
        <pc:sldMasterMkLst>
          <pc:docMk/>
          <pc:sldMasterMk cId="259302227" sldId="2147483669"/>
        </pc:sldMasterMkLst>
        <pc:sldLayoutChg chg="modSp mod">
          <pc:chgData name="Mate Csanad" userId="318b3dc6109a1aac" providerId="LiveId" clId="{D4366B83-8265-4D69-A9A4-0E1B2A0895E4}" dt="2024-04-29T12:49:35.743" v="530" actId="20577"/>
          <pc:sldLayoutMkLst>
            <pc:docMk/>
            <pc:sldMasterMk cId="259302227" sldId="2147483669"/>
            <pc:sldLayoutMk cId="689495741" sldId="2147483671"/>
          </pc:sldLayoutMkLst>
          <pc:spChg chg="mod">
            <ac:chgData name="Mate Csanad" userId="318b3dc6109a1aac" providerId="LiveId" clId="{D4366B83-8265-4D69-A9A4-0E1B2A0895E4}" dt="2024-04-29T12:49:35.743" v="530" actId="20577"/>
            <ac:spMkLst>
              <pc:docMk/>
              <pc:sldMasterMk cId="259302227" sldId="2147483669"/>
              <pc:sldLayoutMk cId="689495741" sldId="2147483671"/>
              <ac:spMk id="6" creationId="{00000000-0000-0000-0000-000000000000}"/>
            </ac:spMkLst>
          </pc:spChg>
        </pc:sldLayoutChg>
      </pc:sldMasterChg>
    </pc:docChg>
  </pc:docChgLst>
  <pc:docChgLst>
    <pc:chgData name="Mate Csanad" userId="318b3dc6109a1aac" providerId="LiveId" clId="{90BDC7AF-6E61-4072-8FFA-143C4BB2B578}"/>
    <pc:docChg chg="undo redo custSel addSld delSld modSld modSection">
      <pc:chgData name="Mate Csanad" userId="318b3dc6109a1aac" providerId="LiveId" clId="{90BDC7AF-6E61-4072-8FFA-143C4BB2B578}" dt="2023-12-06T08:14:11.582" v="2349" actId="790"/>
      <pc:docMkLst>
        <pc:docMk/>
      </pc:docMkLst>
      <pc:sldChg chg="addSp delSp modSp mod">
        <pc:chgData name="Mate Csanad" userId="318b3dc6109a1aac" providerId="LiveId" clId="{90BDC7AF-6E61-4072-8FFA-143C4BB2B578}" dt="2023-12-06T07:45:24.537" v="2309" actId="1076"/>
        <pc:sldMkLst>
          <pc:docMk/>
          <pc:sldMk cId="187331507" sldId="256"/>
        </pc:sldMkLst>
        <pc:spChg chg="mod">
          <ac:chgData name="Mate Csanad" userId="318b3dc6109a1aac" providerId="LiveId" clId="{90BDC7AF-6E61-4072-8FFA-143C4BB2B578}" dt="2023-12-04T12:07:21.239" v="149" actId="20577"/>
          <ac:spMkLst>
            <pc:docMk/>
            <pc:sldMk cId="187331507" sldId="256"/>
            <ac:spMk id="2" creationId="{00000000-0000-0000-0000-000000000000}"/>
          </ac:spMkLst>
        </pc:spChg>
        <pc:spChg chg="mod">
          <ac:chgData name="Mate Csanad" userId="318b3dc6109a1aac" providerId="LiveId" clId="{90BDC7AF-6E61-4072-8FFA-143C4BB2B578}" dt="2023-12-04T12:06:00.472" v="67" actId="20577"/>
          <ac:spMkLst>
            <pc:docMk/>
            <pc:sldMk cId="187331507" sldId="256"/>
            <ac:spMk id="3" creationId="{00000000-0000-0000-0000-000000000000}"/>
          </ac:spMkLst>
        </pc:spChg>
        <pc:spChg chg="add mod">
          <ac:chgData name="Mate Csanad" userId="318b3dc6109a1aac" providerId="LiveId" clId="{90BDC7AF-6E61-4072-8FFA-143C4BB2B578}" dt="2023-12-06T07:44:31.823" v="2296" actId="164"/>
          <ac:spMkLst>
            <pc:docMk/>
            <pc:sldMk cId="187331507" sldId="256"/>
            <ac:spMk id="6" creationId="{3ADAC2BD-40AE-2811-7F8F-F042736A611B}"/>
          </ac:spMkLst>
        </pc:spChg>
        <pc:spChg chg="add del">
          <ac:chgData name="Mate Csanad" userId="318b3dc6109a1aac" providerId="LiveId" clId="{90BDC7AF-6E61-4072-8FFA-143C4BB2B578}" dt="2023-12-04T12:05:02.491" v="15" actId="22"/>
          <ac:spMkLst>
            <pc:docMk/>
            <pc:sldMk cId="187331507" sldId="256"/>
            <ac:spMk id="15" creationId="{FD87B2B3-3A31-3E20-CA4E-36BD2CDFD826}"/>
          </ac:spMkLst>
        </pc:spChg>
        <pc:spChg chg="add mod">
          <ac:chgData name="Mate Csanad" userId="318b3dc6109a1aac" providerId="LiveId" clId="{90BDC7AF-6E61-4072-8FFA-143C4BB2B578}" dt="2023-12-06T07:45:24.537" v="2309" actId="1076"/>
          <ac:spMkLst>
            <pc:docMk/>
            <pc:sldMk cId="187331507" sldId="256"/>
            <ac:spMk id="29" creationId="{CEEA04F8-7B22-D8C9-E150-C8B3C6E31D24}"/>
          </ac:spMkLst>
        </pc:spChg>
        <pc:grpChg chg="add mod">
          <ac:chgData name="Mate Csanad" userId="318b3dc6109a1aac" providerId="LiveId" clId="{90BDC7AF-6E61-4072-8FFA-143C4BB2B578}" dt="2023-12-06T07:45:24.537" v="2309" actId="1076"/>
          <ac:grpSpMkLst>
            <pc:docMk/>
            <pc:sldMk cId="187331507" sldId="256"/>
            <ac:grpSpMk id="28" creationId="{F2A8E507-A898-98AD-582C-8D572036C1CC}"/>
          </ac:grpSpMkLst>
        </pc:grpChg>
        <pc:picChg chg="add mod">
          <ac:chgData name="Mate Csanad" userId="318b3dc6109a1aac" providerId="LiveId" clId="{90BDC7AF-6E61-4072-8FFA-143C4BB2B578}" dt="2023-12-06T07:45:24.537" v="2309" actId="1076"/>
          <ac:picMkLst>
            <pc:docMk/>
            <pc:sldMk cId="187331507" sldId="256"/>
            <ac:picMk id="4" creationId="{1C80BF9D-32E1-2368-56E8-94EDCFA8A223}"/>
          </ac:picMkLst>
        </pc:picChg>
        <pc:picChg chg="del">
          <ac:chgData name="Mate Csanad" userId="318b3dc6109a1aac" providerId="LiveId" clId="{90BDC7AF-6E61-4072-8FFA-143C4BB2B578}" dt="2023-12-04T12:04:01.409" v="1" actId="478"/>
          <ac:picMkLst>
            <pc:docMk/>
            <pc:sldMk cId="187331507" sldId="256"/>
            <ac:picMk id="5" creationId="{2DB079B0-83B4-2363-5690-C5F5A3B86A14}"/>
          </ac:picMkLst>
        </pc:picChg>
        <pc:picChg chg="add mod">
          <ac:chgData name="Mate Csanad" userId="318b3dc6109a1aac" providerId="LiveId" clId="{90BDC7AF-6E61-4072-8FFA-143C4BB2B578}" dt="2023-12-06T07:44:31.823" v="2296" actId="164"/>
          <ac:picMkLst>
            <pc:docMk/>
            <pc:sldMk cId="187331507" sldId="256"/>
            <ac:picMk id="5" creationId="{82EF4942-DDAB-6E85-C1B9-54F66AA37282}"/>
          </ac:picMkLst>
        </pc:picChg>
        <pc:picChg chg="add del mod">
          <ac:chgData name="Mate Csanad" userId="318b3dc6109a1aac" providerId="LiveId" clId="{90BDC7AF-6E61-4072-8FFA-143C4BB2B578}" dt="2023-12-04T12:05:18.614" v="23" actId="478"/>
          <ac:picMkLst>
            <pc:docMk/>
            <pc:sldMk cId="187331507" sldId="256"/>
            <ac:picMk id="6" creationId="{1BC40591-EA06-5891-0EA3-7DE5F9137E10}"/>
          </ac:picMkLst>
        </pc:picChg>
        <pc:picChg chg="del mod">
          <ac:chgData name="Mate Csanad" userId="318b3dc6109a1aac" providerId="LiveId" clId="{90BDC7AF-6E61-4072-8FFA-143C4BB2B578}" dt="2023-12-06T07:44:47.636" v="2299" actId="478"/>
          <ac:picMkLst>
            <pc:docMk/>
            <pc:sldMk cId="187331507" sldId="256"/>
            <ac:picMk id="7" creationId="{4C266331-D34E-4BAF-A0F0-8E02FD385A09}"/>
          </ac:picMkLst>
        </pc:picChg>
        <pc:picChg chg="add del mod">
          <ac:chgData name="Mate Csanad" userId="318b3dc6109a1aac" providerId="LiveId" clId="{90BDC7AF-6E61-4072-8FFA-143C4BB2B578}" dt="2023-12-04T12:05:49.011" v="30" actId="478"/>
          <ac:picMkLst>
            <pc:docMk/>
            <pc:sldMk cId="187331507" sldId="256"/>
            <ac:picMk id="10" creationId="{F9CB9E67-077E-09CC-AAE6-FEF4287AA5DB}"/>
          </ac:picMkLst>
        </pc:picChg>
        <pc:picChg chg="mod">
          <ac:chgData name="Mate Csanad" userId="318b3dc6109a1aac" providerId="LiveId" clId="{90BDC7AF-6E61-4072-8FFA-143C4BB2B578}" dt="2023-12-06T07:43:17.709" v="2281" actId="1076"/>
          <ac:picMkLst>
            <pc:docMk/>
            <pc:sldMk cId="187331507" sldId="256"/>
            <ac:picMk id="11" creationId="{B6339CFC-5066-4677-9507-3A1587FDEB43}"/>
          </ac:picMkLst>
        </pc:picChg>
        <pc:picChg chg="del">
          <ac:chgData name="Mate Csanad" userId="318b3dc6109a1aac" providerId="LiveId" clId="{90BDC7AF-6E61-4072-8FFA-143C4BB2B578}" dt="2023-12-04T12:04:00.746" v="0" actId="478"/>
          <ac:picMkLst>
            <pc:docMk/>
            <pc:sldMk cId="187331507" sldId="256"/>
            <ac:picMk id="12" creationId="{8D9BDE38-5EB5-8D0A-4B5E-2B7436407ED9}"/>
          </ac:picMkLst>
        </pc:picChg>
        <pc:picChg chg="del">
          <ac:chgData name="Mate Csanad" userId="318b3dc6109a1aac" providerId="LiveId" clId="{90BDC7AF-6E61-4072-8FFA-143C4BB2B578}" dt="2023-12-06T07:43:11.764" v="2277" actId="478"/>
          <ac:picMkLst>
            <pc:docMk/>
            <pc:sldMk cId="187331507" sldId="256"/>
            <ac:picMk id="13" creationId="{CC691A2A-8456-4944-9DF2-4C7568E78CB1}"/>
          </ac:picMkLst>
        </pc:picChg>
        <pc:picChg chg="del">
          <ac:chgData name="Mate Csanad" userId="318b3dc6109a1aac" providerId="LiveId" clId="{90BDC7AF-6E61-4072-8FFA-143C4BB2B578}" dt="2023-12-06T07:43:12.993" v="2279" actId="478"/>
          <ac:picMkLst>
            <pc:docMk/>
            <pc:sldMk cId="187331507" sldId="256"/>
            <ac:picMk id="16" creationId="{6D7FC0F3-06CB-48AC-A435-0A04A7A11DE9}"/>
          </ac:picMkLst>
        </pc:picChg>
        <pc:picChg chg="del">
          <ac:chgData name="Mate Csanad" userId="318b3dc6109a1aac" providerId="LiveId" clId="{90BDC7AF-6E61-4072-8FFA-143C4BB2B578}" dt="2023-12-06T07:43:12.507" v="2278" actId="478"/>
          <ac:picMkLst>
            <pc:docMk/>
            <pc:sldMk cId="187331507" sldId="256"/>
            <ac:picMk id="17" creationId="{957825C7-09B0-469F-83B1-7A7D91944DF7}"/>
          </ac:picMkLst>
        </pc:picChg>
        <pc:picChg chg="del">
          <ac:chgData name="Mate Csanad" userId="318b3dc6109a1aac" providerId="LiveId" clId="{90BDC7AF-6E61-4072-8FFA-143C4BB2B578}" dt="2023-12-06T07:43:13.849" v="2280" actId="478"/>
          <ac:picMkLst>
            <pc:docMk/>
            <pc:sldMk cId="187331507" sldId="256"/>
            <ac:picMk id="18" creationId="{B4E2C660-9848-4FCE-A9F0-CBCF2F58309D}"/>
          </ac:picMkLst>
        </pc:picChg>
        <pc:picChg chg="add del mod">
          <ac:chgData name="Mate Csanad" userId="318b3dc6109a1aac" providerId="LiveId" clId="{90BDC7AF-6E61-4072-8FFA-143C4BB2B578}" dt="2023-12-04T12:05:48.202" v="29" actId="478"/>
          <ac:picMkLst>
            <pc:docMk/>
            <pc:sldMk cId="187331507" sldId="256"/>
            <ac:picMk id="20" creationId="{35E58C9B-2AAD-58C9-80E6-5C07B8E32139}"/>
          </ac:picMkLst>
        </pc:picChg>
        <pc:picChg chg="add del mod">
          <ac:chgData name="Mate Csanad" userId="318b3dc6109a1aac" providerId="LiveId" clId="{90BDC7AF-6E61-4072-8FFA-143C4BB2B578}" dt="2023-12-06T07:43:28.394" v="2284" actId="478"/>
          <ac:picMkLst>
            <pc:docMk/>
            <pc:sldMk cId="187331507" sldId="256"/>
            <ac:picMk id="22" creationId="{7FEF768F-5E02-7C37-3BBA-FDBE34FFA74C}"/>
          </ac:picMkLst>
        </pc:picChg>
        <pc:picChg chg="add mod">
          <ac:chgData name="Mate Csanad" userId="318b3dc6109a1aac" providerId="LiveId" clId="{90BDC7AF-6E61-4072-8FFA-143C4BB2B578}" dt="2023-12-04T12:07:48.929" v="156" actId="1076"/>
          <ac:picMkLst>
            <pc:docMk/>
            <pc:sldMk cId="187331507" sldId="256"/>
            <ac:picMk id="24" creationId="{930348BE-AA3E-6F5E-0519-3645FCC80BC5}"/>
          </ac:picMkLst>
        </pc:picChg>
        <pc:cxnChg chg="add mod">
          <ac:chgData name="Mate Csanad" userId="318b3dc6109a1aac" providerId="LiveId" clId="{90BDC7AF-6E61-4072-8FFA-143C4BB2B578}" dt="2023-12-06T07:44:31.823" v="2296" actId="164"/>
          <ac:cxnSpMkLst>
            <pc:docMk/>
            <pc:sldMk cId="187331507" sldId="256"/>
            <ac:cxnSpMk id="9" creationId="{8BDA001F-9030-4A58-9D6A-B68260DE0D76}"/>
          </ac:cxnSpMkLst>
        </pc:cxnChg>
        <pc:cxnChg chg="add mod">
          <ac:chgData name="Mate Csanad" userId="318b3dc6109a1aac" providerId="LiveId" clId="{90BDC7AF-6E61-4072-8FFA-143C4BB2B578}" dt="2023-12-06T07:44:31.823" v="2296" actId="164"/>
          <ac:cxnSpMkLst>
            <pc:docMk/>
            <pc:sldMk cId="187331507" sldId="256"/>
            <ac:cxnSpMk id="10" creationId="{D6CC803B-06FE-19E7-012F-827BCBCD0028}"/>
          </ac:cxnSpMkLst>
        </pc:cxnChg>
        <pc:cxnChg chg="add mod">
          <ac:chgData name="Mate Csanad" userId="318b3dc6109a1aac" providerId="LiveId" clId="{90BDC7AF-6E61-4072-8FFA-143C4BB2B578}" dt="2023-12-06T07:44:31.823" v="2296" actId="164"/>
          <ac:cxnSpMkLst>
            <pc:docMk/>
            <pc:sldMk cId="187331507" sldId="256"/>
            <ac:cxnSpMk id="12" creationId="{BF3D5F7C-079F-6213-FE7C-9099FBAA819B}"/>
          </ac:cxnSpMkLst>
        </pc:cxnChg>
      </pc:sldChg>
      <pc:sldChg chg="addSp delSp modSp mod">
        <pc:chgData name="Mate Csanad" userId="318b3dc6109a1aac" providerId="LiveId" clId="{90BDC7AF-6E61-4072-8FFA-143C4BB2B578}" dt="2023-12-06T08:12:21.851" v="2319" actId="20577"/>
        <pc:sldMkLst>
          <pc:docMk/>
          <pc:sldMk cId="9145568" sldId="257"/>
        </pc:sldMkLst>
        <pc:spChg chg="mod">
          <ac:chgData name="Mate Csanad" userId="318b3dc6109a1aac" providerId="LiveId" clId="{90BDC7AF-6E61-4072-8FFA-143C4BB2B578}" dt="2023-12-06T08:12:21.851" v="2319" actId="20577"/>
          <ac:spMkLst>
            <pc:docMk/>
            <pc:sldMk cId="9145568" sldId="257"/>
            <ac:spMk id="3" creationId="{10A61E6B-499A-4AF0-80BE-F65AD1FE0116}"/>
          </ac:spMkLst>
        </pc:spChg>
        <pc:spChg chg="add del mod">
          <ac:chgData name="Mate Csanad" userId="318b3dc6109a1aac" providerId="LiveId" clId="{90BDC7AF-6E61-4072-8FFA-143C4BB2B578}" dt="2023-12-06T07:43:37.443" v="2287" actId="21"/>
          <ac:spMkLst>
            <pc:docMk/>
            <pc:sldMk cId="9145568" sldId="257"/>
            <ac:spMk id="16" creationId="{8A87652D-371A-1C70-4F2A-3ED8368976CA}"/>
          </ac:spMkLst>
        </pc:spChg>
        <pc:picChg chg="add del mod">
          <ac:chgData name="Mate Csanad" userId="318b3dc6109a1aac" providerId="LiveId" clId="{90BDC7AF-6E61-4072-8FFA-143C4BB2B578}" dt="2023-12-05T13:19:04.286" v="987"/>
          <ac:picMkLst>
            <pc:docMk/>
            <pc:sldMk cId="9145568" sldId="257"/>
            <ac:picMk id="7" creationId="{CD9CAAF6-EC59-99C7-EFD5-D257B9349D5F}"/>
          </ac:picMkLst>
        </pc:picChg>
        <pc:picChg chg="add del mod">
          <ac:chgData name="Mate Csanad" userId="318b3dc6109a1aac" providerId="LiveId" clId="{90BDC7AF-6E61-4072-8FFA-143C4BB2B578}" dt="2023-12-05T13:19:04.286" v="987"/>
          <ac:picMkLst>
            <pc:docMk/>
            <pc:sldMk cId="9145568" sldId="257"/>
            <ac:picMk id="11" creationId="{C09CCEFD-35C2-F8B5-F50C-9811978D6807}"/>
          </ac:picMkLst>
        </pc:picChg>
        <pc:picChg chg="add del mod">
          <ac:chgData name="Mate Csanad" userId="318b3dc6109a1aac" providerId="LiveId" clId="{90BDC7AF-6E61-4072-8FFA-143C4BB2B578}" dt="2023-12-06T07:43:37.443" v="2287" actId="21"/>
          <ac:picMkLst>
            <pc:docMk/>
            <pc:sldMk cId="9145568" sldId="257"/>
            <ac:picMk id="13" creationId="{454E82D8-7A5A-9F87-3C78-AD678001B4E8}"/>
          </ac:picMkLst>
        </pc:picChg>
        <pc:picChg chg="add del mod">
          <ac:chgData name="Mate Csanad" userId="318b3dc6109a1aac" providerId="LiveId" clId="{90BDC7AF-6E61-4072-8FFA-143C4BB2B578}" dt="2023-12-06T07:43:37.443" v="2287" actId="21"/>
          <ac:picMkLst>
            <pc:docMk/>
            <pc:sldMk cId="9145568" sldId="257"/>
            <ac:picMk id="15" creationId="{18DD50AD-60BF-DCCC-D3AE-8112D3D1FF98}"/>
          </ac:picMkLst>
        </pc:picChg>
        <pc:cxnChg chg="add del mod">
          <ac:chgData name="Mate Csanad" userId="318b3dc6109a1aac" providerId="LiveId" clId="{90BDC7AF-6E61-4072-8FFA-143C4BB2B578}" dt="2023-12-06T07:43:37.443" v="2287" actId="21"/>
          <ac:cxnSpMkLst>
            <pc:docMk/>
            <pc:sldMk cId="9145568" sldId="257"/>
            <ac:cxnSpMk id="18" creationId="{B708AA69-D8D3-2FFF-4B40-06CA516A99C6}"/>
          </ac:cxnSpMkLst>
        </pc:cxnChg>
        <pc:cxnChg chg="add del">
          <ac:chgData name="Mate Csanad" userId="318b3dc6109a1aac" providerId="LiveId" clId="{90BDC7AF-6E61-4072-8FFA-143C4BB2B578}" dt="2023-12-06T07:43:37.443" v="2287" actId="21"/>
          <ac:cxnSpMkLst>
            <pc:docMk/>
            <pc:sldMk cId="9145568" sldId="257"/>
            <ac:cxnSpMk id="21" creationId="{45C96F48-62E3-3B44-D137-0F33625EDE09}"/>
          </ac:cxnSpMkLst>
        </pc:cxnChg>
        <pc:cxnChg chg="add del mod">
          <ac:chgData name="Mate Csanad" userId="318b3dc6109a1aac" providerId="LiveId" clId="{90BDC7AF-6E61-4072-8FFA-143C4BB2B578}" dt="2023-12-06T07:43:37.443" v="2287" actId="21"/>
          <ac:cxnSpMkLst>
            <pc:docMk/>
            <pc:sldMk cId="9145568" sldId="257"/>
            <ac:cxnSpMk id="23" creationId="{1A89FE78-F1CD-6CAF-32FA-FFD5ADBC5346}"/>
          </ac:cxnSpMkLst>
        </pc:cxnChg>
      </pc:sldChg>
      <pc:sldChg chg="modSp mod">
        <pc:chgData name="Mate Csanad" userId="318b3dc6109a1aac" providerId="LiveId" clId="{90BDC7AF-6E61-4072-8FFA-143C4BB2B578}" dt="2023-12-05T13:13:21.992" v="925" actId="790"/>
        <pc:sldMkLst>
          <pc:docMk/>
          <pc:sldMk cId="4182682624" sldId="259"/>
        </pc:sldMkLst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2" creationId="{FC7A26C1-E3EB-49EE-B90F-C093EBAED864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3" creationId="{1E0F5CAD-81F1-426C-BDF1-4FB1A1547D95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4" creationId="{4AAF1E32-79BA-42EC-A241-E6E2BE497CAB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5" creationId="{C815F26A-5781-C22F-E924-C39F234DD174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9" creationId="{242A6FC3-4BA8-4038-9317-6AFDD29C22CF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10" creationId="{B49D63B5-0F03-41AD-BB3C-B7607CD9E002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11" creationId="{9B9F2F16-CD8A-47DB-8F07-57D0E49713DE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12" creationId="{37F03D35-01E3-4803-8BC5-46121FFF1FD5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14" creationId="{ABD19920-F346-44A7-8609-45ADEB0B0BB5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15" creationId="{DC12EB39-449B-4B49-AB1C-18D353F1D465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16" creationId="{8F536509-9FC1-4D57-B2DC-72CB503648F1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19" creationId="{DEAF4E0A-C5EF-49E4-A15B-FA2638B2B5C8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20" creationId="{6CF49727-8FB3-4516-86C5-9A552D1DFFD3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25" creationId="{7526E2E5-ECE7-4281-976C-BF23784C6D39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27" creationId="{099C650B-9366-4463-9E5C-5DC9ACFEFBD8}"/>
          </ac:spMkLst>
        </pc:spChg>
        <pc:spChg chg="mod">
          <ac:chgData name="Mate Csanad" userId="318b3dc6109a1aac" providerId="LiveId" clId="{90BDC7AF-6E61-4072-8FFA-143C4BB2B578}" dt="2023-12-05T13:13:21.992" v="925" actId="790"/>
          <ac:spMkLst>
            <pc:docMk/>
            <pc:sldMk cId="4182682624" sldId="259"/>
            <ac:spMk id="31" creationId="{932B4A4F-2DF1-41A9-AD53-952FA6EB7E75}"/>
          </ac:spMkLst>
        </pc:spChg>
      </pc:sldChg>
      <pc:sldChg chg="modSp mod">
        <pc:chgData name="Mate Csanad" userId="318b3dc6109a1aac" providerId="LiveId" clId="{90BDC7AF-6E61-4072-8FFA-143C4BB2B578}" dt="2023-12-04T12:14:25.968" v="404" actId="20577"/>
        <pc:sldMkLst>
          <pc:docMk/>
          <pc:sldMk cId="941182920" sldId="260"/>
        </pc:sldMkLst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2" creationId="{00000000-0000-0000-0000-000000000000}"/>
          </ac:spMkLst>
        </pc:spChg>
        <pc:spChg chg="mod">
          <ac:chgData name="Mate Csanad" userId="318b3dc6109a1aac" providerId="LiveId" clId="{90BDC7AF-6E61-4072-8FFA-143C4BB2B578}" dt="2023-12-04T12:14:25.968" v="404" actId="20577"/>
          <ac:spMkLst>
            <pc:docMk/>
            <pc:sldMk cId="941182920" sldId="260"/>
            <ac:spMk id="3" creationId="{00000000-0000-0000-0000-000000000000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4" creationId="{71AF50FA-0B9B-4D05-83D8-907B932C7291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6" creationId="{D48AC5F5-934D-4A02-B7BD-7D8FFBAAA0A8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7" creationId="{05D01791-D2DD-DE3C-0848-184E67EBCCE1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8" creationId="{4A24DD52-6B9E-4A72-9C03-1C02AF5730B2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11" creationId="{3866AB3B-8CE6-4FBE-8E4A-8F42655DDAB3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12" creationId="{2C415AA6-976E-4A28-9632-98DA09D81E0F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14" creationId="{932B4A4F-2DF1-41A9-AD53-952FA6EB7E75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20" creationId="{A377A34F-27B9-885B-9E7A-D14781E9B0A6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21" creationId="{30A997A2-6C22-31B1-FE14-755AD5C8DDB7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23" creationId="{059B3B1F-2991-72E0-0A7C-48B783892A45}"/>
          </ac:spMkLst>
        </pc:spChg>
        <pc:spChg chg="mod">
          <ac:chgData name="Mate Csanad" userId="318b3dc6109a1aac" providerId="LiveId" clId="{90BDC7AF-6E61-4072-8FFA-143C4BB2B578}" dt="2023-12-04T12:13:50.949" v="340" actId="790"/>
          <ac:spMkLst>
            <pc:docMk/>
            <pc:sldMk cId="941182920" sldId="260"/>
            <ac:spMk id="24" creationId="{CC9EE77A-54B3-F643-6427-9804361F5044}"/>
          </ac:spMkLst>
        </pc:spChg>
        <pc:grpChg chg="mod">
          <ac:chgData name="Mate Csanad" userId="318b3dc6109a1aac" providerId="LiveId" clId="{90BDC7AF-6E61-4072-8FFA-143C4BB2B578}" dt="2023-12-04T12:13:11.094" v="277" actId="1076"/>
          <ac:grpSpMkLst>
            <pc:docMk/>
            <pc:sldMk cId="941182920" sldId="260"/>
            <ac:grpSpMk id="13" creationId="{994D38F3-8E4C-43FE-BF8D-6B36D8F0013D}"/>
          </ac:grpSpMkLst>
        </pc:grpChg>
      </pc:sldChg>
      <pc:sldChg chg="modSp mod">
        <pc:chgData name="Mate Csanad" userId="318b3dc6109a1aac" providerId="LiveId" clId="{90BDC7AF-6E61-4072-8FFA-143C4BB2B578}" dt="2023-12-04T12:51:34.163" v="673" actId="790"/>
        <pc:sldMkLst>
          <pc:docMk/>
          <pc:sldMk cId="3702025403" sldId="263"/>
        </pc:sldMkLst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2" creationId="{00000000-0000-0000-0000-000000000000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3" creationId="{00000000-0000-0000-0000-000000000000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5" creationId="{6E161B21-686B-4EF7-9492-3B79997DDDF2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6" creationId="{97D5B8B3-AAAB-F1B3-EDF1-BAAF39B365AC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8" creationId="{434131B9-8322-4475-A736-1BE837FD2A1D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9" creationId="{9278C1CD-E354-427B-A5F7-64114DBB329C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11" creationId="{94A2090D-B291-44A7-AB30-29886EC74272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12" creationId="{7D3F3448-11CF-4F47-BC7F-86F6FD127161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13" creationId="{76D89AB5-5546-4613-AB28-E7E3E55F65AF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14" creationId="{A80893D0-D047-4BED-B357-8423E55B41A5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23" creationId="{2683AFB5-165A-4016-B6E6-F3564ACFCCC2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24" creationId="{E9BFE327-1FF3-470D-BA40-679732FF620A}"/>
          </ac:spMkLst>
        </pc:spChg>
        <pc:spChg chg="mod">
          <ac:chgData name="Mate Csanad" userId="318b3dc6109a1aac" providerId="LiveId" clId="{90BDC7AF-6E61-4072-8FFA-143C4BB2B578}" dt="2023-12-04T12:51:34.163" v="673" actId="790"/>
          <ac:spMkLst>
            <pc:docMk/>
            <pc:sldMk cId="3702025403" sldId="263"/>
            <ac:spMk id="28" creationId="{932B4A4F-2DF1-41A9-AD53-952FA6EB7E75}"/>
          </ac:spMkLst>
        </pc:spChg>
      </pc:sldChg>
      <pc:sldChg chg="modSp mod">
        <pc:chgData name="Mate Csanad" userId="318b3dc6109a1aac" providerId="LiveId" clId="{90BDC7AF-6E61-4072-8FFA-143C4BB2B578}" dt="2023-12-06T08:14:11.582" v="2349" actId="790"/>
        <pc:sldMkLst>
          <pc:docMk/>
          <pc:sldMk cId="3347554264" sldId="278"/>
        </pc:sldMkLst>
        <pc:spChg chg="mod">
          <ac:chgData name="Mate Csanad" userId="318b3dc6109a1aac" providerId="LiveId" clId="{90BDC7AF-6E61-4072-8FFA-143C4BB2B578}" dt="2023-12-06T08:14:11.582" v="2349" actId="790"/>
          <ac:spMkLst>
            <pc:docMk/>
            <pc:sldMk cId="3347554264" sldId="278"/>
            <ac:spMk id="2" creationId="{092991A7-814E-4BE1-9BE0-DBA41708236F}"/>
          </ac:spMkLst>
        </pc:spChg>
        <pc:spChg chg="mod">
          <ac:chgData name="Mate Csanad" userId="318b3dc6109a1aac" providerId="LiveId" clId="{90BDC7AF-6E61-4072-8FFA-143C4BB2B578}" dt="2023-12-06T08:14:11.582" v="2349" actId="790"/>
          <ac:spMkLst>
            <pc:docMk/>
            <pc:sldMk cId="3347554264" sldId="278"/>
            <ac:spMk id="3" creationId="{B566D06B-8565-43D3-976F-A0A2DA4078C3}"/>
          </ac:spMkLst>
        </pc:spChg>
        <pc:spChg chg="mod">
          <ac:chgData name="Mate Csanad" userId="318b3dc6109a1aac" providerId="LiveId" clId="{90BDC7AF-6E61-4072-8FFA-143C4BB2B578}" dt="2023-12-06T08:14:11.582" v="2349" actId="790"/>
          <ac:spMkLst>
            <pc:docMk/>
            <pc:sldMk cId="3347554264" sldId="278"/>
            <ac:spMk id="4" creationId="{316D0836-CDF3-4B1F-9076-63CC919B9C15}"/>
          </ac:spMkLst>
        </pc:spChg>
        <pc:spChg chg="mod">
          <ac:chgData name="Mate Csanad" userId="318b3dc6109a1aac" providerId="LiveId" clId="{90BDC7AF-6E61-4072-8FFA-143C4BB2B578}" dt="2023-12-06T08:14:11.582" v="2349" actId="790"/>
          <ac:spMkLst>
            <pc:docMk/>
            <pc:sldMk cId="3347554264" sldId="278"/>
            <ac:spMk id="5" creationId="{53EBEC40-DEBF-432A-B142-EF6A1835D235}"/>
          </ac:spMkLst>
        </pc:spChg>
        <pc:spChg chg="mod">
          <ac:chgData name="Mate Csanad" userId="318b3dc6109a1aac" providerId="LiveId" clId="{90BDC7AF-6E61-4072-8FFA-143C4BB2B578}" dt="2023-12-06T08:14:11.582" v="2349" actId="790"/>
          <ac:spMkLst>
            <pc:docMk/>
            <pc:sldMk cId="3347554264" sldId="278"/>
            <ac:spMk id="9" creationId="{095AB2BF-643A-665E-6E6C-E3625B632A5D}"/>
          </ac:spMkLst>
        </pc:spChg>
        <pc:spChg chg="mod">
          <ac:chgData name="Mate Csanad" userId="318b3dc6109a1aac" providerId="LiveId" clId="{90BDC7AF-6E61-4072-8FFA-143C4BB2B578}" dt="2023-12-06T08:14:11.582" v="2349" actId="790"/>
          <ac:spMkLst>
            <pc:docMk/>
            <pc:sldMk cId="3347554264" sldId="278"/>
            <ac:spMk id="11" creationId="{932B4A4F-2DF1-41A9-AD53-952FA6EB7E75}"/>
          </ac:spMkLst>
        </pc:spChg>
        <pc:spChg chg="mod">
          <ac:chgData name="Mate Csanad" userId="318b3dc6109a1aac" providerId="LiveId" clId="{90BDC7AF-6E61-4072-8FFA-143C4BB2B578}" dt="2023-12-06T08:14:11.582" v="2349" actId="790"/>
          <ac:spMkLst>
            <pc:docMk/>
            <pc:sldMk cId="3347554264" sldId="278"/>
            <ac:spMk id="13" creationId="{E9DBC8EF-8071-4467-93A5-CA0605E88C78}"/>
          </ac:spMkLst>
        </pc:spChg>
      </pc:sldChg>
      <pc:sldChg chg="modSp mod">
        <pc:chgData name="Mate Csanad" userId="318b3dc6109a1aac" providerId="LiveId" clId="{90BDC7AF-6E61-4072-8FFA-143C4BB2B578}" dt="2023-12-04T13:49:49.937" v="885" actId="20577"/>
        <pc:sldMkLst>
          <pc:docMk/>
          <pc:sldMk cId="1158247503" sldId="279"/>
        </pc:sldMkLst>
        <pc:spChg chg="mod">
          <ac:chgData name="Mate Csanad" userId="318b3dc6109a1aac" providerId="LiveId" clId="{90BDC7AF-6E61-4072-8FFA-143C4BB2B578}" dt="2023-12-04T13:49:49.937" v="885" actId="20577"/>
          <ac:spMkLst>
            <pc:docMk/>
            <pc:sldMk cId="1158247503" sldId="279"/>
            <ac:spMk id="2" creationId="{0BA23CE6-91BD-4EBA-A356-2F29C35551DC}"/>
          </ac:spMkLst>
        </pc:spChg>
      </pc:sldChg>
      <pc:sldChg chg="modSp mod">
        <pc:chgData name="Mate Csanad" userId="318b3dc6109a1aac" providerId="LiveId" clId="{90BDC7AF-6E61-4072-8FFA-143C4BB2B578}" dt="2023-12-05T13:44:43.615" v="1155" actId="1076"/>
        <pc:sldMkLst>
          <pc:docMk/>
          <pc:sldMk cId="2349254397" sldId="281"/>
        </pc:sldMkLst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2" creationId="{4D4B7D41-3072-4BED-8805-DB71DD7715C9}"/>
          </ac:spMkLst>
        </pc:spChg>
        <pc:spChg chg="mod">
          <ac:chgData name="Mate Csanad" userId="318b3dc6109a1aac" providerId="LiveId" clId="{90BDC7AF-6E61-4072-8FFA-143C4BB2B578}" dt="2023-12-05T13:44:37.439" v="1153" actId="948"/>
          <ac:spMkLst>
            <pc:docMk/>
            <pc:sldMk cId="2349254397" sldId="281"/>
            <ac:spMk id="3" creationId="{FE36BD01-A068-402F-B23A-36BC3C6D2F8C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4" creationId="{DF01189A-35A0-47A9-B3C0-9CBF6B4F7957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5" creationId="{BDA34DD2-485F-4514-A538-C31CA509A7CC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6" creationId="{0441CC72-EF68-6BE7-37D2-E10E79EDC17E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7" creationId="{CB9E1069-3D96-24AF-D78E-9888AE5F8560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9" creationId="{2683E812-8B19-CE63-BDA6-5230904CED64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11" creationId="{4AD4090F-27EC-438F-832C-320AA2B05D47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12" creationId="{C065CA75-A5F5-4F2F-9056-D6BE934D79D9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13" creationId="{3C5FDD73-BD82-493A-877A-7920357A5567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14" creationId="{602BBCE0-265D-4C8A-81FD-863E25A93CA8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17" creationId="{932B4A4F-2DF1-41A9-AD53-952FA6EB7E75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18" creationId="{CF19D2FD-062E-2D81-48A7-B2BBFE6A98B1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19" creationId="{6486B113-CCEA-A2AA-A04B-0337BDD58F74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21" creationId="{136A9516-4638-0A07-FF23-BEF8B8E80406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22" creationId="{5654A3BC-368C-79B9-F34F-267D97FEE7DE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24" creationId="{864941FA-F326-F539-44F0-8FB5E552EE46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25" creationId="{040F2972-325B-63DA-D7E6-8F83DA428C83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27" creationId="{2E8A729F-C504-BC3B-E291-2BA87ABABD14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28" creationId="{D5C344B5-667F-CDED-88F5-A4D16F540941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29" creationId="{6D434FA6-8EF1-FB3B-4CAB-77A4D5362AB0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34" creationId="{7805BB89-F85A-AD06-E40E-1CBE147E3B82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35" creationId="{CC4887F3-3394-31D2-B4E8-81CFDF73E5CC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37" creationId="{40E595C8-4011-8A46-7D17-E786B0CF41B4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38" creationId="{80ADFD29-C93C-3935-D183-8821A7B1B0E7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39" creationId="{46312DFB-A4DC-0955-8E81-346E75B98874}"/>
          </ac:spMkLst>
        </pc:spChg>
        <pc:spChg chg="mod">
          <ac:chgData name="Mate Csanad" userId="318b3dc6109a1aac" providerId="LiveId" clId="{90BDC7AF-6E61-4072-8FFA-143C4BB2B578}" dt="2023-12-05T13:14:05.350" v="984" actId="790"/>
          <ac:spMkLst>
            <pc:docMk/>
            <pc:sldMk cId="2349254397" sldId="281"/>
            <ac:spMk id="49" creationId="{7CA91F82-9538-0FED-6B24-2E74DA07F69C}"/>
          </ac:spMkLst>
        </pc:spChg>
        <pc:grpChg chg="mod">
          <ac:chgData name="Mate Csanad" userId="318b3dc6109a1aac" providerId="LiveId" clId="{90BDC7AF-6E61-4072-8FFA-143C4BB2B578}" dt="2023-12-05T13:43:26.172" v="1060" actId="1038"/>
          <ac:grpSpMkLst>
            <pc:docMk/>
            <pc:sldMk cId="2349254397" sldId="281"/>
            <ac:grpSpMk id="51" creationId="{618F6ABC-ED01-A320-5FC7-A1DE125D7DDE}"/>
          </ac:grpSpMkLst>
        </pc:grpChg>
        <pc:picChg chg="mod">
          <ac:chgData name="Mate Csanad" userId="318b3dc6109a1aac" providerId="LiveId" clId="{90BDC7AF-6E61-4072-8FFA-143C4BB2B578}" dt="2023-12-05T13:44:43.615" v="1155" actId="1076"/>
          <ac:picMkLst>
            <pc:docMk/>
            <pc:sldMk cId="2349254397" sldId="281"/>
            <ac:picMk id="48" creationId="{7B868E67-145C-4596-9D7A-C22E61D5CA8A}"/>
          </ac:picMkLst>
        </pc:picChg>
      </pc:sldChg>
      <pc:sldChg chg="addSp delSp modSp mod">
        <pc:chgData name="Mate Csanad" userId="318b3dc6109a1aac" providerId="LiveId" clId="{90BDC7AF-6E61-4072-8FFA-143C4BB2B578}" dt="2023-12-05T13:42:46.740" v="1052" actId="1076"/>
        <pc:sldMkLst>
          <pc:docMk/>
          <pc:sldMk cId="3924080296" sldId="284"/>
        </pc:sldMkLst>
        <pc:spChg chg="mod">
          <ac:chgData name="Mate Csanad" userId="318b3dc6109a1aac" providerId="LiveId" clId="{90BDC7AF-6E61-4072-8FFA-143C4BB2B578}" dt="2023-12-05T13:14:21.432" v="985" actId="790"/>
          <ac:spMkLst>
            <pc:docMk/>
            <pc:sldMk cId="3924080296" sldId="284"/>
            <ac:spMk id="2" creationId="{00000000-0000-0000-0000-000000000000}"/>
          </ac:spMkLst>
        </pc:spChg>
        <pc:spChg chg="mod">
          <ac:chgData name="Mate Csanad" userId="318b3dc6109a1aac" providerId="LiveId" clId="{90BDC7AF-6E61-4072-8FFA-143C4BB2B578}" dt="2023-12-05T13:14:21.432" v="985" actId="790"/>
          <ac:spMkLst>
            <pc:docMk/>
            <pc:sldMk cId="3924080296" sldId="284"/>
            <ac:spMk id="5" creationId="{31416B3A-F6E1-C8BE-3F91-E961F2419585}"/>
          </ac:spMkLst>
        </pc:spChg>
        <pc:spChg chg="del">
          <ac:chgData name="Mate Csanad" userId="318b3dc6109a1aac" providerId="LiveId" clId="{90BDC7AF-6E61-4072-8FFA-143C4BB2B578}" dt="2023-12-04T13:45:23.087" v="675" actId="478"/>
          <ac:spMkLst>
            <pc:docMk/>
            <pc:sldMk cId="3924080296" sldId="284"/>
            <ac:spMk id="6" creationId="{28C02C27-B380-DB04-09DA-1CC8E47DD6E1}"/>
          </ac:spMkLst>
        </pc:spChg>
        <pc:spChg chg="mod">
          <ac:chgData name="Mate Csanad" userId="318b3dc6109a1aac" providerId="LiveId" clId="{90BDC7AF-6E61-4072-8FFA-143C4BB2B578}" dt="2023-12-05T13:14:21.432" v="985" actId="790"/>
          <ac:spMkLst>
            <pc:docMk/>
            <pc:sldMk cId="3924080296" sldId="284"/>
            <ac:spMk id="7" creationId="{00000000-0000-0000-0000-000000000000}"/>
          </ac:spMkLst>
        </pc:spChg>
        <pc:spChg chg="mod">
          <ac:chgData name="Mate Csanad" userId="318b3dc6109a1aac" providerId="LiveId" clId="{90BDC7AF-6E61-4072-8FFA-143C4BB2B578}" dt="2023-12-05T13:14:21.432" v="985" actId="790"/>
          <ac:spMkLst>
            <pc:docMk/>
            <pc:sldMk cId="3924080296" sldId="284"/>
            <ac:spMk id="9" creationId="{1E148F22-F934-55F0-141C-4C54796EA322}"/>
          </ac:spMkLst>
        </pc:spChg>
        <pc:spChg chg="add mod">
          <ac:chgData name="Mate Csanad" userId="318b3dc6109a1aac" providerId="LiveId" clId="{90BDC7AF-6E61-4072-8FFA-143C4BB2B578}" dt="2023-12-05T13:42:46.740" v="1052" actId="1076"/>
          <ac:spMkLst>
            <pc:docMk/>
            <pc:sldMk cId="3924080296" sldId="284"/>
            <ac:spMk id="12" creationId="{9E95091A-E5C0-94D1-2F6E-7C2647999E44}"/>
          </ac:spMkLst>
        </pc:spChg>
        <pc:picChg chg="add mod">
          <ac:chgData name="Mate Csanad" userId="318b3dc6109a1aac" providerId="LiveId" clId="{90BDC7AF-6E61-4072-8FFA-143C4BB2B578}" dt="2023-12-05T13:42:33.308" v="1033" actId="1076"/>
          <ac:picMkLst>
            <pc:docMk/>
            <pc:sldMk cId="3924080296" sldId="284"/>
            <ac:picMk id="6" creationId="{778CAF80-36F3-9AF9-B43C-F506D89C1361}"/>
          </ac:picMkLst>
        </pc:picChg>
        <pc:picChg chg="del">
          <ac:chgData name="Mate Csanad" userId="318b3dc6109a1aac" providerId="LiveId" clId="{90BDC7AF-6E61-4072-8FFA-143C4BB2B578}" dt="2023-12-04T13:45:23.087" v="675" actId="478"/>
          <ac:picMkLst>
            <pc:docMk/>
            <pc:sldMk cId="3924080296" sldId="284"/>
            <ac:picMk id="8" creationId="{BEC16A14-04A0-3575-563A-BA4D392A815D}"/>
          </ac:picMkLst>
        </pc:picChg>
        <pc:picChg chg="add mod">
          <ac:chgData name="Mate Csanad" userId="318b3dc6109a1aac" providerId="LiveId" clId="{90BDC7AF-6E61-4072-8FFA-143C4BB2B578}" dt="2023-12-05T13:42:34.972" v="1034" actId="1076"/>
          <ac:picMkLst>
            <pc:docMk/>
            <pc:sldMk cId="3924080296" sldId="284"/>
            <ac:picMk id="8" creationId="{CA94D5D4-53C9-CE23-9458-ED6CD5B16296}"/>
          </ac:picMkLst>
        </pc:picChg>
        <pc:picChg chg="add mod">
          <ac:chgData name="Mate Csanad" userId="318b3dc6109a1aac" providerId="LiveId" clId="{90BDC7AF-6E61-4072-8FFA-143C4BB2B578}" dt="2023-12-04T13:46:10.043" v="820" actId="1076"/>
          <ac:picMkLst>
            <pc:docMk/>
            <pc:sldMk cId="3924080296" sldId="284"/>
            <ac:picMk id="11" creationId="{708DFC84-45A2-2E0A-1431-1B67C2972672}"/>
          </ac:picMkLst>
        </pc:picChg>
        <pc:picChg chg="del">
          <ac:chgData name="Mate Csanad" userId="318b3dc6109a1aac" providerId="LiveId" clId="{90BDC7AF-6E61-4072-8FFA-143C4BB2B578}" dt="2023-12-04T13:45:20.465" v="674" actId="478"/>
          <ac:picMkLst>
            <pc:docMk/>
            <pc:sldMk cId="3924080296" sldId="284"/>
            <ac:picMk id="56" creationId="{DB7E1B6F-540E-4458-1576-E9CEDCF00906}"/>
          </ac:picMkLst>
        </pc:picChg>
      </pc:sldChg>
      <pc:sldChg chg="addSp delSp modSp mod">
        <pc:chgData name="Mate Csanad" userId="318b3dc6109a1aac" providerId="LiveId" clId="{90BDC7AF-6E61-4072-8FFA-143C4BB2B578}" dt="2023-12-04T12:26:55.477" v="495" actId="1076"/>
        <pc:sldMkLst>
          <pc:docMk/>
          <pc:sldMk cId="1099831801" sldId="498"/>
        </pc:sldMkLst>
        <pc:spChg chg="mod">
          <ac:chgData name="Mate Csanad" userId="318b3dc6109a1aac" providerId="LiveId" clId="{90BDC7AF-6E61-4072-8FFA-143C4BB2B578}" dt="2023-12-04T12:26:23.276" v="483" actId="20577"/>
          <ac:spMkLst>
            <pc:docMk/>
            <pc:sldMk cId="1099831801" sldId="498"/>
            <ac:spMk id="3" creationId="{00000000-0000-0000-0000-000000000000}"/>
          </ac:spMkLst>
        </pc:spChg>
        <pc:spChg chg="add mod">
          <ac:chgData name="Mate Csanad" userId="318b3dc6109a1aac" providerId="LiveId" clId="{90BDC7AF-6E61-4072-8FFA-143C4BB2B578}" dt="2023-12-04T12:24:55.064" v="412"/>
          <ac:spMkLst>
            <pc:docMk/>
            <pc:sldMk cId="1099831801" sldId="498"/>
            <ac:spMk id="4" creationId="{172B06A4-8D28-D3A7-6769-F7FD49738B77}"/>
          </ac:spMkLst>
        </pc:spChg>
        <pc:spChg chg="del">
          <ac:chgData name="Mate Csanad" userId="318b3dc6109a1aac" providerId="LiveId" clId="{90BDC7AF-6E61-4072-8FFA-143C4BB2B578}" dt="2023-12-04T12:24:54.721" v="411" actId="478"/>
          <ac:spMkLst>
            <pc:docMk/>
            <pc:sldMk cId="1099831801" sldId="498"/>
            <ac:spMk id="8" creationId="{3E6184F1-9285-72A4-6EF5-4FC1D66A74C3}"/>
          </ac:spMkLst>
        </pc:spChg>
        <pc:spChg chg="mod">
          <ac:chgData name="Mate Csanad" userId="318b3dc6109a1aac" providerId="LiveId" clId="{90BDC7AF-6E61-4072-8FFA-143C4BB2B578}" dt="2023-12-04T12:25:38.321" v="456"/>
          <ac:spMkLst>
            <pc:docMk/>
            <pc:sldMk cId="1099831801" sldId="498"/>
            <ac:spMk id="12" creationId="{3DB37E9E-5815-01A6-AE45-698449560D71}"/>
          </ac:spMkLst>
        </pc:spChg>
        <pc:spChg chg="mod">
          <ac:chgData name="Mate Csanad" userId="318b3dc6109a1aac" providerId="LiveId" clId="{90BDC7AF-6E61-4072-8FFA-143C4BB2B578}" dt="2023-12-04T12:25:38.321" v="456"/>
          <ac:spMkLst>
            <pc:docMk/>
            <pc:sldMk cId="1099831801" sldId="498"/>
            <ac:spMk id="13" creationId="{3DE142D4-3197-71A5-62D3-B414F51F84EF}"/>
          </ac:spMkLst>
        </pc:spChg>
        <pc:spChg chg="mod">
          <ac:chgData name="Mate Csanad" userId="318b3dc6109a1aac" providerId="LiveId" clId="{90BDC7AF-6E61-4072-8FFA-143C4BB2B578}" dt="2023-12-04T12:26:39.043" v="491" actId="404"/>
          <ac:spMkLst>
            <pc:docMk/>
            <pc:sldMk cId="1099831801" sldId="498"/>
            <ac:spMk id="15" creationId="{8E8E0C78-5883-C44B-8D61-AC5FE908BE1C}"/>
          </ac:spMkLst>
        </pc:spChg>
        <pc:spChg chg="mod">
          <ac:chgData name="Mate Csanad" userId="318b3dc6109a1aac" providerId="LiveId" clId="{90BDC7AF-6E61-4072-8FFA-143C4BB2B578}" dt="2023-12-04T12:26:39.043" v="491" actId="404"/>
          <ac:spMkLst>
            <pc:docMk/>
            <pc:sldMk cId="1099831801" sldId="498"/>
            <ac:spMk id="16" creationId="{9D483DAD-D53E-442E-07AC-CE95BF064ED7}"/>
          </ac:spMkLst>
        </pc:spChg>
        <pc:spChg chg="mod">
          <ac:chgData name="Mate Csanad" userId="318b3dc6109a1aac" providerId="LiveId" clId="{90BDC7AF-6E61-4072-8FFA-143C4BB2B578}" dt="2023-12-04T12:26:39.043" v="491" actId="404"/>
          <ac:spMkLst>
            <pc:docMk/>
            <pc:sldMk cId="1099831801" sldId="498"/>
            <ac:spMk id="17" creationId="{E81A84FB-6545-7E0E-E131-3C17B866EBAB}"/>
          </ac:spMkLst>
        </pc:spChg>
        <pc:spChg chg="mod">
          <ac:chgData name="Mate Csanad" userId="318b3dc6109a1aac" providerId="LiveId" clId="{90BDC7AF-6E61-4072-8FFA-143C4BB2B578}" dt="2023-12-04T12:26:39.043" v="491" actId="404"/>
          <ac:spMkLst>
            <pc:docMk/>
            <pc:sldMk cId="1099831801" sldId="498"/>
            <ac:spMk id="20" creationId="{0E9A2A67-F199-2370-BB49-8F46FFE08344}"/>
          </ac:spMkLst>
        </pc:spChg>
        <pc:spChg chg="mod">
          <ac:chgData name="Mate Csanad" userId="318b3dc6109a1aac" providerId="LiveId" clId="{90BDC7AF-6E61-4072-8FFA-143C4BB2B578}" dt="2023-12-04T12:26:39.043" v="491" actId="404"/>
          <ac:spMkLst>
            <pc:docMk/>
            <pc:sldMk cId="1099831801" sldId="498"/>
            <ac:spMk id="21" creationId="{C50472DC-F60B-8C09-C69F-7929DA8BFCF7}"/>
          </ac:spMkLst>
        </pc:spChg>
        <pc:grpChg chg="add mod">
          <ac:chgData name="Mate Csanad" userId="318b3dc6109a1aac" providerId="LiveId" clId="{90BDC7AF-6E61-4072-8FFA-143C4BB2B578}" dt="2023-12-04T12:26:55.477" v="495" actId="1076"/>
          <ac:grpSpMkLst>
            <pc:docMk/>
            <pc:sldMk cId="1099831801" sldId="498"/>
            <ac:grpSpMk id="10" creationId="{61704703-8D66-3889-F954-2E8E8FD0094A}"/>
          </ac:grpSpMkLst>
        </pc:grpChg>
        <pc:grpChg chg="add mod">
          <ac:chgData name="Mate Csanad" userId="318b3dc6109a1aac" providerId="LiveId" clId="{90BDC7AF-6E61-4072-8FFA-143C4BB2B578}" dt="2023-12-04T12:26:52.391" v="494" actId="1076"/>
          <ac:grpSpMkLst>
            <pc:docMk/>
            <pc:sldMk cId="1099831801" sldId="498"/>
            <ac:grpSpMk id="14" creationId="{4510AB23-37E3-4A8D-44A4-B9445D9754AF}"/>
          </ac:grpSpMkLst>
        </pc:grpChg>
        <pc:picChg chg="mod">
          <ac:chgData name="Mate Csanad" userId="318b3dc6109a1aac" providerId="LiveId" clId="{90BDC7AF-6E61-4072-8FFA-143C4BB2B578}" dt="2023-12-04T12:26:31.652" v="486" actId="1076"/>
          <ac:picMkLst>
            <pc:docMk/>
            <pc:sldMk cId="1099831801" sldId="498"/>
            <ac:picMk id="9" creationId="{E5136DC4-A643-4AC1-9442-E1814FD9DBAE}"/>
          </ac:picMkLst>
        </pc:picChg>
        <pc:picChg chg="mod">
          <ac:chgData name="Mate Csanad" userId="318b3dc6109a1aac" providerId="LiveId" clId="{90BDC7AF-6E61-4072-8FFA-143C4BB2B578}" dt="2023-12-04T12:25:38.321" v="456"/>
          <ac:picMkLst>
            <pc:docMk/>
            <pc:sldMk cId="1099831801" sldId="498"/>
            <ac:picMk id="11" creationId="{48122E7E-9D15-4A23-120E-21F8F0C8A04A}"/>
          </ac:picMkLst>
        </pc:picChg>
        <pc:cxnChg chg="mod">
          <ac:chgData name="Mate Csanad" userId="318b3dc6109a1aac" providerId="LiveId" clId="{90BDC7AF-6E61-4072-8FFA-143C4BB2B578}" dt="2023-12-04T12:26:29.170" v="484"/>
          <ac:cxnSpMkLst>
            <pc:docMk/>
            <pc:sldMk cId="1099831801" sldId="498"/>
            <ac:cxnSpMk id="18" creationId="{61CB9821-5FBF-2CEA-E532-39A429FA8AAA}"/>
          </ac:cxnSpMkLst>
        </pc:cxnChg>
        <pc:cxnChg chg="mod">
          <ac:chgData name="Mate Csanad" userId="318b3dc6109a1aac" providerId="LiveId" clId="{90BDC7AF-6E61-4072-8FFA-143C4BB2B578}" dt="2023-12-04T12:26:29.170" v="484"/>
          <ac:cxnSpMkLst>
            <pc:docMk/>
            <pc:sldMk cId="1099831801" sldId="498"/>
            <ac:cxnSpMk id="19" creationId="{37088CC7-347E-FC59-324E-FEFA88618988}"/>
          </ac:cxnSpMkLst>
        </pc:cxnChg>
      </pc:sldChg>
      <pc:sldChg chg="add">
        <pc:chgData name="Mate Csanad" userId="318b3dc6109a1aac" providerId="LiveId" clId="{90BDC7AF-6E61-4072-8FFA-143C4BB2B578}" dt="2023-12-04T12:08:30.252" v="165"/>
        <pc:sldMkLst>
          <pc:docMk/>
          <pc:sldMk cId="3195475381" sldId="499"/>
        </pc:sldMkLst>
      </pc:sldChg>
      <pc:sldChg chg="del">
        <pc:chgData name="Mate Csanad" userId="318b3dc6109a1aac" providerId="LiveId" clId="{90BDC7AF-6E61-4072-8FFA-143C4BB2B578}" dt="2023-12-04T12:08:27.046" v="164" actId="2696"/>
        <pc:sldMkLst>
          <pc:docMk/>
          <pc:sldMk cId="3299228779" sldId="499"/>
        </pc:sldMkLst>
      </pc:sldChg>
      <pc:sldChg chg="add">
        <pc:chgData name="Mate Csanad" userId="318b3dc6109a1aac" providerId="LiveId" clId="{90BDC7AF-6E61-4072-8FFA-143C4BB2B578}" dt="2023-12-04T12:27:06.176" v="497"/>
        <pc:sldMkLst>
          <pc:docMk/>
          <pc:sldMk cId="3181544756" sldId="500"/>
        </pc:sldMkLst>
      </pc:sldChg>
      <pc:sldChg chg="addSp delSp modSp del mod">
        <pc:chgData name="Mate Csanad" userId="318b3dc6109a1aac" providerId="LiveId" clId="{90BDC7AF-6E61-4072-8FFA-143C4BB2B578}" dt="2023-12-04T12:27:00.855" v="496" actId="2696"/>
        <pc:sldMkLst>
          <pc:docMk/>
          <pc:sldMk cId="3663669723" sldId="500"/>
        </pc:sldMkLst>
        <pc:spChg chg="add mod">
          <ac:chgData name="Mate Csanad" userId="318b3dc6109a1aac" providerId="LiveId" clId="{90BDC7AF-6E61-4072-8FFA-143C4BB2B578}" dt="2023-12-04T12:24:52.731" v="410"/>
          <ac:spMkLst>
            <pc:docMk/>
            <pc:sldMk cId="3663669723" sldId="500"/>
            <ac:spMk id="5" creationId="{69B408AD-B356-F807-A6AE-E06E300090BD}"/>
          </ac:spMkLst>
        </pc:spChg>
        <pc:spChg chg="del">
          <ac:chgData name="Mate Csanad" userId="318b3dc6109a1aac" providerId="LiveId" clId="{90BDC7AF-6E61-4072-8FFA-143C4BB2B578}" dt="2023-12-04T12:24:52.435" v="409" actId="478"/>
          <ac:spMkLst>
            <pc:docMk/>
            <pc:sldMk cId="3663669723" sldId="500"/>
            <ac:spMk id="8" creationId="{7C5EFAB8-601C-EAB7-8850-F58FC8093B5B}"/>
          </ac:spMkLst>
        </pc:spChg>
      </pc:sldChg>
      <pc:sldChg chg="addSp delSp modSp mod">
        <pc:chgData name="Mate Csanad" userId="318b3dc6109a1aac" providerId="LiveId" clId="{90BDC7AF-6E61-4072-8FFA-143C4BB2B578}" dt="2023-12-04T12:24:50.612" v="408"/>
        <pc:sldMkLst>
          <pc:docMk/>
          <pc:sldMk cId="2961152694" sldId="501"/>
        </pc:sldMkLst>
        <pc:spChg chg="add mod">
          <ac:chgData name="Mate Csanad" userId="318b3dc6109a1aac" providerId="LiveId" clId="{90BDC7AF-6E61-4072-8FFA-143C4BB2B578}" dt="2023-12-04T12:24:50.612" v="408"/>
          <ac:spMkLst>
            <pc:docMk/>
            <pc:sldMk cId="2961152694" sldId="501"/>
            <ac:spMk id="6" creationId="{68208849-11AA-F7B7-8036-8F2A5D1858B0}"/>
          </ac:spMkLst>
        </pc:spChg>
        <pc:spChg chg="del">
          <ac:chgData name="Mate Csanad" userId="318b3dc6109a1aac" providerId="LiveId" clId="{90BDC7AF-6E61-4072-8FFA-143C4BB2B578}" dt="2023-12-04T12:24:49.210" v="407" actId="478"/>
          <ac:spMkLst>
            <pc:docMk/>
            <pc:sldMk cId="2961152694" sldId="501"/>
            <ac:spMk id="9" creationId="{E280C121-E044-9A3A-9040-E2725871C350}"/>
          </ac:spMkLst>
        </pc:spChg>
      </pc:sldChg>
      <pc:sldChg chg="addSp delSp modSp mod">
        <pc:chgData name="Mate Csanad" userId="318b3dc6109a1aac" providerId="LiveId" clId="{90BDC7AF-6E61-4072-8FFA-143C4BB2B578}" dt="2023-12-04T12:27:21.079" v="506" actId="20577"/>
        <pc:sldMkLst>
          <pc:docMk/>
          <pc:sldMk cId="2268029406" sldId="503"/>
        </pc:sldMkLst>
        <pc:spChg chg="mod">
          <ac:chgData name="Mate Csanad" userId="318b3dc6109a1aac" providerId="LiveId" clId="{90BDC7AF-6E61-4072-8FFA-143C4BB2B578}" dt="2023-12-04T12:27:21.079" v="506" actId="20577"/>
          <ac:spMkLst>
            <pc:docMk/>
            <pc:sldMk cId="2268029406" sldId="503"/>
            <ac:spMk id="3" creationId="{00000000-0000-0000-0000-000000000000}"/>
          </ac:spMkLst>
        </pc:spChg>
        <pc:spChg chg="add mod">
          <ac:chgData name="Mate Csanad" userId="318b3dc6109a1aac" providerId="LiveId" clId="{90BDC7AF-6E61-4072-8FFA-143C4BB2B578}" dt="2023-12-04T12:24:47.343" v="406"/>
          <ac:spMkLst>
            <pc:docMk/>
            <pc:sldMk cId="2268029406" sldId="503"/>
            <ac:spMk id="5" creationId="{83DE7D21-8539-D329-CAF7-5D2C273E6504}"/>
          </ac:spMkLst>
        </pc:spChg>
        <pc:spChg chg="del">
          <ac:chgData name="Mate Csanad" userId="318b3dc6109a1aac" providerId="LiveId" clId="{90BDC7AF-6E61-4072-8FFA-143C4BB2B578}" dt="2023-12-04T12:24:47.108" v="405" actId="478"/>
          <ac:spMkLst>
            <pc:docMk/>
            <pc:sldMk cId="2268029406" sldId="503"/>
            <ac:spMk id="9" creationId="{1BBB1F9D-8CD1-CF50-2A61-DC11EF8A51E3}"/>
          </ac:spMkLst>
        </pc:spChg>
      </pc:sldChg>
      <pc:sldChg chg="addSp modSp mod">
        <pc:chgData name="Mate Csanad" userId="318b3dc6109a1aac" providerId="LiveId" clId="{90BDC7AF-6E61-4072-8FFA-143C4BB2B578}" dt="2023-12-04T13:50:48.692" v="924" actId="1035"/>
        <pc:sldMkLst>
          <pc:docMk/>
          <pc:sldMk cId="218492935" sldId="589"/>
        </pc:sldMkLst>
        <pc:spChg chg="mod">
          <ac:chgData name="Mate Csanad" userId="318b3dc6109a1aac" providerId="LiveId" clId="{90BDC7AF-6E61-4072-8FFA-143C4BB2B578}" dt="2023-12-04T13:49:44.142" v="875" actId="20577"/>
          <ac:spMkLst>
            <pc:docMk/>
            <pc:sldMk cId="218492935" sldId="589"/>
            <ac:spMk id="2" creationId="{56FB1909-D5E7-A403-03AB-D74EC5911EA2}"/>
          </ac:spMkLst>
        </pc:spChg>
        <pc:spChg chg="mod">
          <ac:chgData name="Mate Csanad" userId="318b3dc6109a1aac" providerId="LiveId" clId="{90BDC7AF-6E61-4072-8FFA-143C4BB2B578}" dt="2023-12-04T13:50:48.692" v="924" actId="1035"/>
          <ac:spMkLst>
            <pc:docMk/>
            <pc:sldMk cId="218492935" sldId="589"/>
            <ac:spMk id="3" creationId="{2BB3C6FB-3B14-48C2-41A2-AEC8A33D004B}"/>
          </ac:spMkLst>
        </pc:spChg>
        <pc:spChg chg="add mod">
          <ac:chgData name="Mate Csanad" userId="318b3dc6109a1aac" providerId="LiveId" clId="{90BDC7AF-6E61-4072-8FFA-143C4BB2B578}" dt="2023-12-04T13:50:44.678" v="921" actId="1036"/>
          <ac:spMkLst>
            <pc:docMk/>
            <pc:sldMk cId="218492935" sldId="589"/>
            <ac:spMk id="8" creationId="{56821F5A-74FF-4C32-4A02-E8EDDC8574E8}"/>
          </ac:spMkLst>
        </pc:spChg>
        <pc:spChg chg="add mod">
          <ac:chgData name="Mate Csanad" userId="318b3dc6109a1aac" providerId="LiveId" clId="{90BDC7AF-6E61-4072-8FFA-143C4BB2B578}" dt="2023-12-04T13:50:44.678" v="921" actId="1036"/>
          <ac:spMkLst>
            <pc:docMk/>
            <pc:sldMk cId="218492935" sldId="589"/>
            <ac:spMk id="9" creationId="{9D9FDFB0-AEB6-3BE4-29E1-527CA1C97F51}"/>
          </ac:spMkLst>
        </pc:spChg>
        <pc:picChg chg="mod">
          <ac:chgData name="Mate Csanad" userId="318b3dc6109a1aac" providerId="LiveId" clId="{90BDC7AF-6E61-4072-8FFA-143C4BB2B578}" dt="2023-12-04T13:50:44.678" v="921" actId="1036"/>
          <ac:picMkLst>
            <pc:docMk/>
            <pc:sldMk cId="218492935" sldId="589"/>
            <ac:picMk id="10" creationId="{37CCD2C4-6295-A4E0-31B3-241DD15D229B}"/>
          </ac:picMkLst>
        </pc:picChg>
        <pc:picChg chg="mod">
          <ac:chgData name="Mate Csanad" userId="318b3dc6109a1aac" providerId="LiveId" clId="{90BDC7AF-6E61-4072-8FFA-143C4BB2B578}" dt="2023-12-04T13:50:44.678" v="921" actId="1036"/>
          <ac:picMkLst>
            <pc:docMk/>
            <pc:sldMk cId="218492935" sldId="589"/>
            <ac:picMk id="12" creationId="{A3FD032E-BABC-30FA-5647-D36E79BFC765}"/>
          </ac:picMkLst>
        </pc:picChg>
      </pc:sldChg>
      <pc:sldChg chg="addSp modSp new mod">
        <pc:chgData name="Mate Csanad" userId="318b3dc6109a1aac" providerId="LiveId" clId="{90BDC7AF-6E61-4072-8FFA-143C4BB2B578}" dt="2023-12-05T15:59:54.788" v="2276"/>
        <pc:sldMkLst>
          <pc:docMk/>
          <pc:sldMk cId="3280773738" sldId="592"/>
        </pc:sldMkLst>
        <pc:spChg chg="mod">
          <ac:chgData name="Mate Csanad" userId="318b3dc6109a1aac" providerId="LiveId" clId="{90BDC7AF-6E61-4072-8FFA-143C4BB2B578}" dt="2023-12-05T15:59:47.503" v="2275" actId="790"/>
          <ac:spMkLst>
            <pc:docMk/>
            <pc:sldMk cId="3280773738" sldId="592"/>
            <ac:spMk id="2" creationId="{F81FA5D1-15B4-FDFF-2D68-FB3E4EC3FEAF}"/>
          </ac:spMkLst>
        </pc:spChg>
        <pc:spChg chg="mod">
          <ac:chgData name="Mate Csanad" userId="318b3dc6109a1aac" providerId="LiveId" clId="{90BDC7AF-6E61-4072-8FFA-143C4BB2B578}" dt="2023-12-05T15:59:47.503" v="2275" actId="790"/>
          <ac:spMkLst>
            <pc:docMk/>
            <pc:sldMk cId="3280773738" sldId="592"/>
            <ac:spMk id="3" creationId="{734FFC17-7D29-C272-86E3-74472A151C52}"/>
          </ac:spMkLst>
        </pc:spChg>
        <pc:spChg chg="mod">
          <ac:chgData name="Mate Csanad" userId="318b3dc6109a1aac" providerId="LiveId" clId="{90BDC7AF-6E61-4072-8FFA-143C4BB2B578}" dt="2023-12-05T15:59:47.503" v="2275" actId="790"/>
          <ac:spMkLst>
            <pc:docMk/>
            <pc:sldMk cId="3280773738" sldId="592"/>
            <ac:spMk id="4" creationId="{6ECC156C-E74D-4956-D899-DFC614768D61}"/>
          </ac:spMkLst>
        </pc:spChg>
        <pc:spChg chg="mod">
          <ac:chgData name="Mate Csanad" userId="318b3dc6109a1aac" providerId="LiveId" clId="{90BDC7AF-6E61-4072-8FFA-143C4BB2B578}" dt="2023-12-05T15:59:47.503" v="2275" actId="790"/>
          <ac:spMkLst>
            <pc:docMk/>
            <pc:sldMk cId="3280773738" sldId="592"/>
            <ac:spMk id="5" creationId="{8C33A977-901B-05BA-EE43-261702934DD8}"/>
          </ac:spMkLst>
        </pc:spChg>
        <pc:spChg chg="mod">
          <ac:chgData name="Mate Csanad" userId="318b3dc6109a1aac" providerId="LiveId" clId="{90BDC7AF-6E61-4072-8FFA-143C4BB2B578}" dt="2023-12-05T15:59:47.503" v="2275" actId="790"/>
          <ac:spMkLst>
            <pc:docMk/>
            <pc:sldMk cId="3280773738" sldId="592"/>
            <ac:spMk id="6" creationId="{5788C661-EEA9-45C8-4337-B86AB8E787AE}"/>
          </ac:spMkLst>
        </pc:spChg>
        <pc:spChg chg="add mod">
          <ac:chgData name="Mate Csanad" userId="318b3dc6109a1aac" providerId="LiveId" clId="{90BDC7AF-6E61-4072-8FFA-143C4BB2B578}" dt="2023-12-05T15:59:54.788" v="2276"/>
          <ac:spMkLst>
            <pc:docMk/>
            <pc:sldMk cId="3280773738" sldId="592"/>
            <ac:spMk id="11" creationId="{AF5E854F-847D-C155-3E98-4657ED139C48}"/>
          </ac:spMkLst>
        </pc:spChg>
        <pc:picChg chg="add mod">
          <ac:chgData name="Mate Csanad" userId="318b3dc6109a1aac" providerId="LiveId" clId="{90BDC7AF-6E61-4072-8FFA-143C4BB2B578}" dt="2023-12-05T15:57:44.278" v="2088" actId="14100"/>
          <ac:picMkLst>
            <pc:docMk/>
            <pc:sldMk cId="3280773738" sldId="592"/>
            <ac:picMk id="7" creationId="{D9846232-0BBC-D81C-4BC2-2150E7D9995E}"/>
          </ac:picMkLst>
        </pc:picChg>
        <pc:picChg chg="add mod">
          <ac:chgData name="Mate Csanad" userId="318b3dc6109a1aac" providerId="LiveId" clId="{90BDC7AF-6E61-4072-8FFA-143C4BB2B578}" dt="2023-12-05T15:57:36.530" v="2084" actId="1076"/>
          <ac:picMkLst>
            <pc:docMk/>
            <pc:sldMk cId="3280773738" sldId="592"/>
            <ac:picMk id="8" creationId="{2556F1BC-2B83-BA60-5615-29E880E2F0B6}"/>
          </ac:picMkLst>
        </pc:picChg>
        <pc:picChg chg="add mod">
          <ac:chgData name="Mate Csanad" userId="318b3dc6109a1aac" providerId="LiveId" clId="{90BDC7AF-6E61-4072-8FFA-143C4BB2B578}" dt="2023-12-05T15:57:38.050" v="2085" actId="1076"/>
          <ac:picMkLst>
            <pc:docMk/>
            <pc:sldMk cId="3280773738" sldId="592"/>
            <ac:picMk id="9" creationId="{DF5657C8-78B7-1E2A-DD6D-3E7D0BB7296B}"/>
          </ac:picMkLst>
        </pc:picChg>
        <pc:picChg chg="add mod">
          <ac:chgData name="Mate Csanad" userId="318b3dc6109a1aac" providerId="LiveId" clId="{90BDC7AF-6E61-4072-8FFA-143C4BB2B578}" dt="2023-12-05T15:58:19.567" v="2100" actId="1076"/>
          <ac:picMkLst>
            <pc:docMk/>
            <pc:sldMk cId="3280773738" sldId="592"/>
            <ac:picMk id="10" creationId="{92355B02-292E-F6E8-20B0-830B0B6A3193}"/>
          </ac:picMkLst>
        </pc:picChg>
      </pc:sldChg>
    </pc:docChg>
  </pc:docChgLst>
  <pc:docChgLst>
    <pc:chgData name="Mate Csanad" userId="318b3dc6109a1aac" providerId="LiveId" clId="{F28E9D51-D6CA-41C5-AFED-1CE86E64A42A}"/>
    <pc:docChg chg="undo redo custSel addSld delSld modSld sldOrd modMainMaster modSection">
      <pc:chgData name="Mate Csanad" userId="318b3dc6109a1aac" providerId="LiveId" clId="{F28E9D51-D6CA-41C5-AFED-1CE86E64A42A}" dt="2023-08-20T14:45:22.856" v="3474" actId="14100"/>
      <pc:docMkLst>
        <pc:docMk/>
      </pc:docMkLst>
      <pc:sldChg chg="addSp delSp modSp mod">
        <pc:chgData name="Mate Csanad" userId="318b3dc6109a1aac" providerId="LiveId" clId="{F28E9D51-D6CA-41C5-AFED-1CE86E64A42A}" dt="2023-08-20T13:12:29.418" v="387" actId="20577"/>
        <pc:sldMkLst>
          <pc:docMk/>
          <pc:sldMk cId="187331507" sldId="256"/>
        </pc:sldMkLst>
        <pc:spChg chg="mod">
          <ac:chgData name="Mate Csanad" userId="318b3dc6109a1aac" providerId="LiveId" clId="{F28E9D51-D6CA-41C5-AFED-1CE86E64A42A}" dt="2023-08-20T13:12:29.418" v="387" actId="20577"/>
          <ac:spMkLst>
            <pc:docMk/>
            <pc:sldMk cId="187331507" sldId="256"/>
            <ac:spMk id="2" creationId="{00000000-0000-0000-0000-000000000000}"/>
          </ac:spMkLst>
        </pc:spChg>
        <pc:spChg chg="mod">
          <ac:chgData name="Mate Csanad" userId="318b3dc6109a1aac" providerId="LiveId" clId="{F28E9D51-D6CA-41C5-AFED-1CE86E64A42A}" dt="2023-08-20T13:10:00.454" v="367" actId="20577"/>
          <ac:spMkLst>
            <pc:docMk/>
            <pc:sldMk cId="187331507" sldId="256"/>
            <ac:spMk id="3" creationId="{00000000-0000-0000-0000-000000000000}"/>
          </ac:spMkLst>
        </pc:spChg>
        <pc:picChg chg="del">
          <ac:chgData name="Mate Csanad" userId="318b3dc6109a1aac" providerId="LiveId" clId="{F28E9D51-D6CA-41C5-AFED-1CE86E64A42A}" dt="2023-08-20T13:09:05.080" v="329" actId="478"/>
          <ac:picMkLst>
            <pc:docMk/>
            <pc:sldMk cId="187331507" sldId="256"/>
            <ac:picMk id="4" creationId="{00000000-0000-0000-0000-000000000000}"/>
          </ac:picMkLst>
        </pc:picChg>
        <pc:picChg chg="add mod">
          <ac:chgData name="Mate Csanad" userId="318b3dc6109a1aac" providerId="LiveId" clId="{F28E9D51-D6CA-41C5-AFED-1CE86E64A42A}" dt="2023-08-20T13:12:15.198" v="377" actId="1076"/>
          <ac:picMkLst>
            <pc:docMk/>
            <pc:sldMk cId="187331507" sldId="256"/>
            <ac:picMk id="6" creationId="{1B869F3E-B2C9-B354-E400-1AD28F4D68EF}"/>
          </ac:picMkLst>
        </pc:picChg>
        <pc:picChg chg="add mod modCrop">
          <ac:chgData name="Mate Csanad" userId="318b3dc6109a1aac" providerId="LiveId" clId="{F28E9D51-D6CA-41C5-AFED-1CE86E64A42A}" dt="2023-08-20T13:12:11.677" v="376" actId="1076"/>
          <ac:picMkLst>
            <pc:docMk/>
            <pc:sldMk cId="187331507" sldId="256"/>
            <ac:picMk id="10" creationId="{A18A8A12-662E-2F92-9574-64F82250A276}"/>
          </ac:picMkLst>
        </pc:picChg>
      </pc:sldChg>
      <pc:sldChg chg="modSp mod">
        <pc:chgData name="Mate Csanad" userId="318b3dc6109a1aac" providerId="LiveId" clId="{F28E9D51-D6CA-41C5-AFED-1CE86E64A42A}" dt="2023-08-20T14:41:25.270" v="3447" actId="20577"/>
        <pc:sldMkLst>
          <pc:docMk/>
          <pc:sldMk cId="4182682624" sldId="259"/>
        </pc:sldMkLst>
        <pc:spChg chg="mod">
          <ac:chgData name="Mate Csanad" userId="318b3dc6109a1aac" providerId="LiveId" clId="{F28E9D51-D6CA-41C5-AFED-1CE86E64A42A}" dt="2023-08-20T14:41:25.270" v="3447" actId="20577"/>
          <ac:spMkLst>
            <pc:docMk/>
            <pc:sldMk cId="4182682624" sldId="259"/>
            <ac:spMk id="3" creationId="{1E0F5CAD-81F1-426C-BDF1-4FB1A1547D95}"/>
          </ac:spMkLst>
        </pc:spChg>
      </pc:sldChg>
      <pc:sldChg chg="del">
        <pc:chgData name="Mate Csanad" userId="318b3dc6109a1aac" providerId="LiveId" clId="{F28E9D51-D6CA-41C5-AFED-1CE86E64A42A}" dt="2023-08-20T14:40:19.511" v="3390" actId="2696"/>
        <pc:sldMkLst>
          <pc:docMk/>
          <pc:sldMk cId="999179130" sldId="260"/>
        </pc:sldMkLst>
      </pc:sldChg>
      <pc:sldChg chg="add">
        <pc:chgData name="Mate Csanad" userId="318b3dc6109a1aac" providerId="LiveId" clId="{F28E9D51-D6CA-41C5-AFED-1CE86E64A42A}" dt="2023-08-20T14:40:26.660" v="3391"/>
        <pc:sldMkLst>
          <pc:docMk/>
          <pc:sldMk cId="1828177000" sldId="260"/>
        </pc:sldMkLst>
      </pc:sldChg>
      <pc:sldChg chg="addSp delSp modSp mod">
        <pc:chgData name="Mate Csanad" userId="318b3dc6109a1aac" providerId="LiveId" clId="{F28E9D51-D6CA-41C5-AFED-1CE86E64A42A}" dt="2023-08-20T14:43:33.361" v="3459"/>
        <pc:sldMkLst>
          <pc:docMk/>
          <pc:sldMk cId="2416305926" sldId="261"/>
        </pc:sldMkLst>
        <pc:spChg chg="mod">
          <ac:chgData name="Mate Csanad" userId="318b3dc6109a1aac" providerId="LiveId" clId="{F28E9D51-D6CA-41C5-AFED-1CE86E64A42A}" dt="2023-08-20T14:39:32.093" v="3283" actId="20577"/>
          <ac:spMkLst>
            <pc:docMk/>
            <pc:sldMk cId="2416305926" sldId="261"/>
            <ac:spMk id="5" creationId="{0FECAF0D-7E19-4A9A-A3E4-DCC8F63E8ED3}"/>
          </ac:spMkLst>
        </pc:spChg>
        <pc:spChg chg="mod">
          <ac:chgData name="Mate Csanad" userId="318b3dc6109a1aac" providerId="LiveId" clId="{F28E9D51-D6CA-41C5-AFED-1CE86E64A42A}" dt="2023-08-20T14:41:07.873" v="3444" actId="20577"/>
          <ac:spMkLst>
            <pc:docMk/>
            <pc:sldMk cId="2416305926" sldId="261"/>
            <ac:spMk id="6" creationId="{CF40B467-142A-4530-9153-1E1EBBB6454D}"/>
          </ac:spMkLst>
        </pc:spChg>
        <pc:picChg chg="add del mod">
          <ac:chgData name="Mate Csanad" userId="318b3dc6109a1aac" providerId="LiveId" clId="{F28E9D51-D6CA-41C5-AFED-1CE86E64A42A}" dt="2023-08-20T14:43:33.361" v="3459"/>
          <ac:picMkLst>
            <pc:docMk/>
            <pc:sldMk cId="2416305926" sldId="261"/>
            <ac:picMk id="9" creationId="{C530B552-59A2-9423-F681-8EB17C90FB47}"/>
          </ac:picMkLst>
        </pc:picChg>
      </pc:sldChg>
      <pc:sldChg chg="addSp delSp modSp mod">
        <pc:chgData name="Mate Csanad" userId="318b3dc6109a1aac" providerId="LiveId" clId="{F28E9D51-D6CA-41C5-AFED-1CE86E64A42A}" dt="2023-08-20T14:41:53.664" v="3449" actId="207"/>
        <pc:sldMkLst>
          <pc:docMk/>
          <pc:sldMk cId="966906021" sldId="262"/>
        </pc:sldMkLst>
        <pc:spChg chg="mod">
          <ac:chgData name="Mate Csanad" userId="318b3dc6109a1aac" providerId="LiveId" clId="{F28E9D51-D6CA-41C5-AFED-1CE86E64A42A}" dt="2023-08-20T14:41:53.664" v="3449" actId="207"/>
          <ac:spMkLst>
            <pc:docMk/>
            <pc:sldMk cId="966906021" sldId="262"/>
            <ac:spMk id="3" creationId="{0E9EA4EB-1CB6-401E-A1D9-E9E05DA590D4}"/>
          </ac:spMkLst>
        </pc:spChg>
        <pc:spChg chg="del">
          <ac:chgData name="Mate Csanad" userId="318b3dc6109a1aac" providerId="LiveId" clId="{F28E9D51-D6CA-41C5-AFED-1CE86E64A42A}" dt="2023-08-20T13:36:05.107" v="1013" actId="478"/>
          <ac:spMkLst>
            <pc:docMk/>
            <pc:sldMk cId="966906021" sldId="262"/>
            <ac:spMk id="5" creationId="{4E9DDA62-1AC1-F5C1-6A87-D7B56914733F}"/>
          </ac:spMkLst>
        </pc:spChg>
        <pc:spChg chg="mod">
          <ac:chgData name="Mate Csanad" userId="318b3dc6109a1aac" providerId="LiveId" clId="{F28E9D51-D6CA-41C5-AFED-1CE86E64A42A}" dt="2023-08-20T13:37:52.691" v="1129" actId="206"/>
          <ac:spMkLst>
            <pc:docMk/>
            <pc:sldMk cId="966906021" sldId="262"/>
            <ac:spMk id="33" creationId="{995C590C-51AA-6C60-258B-F7B39A1316BA}"/>
          </ac:spMkLst>
        </pc:spChg>
        <pc:picChg chg="add mod">
          <ac:chgData name="Mate Csanad" userId="318b3dc6109a1aac" providerId="LiveId" clId="{F28E9D51-D6CA-41C5-AFED-1CE86E64A42A}" dt="2023-08-20T13:36:12.500" v="1015" actId="14100"/>
          <ac:picMkLst>
            <pc:docMk/>
            <pc:sldMk cId="966906021" sldId="262"/>
            <ac:picMk id="11" creationId="{C5EBE705-E5FA-5BEF-EFA7-46CAB3B4E2CF}"/>
          </ac:picMkLst>
        </pc:picChg>
        <pc:picChg chg="del">
          <ac:chgData name="Mate Csanad" userId="318b3dc6109a1aac" providerId="LiveId" clId="{F28E9D51-D6CA-41C5-AFED-1CE86E64A42A}" dt="2023-08-20T13:35:54.975" v="1009" actId="478"/>
          <ac:picMkLst>
            <pc:docMk/>
            <pc:sldMk cId="966906021" sldId="262"/>
            <ac:picMk id="32" creationId="{A8007CF2-1E1F-8B15-F755-45E4359C3545}"/>
          </ac:picMkLst>
        </pc:picChg>
        <pc:cxnChg chg="del">
          <ac:chgData name="Mate Csanad" userId="318b3dc6109a1aac" providerId="LiveId" clId="{F28E9D51-D6CA-41C5-AFED-1CE86E64A42A}" dt="2023-08-20T13:36:29.948" v="1023" actId="478"/>
          <ac:cxnSpMkLst>
            <pc:docMk/>
            <pc:sldMk cId="966906021" sldId="262"/>
            <ac:cxnSpMk id="9" creationId="{AD63DD8D-BA7B-EDAC-BCD0-11D0587857A3}"/>
          </ac:cxnSpMkLst>
        </pc:cxnChg>
        <pc:cxnChg chg="del">
          <ac:chgData name="Mate Csanad" userId="318b3dc6109a1aac" providerId="LiveId" clId="{F28E9D51-D6CA-41C5-AFED-1CE86E64A42A}" dt="2023-08-20T13:36:32.455" v="1025" actId="478"/>
          <ac:cxnSpMkLst>
            <pc:docMk/>
            <pc:sldMk cId="966906021" sldId="262"/>
            <ac:cxnSpMk id="12" creationId="{E98E5B8E-D912-B9D0-B64D-E647BE67364E}"/>
          </ac:cxnSpMkLst>
        </pc:cxnChg>
      </pc:sldChg>
      <pc:sldChg chg="del">
        <pc:chgData name="Mate Csanad" userId="318b3dc6109a1aac" providerId="LiveId" clId="{F28E9D51-D6CA-41C5-AFED-1CE86E64A42A}" dt="2023-08-20T14:38:00.261" v="3269" actId="2696"/>
        <pc:sldMkLst>
          <pc:docMk/>
          <pc:sldMk cId="2988286557" sldId="263"/>
        </pc:sldMkLst>
      </pc:sldChg>
      <pc:sldChg chg="add">
        <pc:chgData name="Mate Csanad" userId="318b3dc6109a1aac" providerId="LiveId" clId="{F28E9D51-D6CA-41C5-AFED-1CE86E64A42A}" dt="2023-08-20T14:38:04.730" v="3270"/>
        <pc:sldMkLst>
          <pc:docMk/>
          <pc:sldMk cId="4224873383" sldId="263"/>
        </pc:sldMkLst>
      </pc:sldChg>
      <pc:sldChg chg="modSp mod">
        <pc:chgData name="Mate Csanad" userId="318b3dc6109a1aac" providerId="LiveId" clId="{F28E9D51-D6CA-41C5-AFED-1CE86E64A42A}" dt="2023-08-17T14:24:01.374" v="48"/>
        <pc:sldMkLst>
          <pc:docMk/>
          <pc:sldMk cId="3916834461" sldId="266"/>
        </pc:sldMkLst>
        <pc:spChg chg="mod">
          <ac:chgData name="Mate Csanad" userId="318b3dc6109a1aac" providerId="LiveId" clId="{F28E9D51-D6CA-41C5-AFED-1CE86E64A42A}" dt="2023-08-17T14:24:01.374" v="48"/>
          <ac:spMkLst>
            <pc:docMk/>
            <pc:sldMk cId="3916834461" sldId="266"/>
            <ac:spMk id="3" creationId="{00000000-0000-0000-0000-000000000000}"/>
          </ac:spMkLst>
        </pc:spChg>
      </pc:sldChg>
      <pc:sldChg chg="add">
        <pc:chgData name="Mate Csanad" userId="318b3dc6109a1aac" providerId="LiveId" clId="{F28E9D51-D6CA-41C5-AFED-1CE86E64A42A}" dt="2023-08-20T13:13:07.852" v="389"/>
        <pc:sldMkLst>
          <pc:docMk/>
          <pc:sldMk cId="1996102486" sldId="267"/>
        </pc:sldMkLst>
      </pc:sldChg>
      <pc:sldChg chg="del">
        <pc:chgData name="Mate Csanad" userId="318b3dc6109a1aac" providerId="LiveId" clId="{F28E9D51-D6CA-41C5-AFED-1CE86E64A42A}" dt="2023-08-20T13:13:01.758" v="388" actId="2696"/>
        <pc:sldMkLst>
          <pc:docMk/>
          <pc:sldMk cId="2904850654" sldId="267"/>
        </pc:sldMkLst>
      </pc:sldChg>
      <pc:sldChg chg="addSp modSp mod">
        <pc:chgData name="Mate Csanad" userId="318b3dc6109a1aac" providerId="LiveId" clId="{F28E9D51-D6CA-41C5-AFED-1CE86E64A42A}" dt="2023-08-20T14:09:04.726" v="1393" actId="15"/>
        <pc:sldMkLst>
          <pc:docMk/>
          <pc:sldMk cId="3907230464" sldId="271"/>
        </pc:sldMkLst>
        <pc:spChg chg="mod">
          <ac:chgData name="Mate Csanad" userId="318b3dc6109a1aac" providerId="LiveId" clId="{F28E9D51-D6CA-41C5-AFED-1CE86E64A42A}" dt="2023-08-20T14:09:04.726" v="1393" actId="15"/>
          <ac:spMkLst>
            <pc:docMk/>
            <pc:sldMk cId="3907230464" sldId="271"/>
            <ac:spMk id="3" creationId="{373A5EBF-EC83-4F26-9AF0-D987C3B8F2AE}"/>
          </ac:spMkLst>
        </pc:spChg>
        <pc:spChg chg="add mod">
          <ac:chgData name="Mate Csanad" userId="318b3dc6109a1aac" providerId="LiveId" clId="{F28E9D51-D6CA-41C5-AFED-1CE86E64A42A}" dt="2023-08-20T14:04:36.858" v="1202" actId="1076"/>
          <ac:spMkLst>
            <pc:docMk/>
            <pc:sldMk cId="3907230464" sldId="271"/>
            <ac:spMk id="7" creationId="{8D2AE5AB-B621-437B-733D-29485B1C945C}"/>
          </ac:spMkLst>
        </pc:spChg>
        <pc:spChg chg="add mod">
          <ac:chgData name="Mate Csanad" userId="318b3dc6109a1aac" providerId="LiveId" clId="{F28E9D51-D6CA-41C5-AFED-1CE86E64A42A}" dt="2023-08-20T14:04:36.858" v="1202" actId="1076"/>
          <ac:spMkLst>
            <pc:docMk/>
            <pc:sldMk cId="3907230464" sldId="271"/>
            <ac:spMk id="10" creationId="{AD31516A-5705-46CC-EB15-0BAF5526DD3E}"/>
          </ac:spMkLst>
        </pc:spChg>
        <pc:spChg chg="add mod">
          <ac:chgData name="Mate Csanad" userId="318b3dc6109a1aac" providerId="LiveId" clId="{F28E9D51-D6CA-41C5-AFED-1CE86E64A42A}" dt="2023-08-20T14:04:36.858" v="1202" actId="1076"/>
          <ac:spMkLst>
            <pc:docMk/>
            <pc:sldMk cId="3907230464" sldId="271"/>
            <ac:spMk id="11" creationId="{88B2CBE2-B75C-CEC2-0EB2-FE704A0A05DE}"/>
          </ac:spMkLst>
        </pc:spChg>
        <pc:spChg chg="add mod">
          <ac:chgData name="Mate Csanad" userId="318b3dc6109a1aac" providerId="LiveId" clId="{F28E9D51-D6CA-41C5-AFED-1CE86E64A42A}" dt="2023-08-20T14:04:36.858" v="1202" actId="1076"/>
          <ac:spMkLst>
            <pc:docMk/>
            <pc:sldMk cId="3907230464" sldId="271"/>
            <ac:spMk id="12" creationId="{5552925B-D1D1-6B81-BB62-B51676BC22D5}"/>
          </ac:spMkLst>
        </pc:spChg>
        <pc:spChg chg="add mod">
          <ac:chgData name="Mate Csanad" userId="318b3dc6109a1aac" providerId="LiveId" clId="{F28E9D51-D6CA-41C5-AFED-1CE86E64A42A}" dt="2023-08-20T14:04:36.858" v="1202" actId="1076"/>
          <ac:spMkLst>
            <pc:docMk/>
            <pc:sldMk cId="3907230464" sldId="271"/>
            <ac:spMk id="13" creationId="{880A97F5-45DB-4F35-743B-4EA664E4C287}"/>
          </ac:spMkLst>
        </pc:spChg>
        <pc:picChg chg="add mod">
          <ac:chgData name="Mate Csanad" userId="318b3dc6109a1aac" providerId="LiveId" clId="{F28E9D51-D6CA-41C5-AFED-1CE86E64A42A}" dt="2023-08-20T14:04:36.858" v="1202" actId="1076"/>
          <ac:picMkLst>
            <pc:docMk/>
            <pc:sldMk cId="3907230464" sldId="271"/>
            <ac:picMk id="5" creationId="{3C9BD3ED-DF8E-6BEE-20FC-68234FA57EB6}"/>
          </ac:picMkLst>
        </pc:picChg>
      </pc:sldChg>
      <pc:sldChg chg="add">
        <pc:chgData name="Mate Csanad" userId="318b3dc6109a1aac" providerId="LiveId" clId="{F28E9D51-D6CA-41C5-AFED-1CE86E64A42A}" dt="2023-08-20T14:09:15.808" v="1395"/>
        <pc:sldMkLst>
          <pc:docMk/>
          <pc:sldMk cId="1357649474" sldId="272"/>
        </pc:sldMkLst>
      </pc:sldChg>
      <pc:sldChg chg="modSp del mod">
        <pc:chgData name="Mate Csanad" userId="318b3dc6109a1aac" providerId="LiveId" clId="{F28E9D51-D6CA-41C5-AFED-1CE86E64A42A}" dt="2023-08-20T14:09:10.605" v="1394" actId="2696"/>
        <pc:sldMkLst>
          <pc:docMk/>
          <pc:sldMk cId="2627853165" sldId="272"/>
        </pc:sldMkLst>
        <pc:spChg chg="mod">
          <ac:chgData name="Mate Csanad" userId="318b3dc6109a1aac" providerId="LiveId" clId="{F28E9D51-D6CA-41C5-AFED-1CE86E64A42A}" dt="2023-08-20T13:25:29.756" v="726" actId="20577"/>
          <ac:spMkLst>
            <pc:docMk/>
            <pc:sldMk cId="2627853165" sldId="272"/>
            <ac:spMk id="3" creationId="{B08267A9-C571-4CA7-B0FE-DD2160D89416}"/>
          </ac:spMkLst>
        </pc:spChg>
      </pc:sldChg>
      <pc:sldChg chg="add ord">
        <pc:chgData name="Mate Csanad" userId="318b3dc6109a1aac" providerId="LiveId" clId="{F28E9D51-D6CA-41C5-AFED-1CE86E64A42A}" dt="2023-08-20T13:25:45.905" v="730"/>
        <pc:sldMkLst>
          <pc:docMk/>
          <pc:sldMk cId="1754819357" sldId="273"/>
        </pc:sldMkLst>
      </pc:sldChg>
      <pc:sldChg chg="del">
        <pc:chgData name="Mate Csanad" userId="318b3dc6109a1aac" providerId="LiveId" clId="{F28E9D51-D6CA-41C5-AFED-1CE86E64A42A}" dt="2023-08-20T13:25:31.505" v="727" actId="2696"/>
        <pc:sldMkLst>
          <pc:docMk/>
          <pc:sldMk cId="4027169784" sldId="273"/>
        </pc:sldMkLst>
      </pc:sldChg>
      <pc:sldChg chg="addSp delSp modSp mod">
        <pc:chgData name="Mate Csanad" userId="318b3dc6109a1aac" providerId="LiveId" clId="{F28E9D51-D6CA-41C5-AFED-1CE86E64A42A}" dt="2023-08-20T13:22:57.749" v="559" actId="20577"/>
        <pc:sldMkLst>
          <pc:docMk/>
          <pc:sldMk cId="1371679734" sldId="274"/>
        </pc:sldMkLst>
        <pc:spChg chg="mod">
          <ac:chgData name="Mate Csanad" userId="318b3dc6109a1aac" providerId="LiveId" clId="{F28E9D51-D6CA-41C5-AFED-1CE86E64A42A}" dt="2023-08-20T13:22:57.749" v="559" actId="20577"/>
          <ac:spMkLst>
            <pc:docMk/>
            <pc:sldMk cId="1371679734" sldId="274"/>
            <ac:spMk id="3" creationId="{086AFDED-2461-4943-BA40-C22C77AF77BE}"/>
          </ac:spMkLst>
        </pc:spChg>
        <pc:spChg chg="mod">
          <ac:chgData name="Mate Csanad" userId="318b3dc6109a1aac" providerId="LiveId" clId="{F28E9D51-D6CA-41C5-AFED-1CE86E64A42A}" dt="2023-08-20T13:22:18.715" v="525" actId="1076"/>
          <ac:spMkLst>
            <pc:docMk/>
            <pc:sldMk cId="1371679734" sldId="274"/>
            <ac:spMk id="6" creationId="{00000000-0000-0000-0000-000000000000}"/>
          </ac:spMkLst>
        </pc:spChg>
        <pc:spChg chg="del">
          <ac:chgData name="Mate Csanad" userId="318b3dc6109a1aac" providerId="LiveId" clId="{F28E9D51-D6CA-41C5-AFED-1CE86E64A42A}" dt="2023-08-20T13:17:00.522" v="391" actId="478"/>
          <ac:spMkLst>
            <pc:docMk/>
            <pc:sldMk cId="1371679734" sldId="274"/>
            <ac:spMk id="9" creationId="{23AAF1E9-2480-47D5-81F7-B7CAFFD33B26}"/>
          </ac:spMkLst>
        </pc:spChg>
        <pc:spChg chg="mod">
          <ac:chgData name="Mate Csanad" userId="318b3dc6109a1aac" providerId="LiveId" clId="{F28E9D51-D6CA-41C5-AFED-1CE86E64A42A}" dt="2023-08-20T13:21:00.354" v="481" actId="20577"/>
          <ac:spMkLst>
            <pc:docMk/>
            <pc:sldMk cId="1371679734" sldId="274"/>
            <ac:spMk id="14" creationId="{55BA0ED9-1DC1-42E3-8DE0-5592DF32DC35}"/>
          </ac:spMkLst>
        </pc:spChg>
        <pc:spChg chg="add mod">
          <ac:chgData name="Mate Csanad" userId="318b3dc6109a1aac" providerId="LiveId" clId="{F28E9D51-D6CA-41C5-AFED-1CE86E64A42A}" dt="2023-08-20T13:21:14.458" v="485" actId="14100"/>
          <ac:spMkLst>
            <pc:docMk/>
            <pc:sldMk cId="1371679734" sldId="274"/>
            <ac:spMk id="16" creationId="{DA3D70A3-9CA4-EAC1-0E22-8729FB785615}"/>
          </ac:spMkLst>
        </pc:spChg>
        <pc:spChg chg="add mod">
          <ac:chgData name="Mate Csanad" userId="318b3dc6109a1aac" providerId="LiveId" clId="{F28E9D51-D6CA-41C5-AFED-1CE86E64A42A}" dt="2023-08-20T13:21:12.079" v="484" actId="14100"/>
          <ac:spMkLst>
            <pc:docMk/>
            <pc:sldMk cId="1371679734" sldId="274"/>
            <ac:spMk id="17" creationId="{65250CDB-32D2-BF01-F0D4-744C4B825DE0}"/>
          </ac:spMkLst>
        </pc:spChg>
        <pc:spChg chg="add mod ord">
          <ac:chgData name="Mate Csanad" userId="318b3dc6109a1aac" providerId="LiveId" clId="{F28E9D51-D6CA-41C5-AFED-1CE86E64A42A}" dt="2023-08-20T13:21:20.473" v="486" actId="167"/>
          <ac:spMkLst>
            <pc:docMk/>
            <pc:sldMk cId="1371679734" sldId="274"/>
            <ac:spMk id="19" creationId="{B6683CAB-D381-AB5A-B361-B97E656C6DDC}"/>
          </ac:spMkLst>
        </pc:spChg>
        <pc:picChg chg="mod">
          <ac:chgData name="Mate Csanad" userId="318b3dc6109a1aac" providerId="LiveId" clId="{F28E9D51-D6CA-41C5-AFED-1CE86E64A42A}" dt="2023-08-20T13:22:16.343" v="524" actId="14100"/>
          <ac:picMkLst>
            <pc:docMk/>
            <pc:sldMk cId="1371679734" sldId="274"/>
            <ac:picMk id="5" creationId="{00000000-0000-0000-0000-000000000000}"/>
          </ac:picMkLst>
        </pc:picChg>
        <pc:picChg chg="mod modCrop">
          <ac:chgData name="Mate Csanad" userId="318b3dc6109a1aac" providerId="LiveId" clId="{F28E9D51-D6CA-41C5-AFED-1CE86E64A42A}" dt="2023-08-20T13:17:40.750" v="413" actId="732"/>
          <ac:picMkLst>
            <pc:docMk/>
            <pc:sldMk cId="1371679734" sldId="274"/>
            <ac:picMk id="7" creationId="{A03E53C9-CE4C-4749-B90D-BF8EC057ED50}"/>
          </ac:picMkLst>
        </pc:picChg>
        <pc:picChg chg="del">
          <ac:chgData name="Mate Csanad" userId="318b3dc6109a1aac" providerId="LiveId" clId="{F28E9D51-D6CA-41C5-AFED-1CE86E64A42A}" dt="2023-08-20T13:16:57.606" v="390" actId="478"/>
          <ac:picMkLst>
            <pc:docMk/>
            <pc:sldMk cId="1371679734" sldId="274"/>
            <ac:picMk id="8" creationId="{695C5915-B45D-4907-844E-D049C153C10C}"/>
          </ac:picMkLst>
        </pc:picChg>
        <pc:picChg chg="add mod">
          <ac:chgData name="Mate Csanad" userId="318b3dc6109a1aac" providerId="LiveId" clId="{F28E9D51-D6CA-41C5-AFED-1CE86E64A42A}" dt="2023-08-20T13:18:57.987" v="430" actId="14100"/>
          <ac:picMkLst>
            <pc:docMk/>
            <pc:sldMk cId="1371679734" sldId="274"/>
            <ac:picMk id="15" creationId="{FC023AF9-78D9-AC33-C715-0D9D0767F86C}"/>
          </ac:picMkLst>
        </pc:picChg>
      </pc:sldChg>
      <pc:sldChg chg="modSp mod ord">
        <pc:chgData name="Mate Csanad" userId="318b3dc6109a1aac" providerId="LiveId" clId="{F28E9D51-D6CA-41C5-AFED-1CE86E64A42A}" dt="2023-08-20T14:38:46.469" v="3272" actId="108"/>
        <pc:sldMkLst>
          <pc:docMk/>
          <pc:sldMk cId="1732770483" sldId="275"/>
        </pc:sldMkLst>
        <pc:spChg chg="mod">
          <ac:chgData name="Mate Csanad" userId="318b3dc6109a1aac" providerId="LiveId" clId="{F28E9D51-D6CA-41C5-AFED-1CE86E64A42A}" dt="2023-08-20T14:38:46.469" v="3272" actId="108"/>
          <ac:spMkLst>
            <pc:docMk/>
            <pc:sldMk cId="1732770483" sldId="275"/>
            <ac:spMk id="10" creationId="{932B4A4F-2DF1-41A9-AD53-952FA6EB7E75}"/>
          </ac:spMkLst>
        </pc:spChg>
      </pc:sldChg>
      <pc:sldChg chg="add">
        <pc:chgData name="Mate Csanad" userId="318b3dc6109a1aac" providerId="LiveId" clId="{F28E9D51-D6CA-41C5-AFED-1CE86E64A42A}" dt="2023-08-20T14:34:11.261" v="3163"/>
        <pc:sldMkLst>
          <pc:docMk/>
          <pc:sldMk cId="2007483352" sldId="277"/>
        </pc:sldMkLst>
      </pc:sldChg>
      <pc:sldChg chg="addSp delSp modSp del mod">
        <pc:chgData name="Mate Csanad" userId="318b3dc6109a1aac" providerId="LiveId" clId="{F28E9D51-D6CA-41C5-AFED-1CE86E64A42A}" dt="2023-08-20T14:34:07.578" v="3162" actId="2696"/>
        <pc:sldMkLst>
          <pc:docMk/>
          <pc:sldMk cId="3856182819" sldId="277"/>
        </pc:sldMkLst>
        <pc:spChg chg="add del mod">
          <ac:chgData name="Mate Csanad" userId="318b3dc6109a1aac" providerId="LiveId" clId="{F28E9D51-D6CA-41C5-AFED-1CE86E64A42A}" dt="2023-08-17T14:25:52.962" v="82" actId="478"/>
          <ac:spMkLst>
            <pc:docMk/>
            <pc:sldMk cId="3856182819" sldId="277"/>
            <ac:spMk id="9" creationId="{E274D313-8D9B-2A69-00E7-0803C9B40ED4}"/>
          </ac:spMkLst>
        </pc:spChg>
        <pc:spChg chg="mod">
          <ac:chgData name="Mate Csanad" userId="318b3dc6109a1aac" providerId="LiveId" clId="{F28E9D51-D6CA-41C5-AFED-1CE86E64A42A}" dt="2023-08-17T14:25:59.819" v="88" actId="14100"/>
          <ac:spMkLst>
            <pc:docMk/>
            <pc:sldMk cId="3856182819" sldId="277"/>
            <ac:spMk id="13" creationId="{630A5205-7DCC-42EC-9139-3025CFE719CD}"/>
          </ac:spMkLst>
        </pc:spChg>
      </pc:sldChg>
      <pc:sldChg chg="modSp mod ord">
        <pc:chgData name="Mate Csanad" userId="318b3dc6109a1aac" providerId="LiveId" clId="{F28E9D51-D6CA-41C5-AFED-1CE86E64A42A}" dt="2023-08-20T14:34:24.123" v="3165"/>
        <pc:sldMkLst>
          <pc:docMk/>
          <pc:sldMk cId="3347554264" sldId="278"/>
        </pc:sldMkLst>
        <pc:spChg chg="mod">
          <ac:chgData name="Mate Csanad" userId="318b3dc6109a1aac" providerId="LiveId" clId="{F28E9D51-D6CA-41C5-AFED-1CE86E64A42A}" dt="2023-08-20T14:32:48.004" v="3056" actId="20577"/>
          <ac:spMkLst>
            <pc:docMk/>
            <pc:sldMk cId="3347554264" sldId="278"/>
            <ac:spMk id="2" creationId="{092991A7-814E-4BE1-9BE0-DBA41708236F}"/>
          </ac:spMkLst>
        </pc:spChg>
        <pc:spChg chg="mod">
          <ac:chgData name="Mate Csanad" userId="318b3dc6109a1aac" providerId="LiveId" clId="{F28E9D51-D6CA-41C5-AFED-1CE86E64A42A}" dt="2023-08-20T14:33:59.194" v="3161" actId="20577"/>
          <ac:spMkLst>
            <pc:docMk/>
            <pc:sldMk cId="3347554264" sldId="278"/>
            <ac:spMk id="3" creationId="{B566D06B-8565-43D3-976F-A0A2DA4078C3}"/>
          </ac:spMkLst>
        </pc:spChg>
        <pc:spChg chg="mod">
          <ac:chgData name="Mate Csanad" userId="318b3dc6109a1aac" providerId="LiveId" clId="{F28E9D51-D6CA-41C5-AFED-1CE86E64A42A}" dt="2023-08-17T14:26:46.272" v="181" actId="1038"/>
          <ac:spMkLst>
            <pc:docMk/>
            <pc:sldMk cId="3347554264" sldId="278"/>
            <ac:spMk id="13" creationId="{E9DBC8EF-8071-4467-93A5-CA0605E88C78}"/>
          </ac:spMkLst>
        </pc:spChg>
      </pc:sldChg>
      <pc:sldChg chg="modSp">
        <pc:chgData name="Mate Csanad" userId="318b3dc6109a1aac" providerId="LiveId" clId="{F28E9D51-D6CA-41C5-AFED-1CE86E64A42A}" dt="2023-08-17T14:27:29.935" v="199" actId="20577"/>
        <pc:sldMkLst>
          <pc:docMk/>
          <pc:sldMk cId="1158247503" sldId="279"/>
        </pc:sldMkLst>
        <pc:spChg chg="mod">
          <ac:chgData name="Mate Csanad" userId="318b3dc6109a1aac" providerId="LiveId" clId="{F28E9D51-D6CA-41C5-AFED-1CE86E64A42A}" dt="2023-08-17T14:27:29.935" v="199" actId="20577"/>
          <ac:spMkLst>
            <pc:docMk/>
            <pc:sldMk cId="1158247503" sldId="279"/>
            <ac:spMk id="3" creationId="{3A0CC07D-3264-4724-9B5D-DD35000FBD92}"/>
          </ac:spMkLst>
        </pc:spChg>
      </pc:sldChg>
      <pc:sldChg chg="addSp modSp mod">
        <pc:chgData name="Mate Csanad" userId="318b3dc6109a1aac" providerId="LiveId" clId="{F28E9D51-D6CA-41C5-AFED-1CE86E64A42A}" dt="2023-08-20T14:35:27.423" v="3240" actId="20577"/>
        <pc:sldMkLst>
          <pc:docMk/>
          <pc:sldMk cId="410505983" sldId="280"/>
        </pc:sldMkLst>
        <pc:spChg chg="mod">
          <ac:chgData name="Mate Csanad" userId="318b3dc6109a1aac" providerId="LiveId" clId="{F28E9D51-D6CA-41C5-AFED-1CE86E64A42A}" dt="2023-08-20T14:35:27.423" v="3240" actId="20577"/>
          <ac:spMkLst>
            <pc:docMk/>
            <pc:sldMk cId="410505983" sldId="280"/>
            <ac:spMk id="3" creationId="{DABEA4F7-9456-4420-83C9-9599892C56BB}"/>
          </ac:spMkLst>
        </pc:spChg>
        <pc:spChg chg="add mod">
          <ac:chgData name="Mate Csanad" userId="318b3dc6109a1aac" providerId="LiveId" clId="{F28E9D51-D6CA-41C5-AFED-1CE86E64A42A}" dt="2023-08-17T14:22:21.789" v="31" actId="20577"/>
          <ac:spMkLst>
            <pc:docMk/>
            <pc:sldMk cId="410505983" sldId="280"/>
            <ac:spMk id="6" creationId="{9FE8E02D-1CEE-5162-21BC-3903CCDF8AE5}"/>
          </ac:spMkLst>
        </pc:spChg>
      </pc:sldChg>
      <pc:sldChg chg="addSp modSp mod">
        <pc:chgData name="Mate Csanad" userId="318b3dc6109a1aac" providerId="LiveId" clId="{F28E9D51-D6CA-41C5-AFED-1CE86E64A42A}" dt="2023-08-20T14:45:22.856" v="3474" actId="14100"/>
        <pc:sldMkLst>
          <pc:docMk/>
          <pc:sldMk cId="2169425724" sldId="586"/>
        </pc:sldMkLst>
        <pc:spChg chg="mod">
          <ac:chgData name="Mate Csanad" userId="318b3dc6109a1aac" providerId="LiveId" clId="{F28E9D51-D6CA-41C5-AFED-1CE86E64A42A}" dt="2023-08-20T14:43:53.613" v="3460" actId="20577"/>
          <ac:spMkLst>
            <pc:docMk/>
            <pc:sldMk cId="2169425724" sldId="586"/>
            <ac:spMk id="3" creationId="{00000000-0000-0000-0000-000000000000}"/>
          </ac:spMkLst>
        </pc:spChg>
        <pc:spChg chg="mod">
          <ac:chgData name="Mate Csanad" userId="318b3dc6109a1aac" providerId="LiveId" clId="{F28E9D51-D6CA-41C5-AFED-1CE86E64A42A}" dt="2023-08-20T14:44:37.661" v="3464" actId="1076"/>
          <ac:spMkLst>
            <pc:docMk/>
            <pc:sldMk cId="2169425724" sldId="586"/>
            <ac:spMk id="10" creationId="{00599B95-5CCD-BDD2-23F7-5C245B89DBF3}"/>
          </ac:spMkLst>
        </pc:spChg>
        <pc:spChg chg="add mod">
          <ac:chgData name="Mate Csanad" userId="318b3dc6109a1aac" providerId="LiveId" clId="{F28E9D51-D6CA-41C5-AFED-1CE86E64A42A}" dt="2023-08-20T14:45:22.856" v="3474" actId="14100"/>
          <ac:spMkLst>
            <pc:docMk/>
            <pc:sldMk cId="2169425724" sldId="586"/>
            <ac:spMk id="12" creationId="{32B814B5-8214-58CB-C60D-2848A5826601}"/>
          </ac:spMkLst>
        </pc:spChg>
      </pc:sldChg>
      <pc:sldChg chg="addSp delSp modSp new mod ord">
        <pc:chgData name="Mate Csanad" userId="318b3dc6109a1aac" providerId="LiveId" clId="{F28E9D51-D6CA-41C5-AFED-1CE86E64A42A}" dt="2023-08-20T14:39:04.617" v="3274"/>
        <pc:sldMkLst>
          <pc:docMk/>
          <pc:sldMk cId="218492935" sldId="589"/>
        </pc:sldMkLst>
        <pc:spChg chg="mod">
          <ac:chgData name="Mate Csanad" userId="318b3dc6109a1aac" providerId="LiveId" clId="{F28E9D51-D6CA-41C5-AFED-1CE86E64A42A}" dt="2023-08-20T14:34:40.071" v="3168" actId="6549"/>
          <ac:spMkLst>
            <pc:docMk/>
            <pc:sldMk cId="218492935" sldId="589"/>
            <ac:spMk id="2" creationId="{56FB1909-D5E7-A403-03AB-D74EC5911EA2}"/>
          </ac:spMkLst>
        </pc:spChg>
        <pc:spChg chg="mod">
          <ac:chgData name="Mate Csanad" userId="318b3dc6109a1aac" providerId="LiveId" clId="{F28E9D51-D6CA-41C5-AFED-1CE86E64A42A}" dt="2023-08-20T14:34:49.295" v="3190" actId="20577"/>
          <ac:spMkLst>
            <pc:docMk/>
            <pc:sldMk cId="218492935" sldId="589"/>
            <ac:spMk id="3" creationId="{2BB3C6FB-3B14-48C2-41A2-AEC8A33D004B}"/>
          </ac:spMkLst>
        </pc:spChg>
        <pc:spChg chg="add mod">
          <ac:chgData name="Mate Csanad" userId="318b3dc6109a1aac" providerId="LiveId" clId="{F28E9D51-D6CA-41C5-AFED-1CE86E64A42A}" dt="2023-08-20T14:39:04.617" v="3274"/>
          <ac:spMkLst>
            <pc:docMk/>
            <pc:sldMk cId="218492935" sldId="589"/>
            <ac:spMk id="7" creationId="{EB4D3659-EB1B-6DB7-9861-1C6C0F0BB9E7}"/>
          </ac:spMkLst>
        </pc:spChg>
        <pc:picChg chg="add del">
          <ac:chgData name="Mate Csanad" userId="318b3dc6109a1aac" providerId="LiveId" clId="{F28E9D51-D6CA-41C5-AFED-1CE86E64A42A}" dt="2023-08-20T13:29:40.553" v="875" actId="22"/>
          <ac:picMkLst>
            <pc:docMk/>
            <pc:sldMk cId="218492935" sldId="589"/>
            <ac:picMk id="8" creationId="{C56F874A-B4FC-CE21-54BF-5B2D6DF2F6E5}"/>
          </ac:picMkLst>
        </pc:picChg>
        <pc:picChg chg="add mod modCrop">
          <ac:chgData name="Mate Csanad" userId="318b3dc6109a1aac" providerId="LiveId" clId="{F28E9D51-D6CA-41C5-AFED-1CE86E64A42A}" dt="2023-08-20T13:31:08.563" v="887" actId="732"/>
          <ac:picMkLst>
            <pc:docMk/>
            <pc:sldMk cId="218492935" sldId="589"/>
            <ac:picMk id="10" creationId="{37CCD2C4-6295-A4E0-31B3-241DD15D229B}"/>
          </ac:picMkLst>
        </pc:picChg>
        <pc:picChg chg="add mod modCrop">
          <ac:chgData name="Mate Csanad" userId="318b3dc6109a1aac" providerId="LiveId" clId="{F28E9D51-D6CA-41C5-AFED-1CE86E64A42A}" dt="2023-08-20T13:30:53.894" v="886" actId="732"/>
          <ac:picMkLst>
            <pc:docMk/>
            <pc:sldMk cId="218492935" sldId="589"/>
            <ac:picMk id="12" creationId="{A3FD032E-BABC-30FA-5647-D36E79BFC765}"/>
          </ac:picMkLst>
        </pc:picChg>
      </pc:sldChg>
      <pc:sldChg chg="addSp modSp new mod">
        <pc:chgData name="Mate Csanad" userId="318b3dc6109a1aac" providerId="LiveId" clId="{F28E9D51-D6CA-41C5-AFED-1CE86E64A42A}" dt="2023-08-20T14:38:54.475" v="3273"/>
        <pc:sldMkLst>
          <pc:docMk/>
          <pc:sldMk cId="78028348" sldId="590"/>
        </pc:sldMkLst>
        <pc:spChg chg="mod">
          <ac:chgData name="Mate Csanad" userId="318b3dc6109a1aac" providerId="LiveId" clId="{F28E9D51-D6CA-41C5-AFED-1CE86E64A42A}" dt="2023-08-20T14:10:18.547" v="1477" actId="20577"/>
          <ac:spMkLst>
            <pc:docMk/>
            <pc:sldMk cId="78028348" sldId="590"/>
            <ac:spMk id="2" creationId="{AEA7E642-318B-E08B-2578-FD1B25A00630}"/>
          </ac:spMkLst>
        </pc:spChg>
        <pc:spChg chg="mod">
          <ac:chgData name="Mate Csanad" userId="318b3dc6109a1aac" providerId="LiveId" clId="{F28E9D51-D6CA-41C5-AFED-1CE86E64A42A}" dt="2023-08-20T14:37:08.414" v="3268" actId="27636"/>
          <ac:spMkLst>
            <pc:docMk/>
            <pc:sldMk cId="78028348" sldId="590"/>
            <ac:spMk id="3" creationId="{9A032E92-A5AB-62DC-6C9C-CB519E986497}"/>
          </ac:spMkLst>
        </pc:spChg>
        <pc:spChg chg="add mod">
          <ac:chgData name="Mate Csanad" userId="318b3dc6109a1aac" providerId="LiveId" clId="{F28E9D51-D6CA-41C5-AFED-1CE86E64A42A}" dt="2023-08-20T14:38:54.475" v="3273"/>
          <ac:spMkLst>
            <pc:docMk/>
            <pc:sldMk cId="78028348" sldId="590"/>
            <ac:spMk id="7" creationId="{62097B18-1BCA-1628-6F8D-EFD176B1E187}"/>
          </ac:spMkLst>
        </pc:spChg>
      </pc:sldChg>
      <pc:sldMasterChg chg="modSldLayout">
        <pc:chgData name="Mate Csanad" userId="318b3dc6109a1aac" providerId="LiveId" clId="{F28E9D51-D6CA-41C5-AFED-1CE86E64A42A}" dt="2023-08-20T14:32:00.272" v="3047" actId="20577"/>
        <pc:sldMasterMkLst>
          <pc:docMk/>
          <pc:sldMasterMk cId="259302227" sldId="2147483669"/>
        </pc:sldMasterMkLst>
        <pc:sldLayoutChg chg="modSp mod">
          <pc:chgData name="Mate Csanad" userId="318b3dc6109a1aac" providerId="LiveId" clId="{F28E9D51-D6CA-41C5-AFED-1CE86E64A42A}" dt="2023-08-20T14:32:00.272" v="3047" actId="20577"/>
          <pc:sldLayoutMkLst>
            <pc:docMk/>
            <pc:sldMasterMk cId="259302227" sldId="2147483669"/>
            <pc:sldLayoutMk cId="689495741" sldId="2147483671"/>
          </pc:sldLayoutMkLst>
          <pc:spChg chg="mod">
            <ac:chgData name="Mate Csanad" userId="318b3dc6109a1aac" providerId="LiveId" clId="{F28E9D51-D6CA-41C5-AFED-1CE86E64A42A}" dt="2023-08-20T14:32:00.272" v="3047" actId="20577"/>
            <ac:spMkLst>
              <pc:docMk/>
              <pc:sldMasterMk cId="259302227" sldId="2147483669"/>
              <pc:sldLayoutMk cId="689495741" sldId="2147483671"/>
              <ac:spMk id="4" creationId="{00000000-0000-0000-0000-000000000000}"/>
            </ac:spMkLst>
          </pc:spChg>
          <pc:spChg chg="mod">
            <ac:chgData name="Mate Csanad" userId="318b3dc6109a1aac" providerId="LiveId" clId="{F28E9D51-D6CA-41C5-AFED-1CE86E64A42A}" dt="2023-08-20T14:31:53.936" v="3041" actId="20577"/>
            <ac:spMkLst>
              <pc:docMk/>
              <pc:sldMasterMk cId="259302227" sldId="2147483669"/>
              <pc:sldLayoutMk cId="689495741" sldId="2147483671"/>
              <ac:spMk id="5" creationId="{00000000-0000-0000-0000-000000000000}"/>
            </ac:spMkLst>
          </pc:spChg>
        </pc:sldLayoutChg>
      </pc:sldMasterChg>
    </pc:docChg>
  </pc:docChgLst>
  <pc:docChgLst>
    <pc:chgData name="Mate Csanad" userId="318b3dc6109a1aac" providerId="LiveId" clId="{5A3A9E9F-08CA-44C1-9161-C762A216BFDF}"/>
    <pc:docChg chg="undo redo custSel addSld delSld modSld modMainMaster modSection">
      <pc:chgData name="Mate Csanad" userId="318b3dc6109a1aac" providerId="LiveId" clId="{5A3A9E9F-08CA-44C1-9161-C762A216BFDF}" dt="2024-11-25T07:59:27.501" v="3501"/>
      <pc:docMkLst>
        <pc:docMk/>
      </pc:docMkLst>
      <pc:sldChg chg="modSp mod">
        <pc:chgData name="Mate Csanad" userId="318b3dc6109a1aac" providerId="LiveId" clId="{5A3A9E9F-08CA-44C1-9161-C762A216BFDF}" dt="2024-11-18T13:44:14.982" v="3177" actId="20577"/>
        <pc:sldMkLst>
          <pc:docMk/>
          <pc:sldMk cId="4182682624" sldId="259"/>
        </pc:sldMkLst>
        <pc:spChg chg="mod">
          <ac:chgData name="Mate Csanad" userId="318b3dc6109a1aac" providerId="LiveId" clId="{5A3A9E9F-08CA-44C1-9161-C762A216BFDF}" dt="2024-11-18T13:44:14.982" v="3177" actId="20577"/>
          <ac:spMkLst>
            <pc:docMk/>
            <pc:sldMk cId="4182682624" sldId="259"/>
            <ac:spMk id="31" creationId="{932B4A4F-2DF1-41A9-AD53-952FA6EB7E75}"/>
          </ac:spMkLst>
        </pc:spChg>
      </pc:sldChg>
      <pc:sldChg chg="addSp delSp del mod">
        <pc:chgData name="Mate Csanad" userId="318b3dc6109a1aac" providerId="LiveId" clId="{5A3A9E9F-08CA-44C1-9161-C762A216BFDF}" dt="2024-11-18T09:55:40.479" v="869" actId="47"/>
        <pc:sldMkLst>
          <pc:docMk/>
          <pc:sldMk cId="0" sldId="262"/>
        </pc:sldMkLst>
        <pc:picChg chg="add del">
          <ac:chgData name="Mate Csanad" userId="318b3dc6109a1aac" providerId="LiveId" clId="{5A3A9E9F-08CA-44C1-9161-C762A216BFDF}" dt="2024-11-18T09:41:11.717" v="221" actId="478"/>
          <ac:picMkLst>
            <pc:docMk/>
            <pc:sldMk cId="0" sldId="262"/>
            <ac:picMk id="16" creationId="{FC0E27B0-E952-B132-53C5-5B900401FFC7}"/>
          </ac:picMkLst>
        </pc:picChg>
      </pc:sldChg>
      <pc:sldChg chg="delSp mod">
        <pc:chgData name="Mate Csanad" userId="318b3dc6109a1aac" providerId="LiveId" clId="{5A3A9E9F-08CA-44C1-9161-C762A216BFDF}" dt="2024-11-18T13:42:21.138" v="3141" actId="478"/>
        <pc:sldMkLst>
          <pc:docMk/>
          <pc:sldMk cId="2531990191" sldId="263"/>
        </pc:sldMkLst>
        <pc:spChg chg="del">
          <ac:chgData name="Mate Csanad" userId="318b3dc6109a1aac" providerId="LiveId" clId="{5A3A9E9F-08CA-44C1-9161-C762A216BFDF}" dt="2024-11-18T13:42:21.138" v="3141" actId="478"/>
          <ac:spMkLst>
            <pc:docMk/>
            <pc:sldMk cId="2531990191" sldId="263"/>
            <ac:spMk id="28" creationId="{932B4A4F-2DF1-41A9-AD53-952FA6EB7E75}"/>
          </ac:spMkLst>
        </pc:spChg>
      </pc:sldChg>
      <pc:sldChg chg="del">
        <pc:chgData name="Mate Csanad" userId="318b3dc6109a1aac" providerId="LiveId" clId="{5A3A9E9F-08CA-44C1-9161-C762A216BFDF}" dt="2024-11-18T13:41:35.167" v="3130" actId="47"/>
        <pc:sldMkLst>
          <pc:docMk/>
          <pc:sldMk cId="1754819357" sldId="273"/>
        </pc:sldMkLst>
      </pc:sldChg>
      <pc:sldChg chg="delSp mod">
        <pc:chgData name="Mate Csanad" userId="318b3dc6109a1aac" providerId="LiveId" clId="{5A3A9E9F-08CA-44C1-9161-C762A216BFDF}" dt="2024-11-18T13:42:11.771" v="3139" actId="21"/>
        <pc:sldMkLst>
          <pc:docMk/>
          <pc:sldMk cId="2007483352" sldId="277"/>
        </pc:sldMkLst>
        <pc:spChg chg="del">
          <ac:chgData name="Mate Csanad" userId="318b3dc6109a1aac" providerId="LiveId" clId="{5A3A9E9F-08CA-44C1-9161-C762A216BFDF}" dt="2024-11-18T13:42:11.771" v="3139" actId="21"/>
          <ac:spMkLst>
            <pc:docMk/>
            <pc:sldMk cId="2007483352" sldId="277"/>
            <ac:spMk id="11" creationId="{932B4A4F-2DF1-41A9-AD53-952FA6EB7E75}"/>
          </ac:spMkLst>
        </pc:spChg>
      </pc:sldChg>
      <pc:sldChg chg="addSp delSp modSp mod">
        <pc:chgData name="Mate Csanad" userId="318b3dc6109a1aac" providerId="LiveId" clId="{5A3A9E9F-08CA-44C1-9161-C762A216BFDF}" dt="2024-11-18T13:45:45.244" v="3208"/>
        <pc:sldMkLst>
          <pc:docMk/>
          <pc:sldMk cId="382861121" sldId="283"/>
        </pc:sldMkLst>
        <pc:spChg chg="mod">
          <ac:chgData name="Mate Csanad" userId="318b3dc6109a1aac" providerId="LiveId" clId="{5A3A9E9F-08CA-44C1-9161-C762A216BFDF}" dt="2024-11-18T13:18:02.893" v="2835" actId="20577"/>
          <ac:spMkLst>
            <pc:docMk/>
            <pc:sldMk cId="382861121" sldId="283"/>
            <ac:spMk id="6" creationId="{CF40B467-142A-4530-9153-1E1EBBB6454D}"/>
          </ac:spMkLst>
        </pc:spChg>
        <pc:spChg chg="del">
          <ac:chgData name="Mate Csanad" userId="318b3dc6109a1aac" providerId="LiveId" clId="{5A3A9E9F-08CA-44C1-9161-C762A216BFDF}" dt="2024-11-18T13:42:41.241" v="3147" actId="478"/>
          <ac:spMkLst>
            <pc:docMk/>
            <pc:sldMk cId="382861121" sldId="283"/>
            <ac:spMk id="8" creationId="{E487FEED-9A73-721B-512F-12988E975632}"/>
          </ac:spMkLst>
        </pc:spChg>
        <pc:spChg chg="add del mod">
          <ac:chgData name="Mate Csanad" userId="318b3dc6109a1aac" providerId="LiveId" clId="{5A3A9E9F-08CA-44C1-9161-C762A216BFDF}" dt="2024-11-18T13:45:44.863" v="3207" actId="478"/>
          <ac:spMkLst>
            <pc:docMk/>
            <pc:sldMk cId="382861121" sldId="283"/>
            <ac:spMk id="13" creationId="{08EE6956-4883-F346-75B1-59662BF33B41}"/>
          </ac:spMkLst>
        </pc:spChg>
        <pc:spChg chg="add mod">
          <ac:chgData name="Mate Csanad" userId="318b3dc6109a1aac" providerId="LiveId" clId="{5A3A9E9F-08CA-44C1-9161-C762A216BFDF}" dt="2024-11-18T13:45:45.244" v="3208"/>
          <ac:spMkLst>
            <pc:docMk/>
            <pc:sldMk cId="382861121" sldId="283"/>
            <ac:spMk id="14" creationId="{FC29B893-24DB-4C50-7236-D23896C9C80D}"/>
          </ac:spMkLst>
        </pc:spChg>
        <pc:picChg chg="add mod">
          <ac:chgData name="Mate Csanad" userId="318b3dc6109a1aac" providerId="LiveId" clId="{5A3A9E9F-08CA-44C1-9161-C762A216BFDF}" dt="2024-11-18T13:18:32.226" v="2846" actId="1076"/>
          <ac:picMkLst>
            <pc:docMk/>
            <pc:sldMk cId="382861121" sldId="283"/>
            <ac:picMk id="4" creationId="{371093CB-3DCD-7C3A-1ECD-18BA1D52696A}"/>
          </ac:picMkLst>
        </pc:picChg>
        <pc:picChg chg="del">
          <ac:chgData name="Mate Csanad" userId="318b3dc6109a1aac" providerId="LiveId" clId="{5A3A9E9F-08CA-44C1-9161-C762A216BFDF}" dt="2024-11-18T13:14:47.127" v="2429" actId="478"/>
          <ac:picMkLst>
            <pc:docMk/>
            <pc:sldMk cId="382861121" sldId="283"/>
            <ac:picMk id="7" creationId="{1D6C3525-C2B9-7585-E3CB-9B7B48233B27}"/>
          </ac:picMkLst>
        </pc:picChg>
        <pc:picChg chg="del">
          <ac:chgData name="Mate Csanad" userId="318b3dc6109a1aac" providerId="LiveId" clId="{5A3A9E9F-08CA-44C1-9161-C762A216BFDF}" dt="2024-11-18T13:14:49.361" v="2432" actId="478"/>
          <ac:picMkLst>
            <pc:docMk/>
            <pc:sldMk cId="382861121" sldId="283"/>
            <ac:picMk id="9" creationId="{3D7AFCAB-4408-9A34-D890-5A99103039DB}"/>
          </ac:picMkLst>
        </pc:picChg>
        <pc:picChg chg="del">
          <ac:chgData name="Mate Csanad" userId="318b3dc6109a1aac" providerId="LiveId" clId="{5A3A9E9F-08CA-44C1-9161-C762A216BFDF}" dt="2024-11-18T13:14:48.884" v="2431" actId="478"/>
          <ac:picMkLst>
            <pc:docMk/>
            <pc:sldMk cId="382861121" sldId="283"/>
            <ac:picMk id="11" creationId="{75FA2522-AF2C-5655-52E6-90568419EA43}"/>
          </ac:picMkLst>
        </pc:picChg>
        <pc:picChg chg="add mod">
          <ac:chgData name="Mate Csanad" userId="318b3dc6109a1aac" providerId="LiveId" clId="{5A3A9E9F-08CA-44C1-9161-C762A216BFDF}" dt="2024-11-18T13:18:29.152" v="2844" actId="1076"/>
          <ac:picMkLst>
            <pc:docMk/>
            <pc:sldMk cId="382861121" sldId="283"/>
            <ac:picMk id="12" creationId="{B2E91A35-C32B-B47F-3E30-E1BE2904DE3F}"/>
          </ac:picMkLst>
        </pc:picChg>
        <pc:picChg chg="del">
          <ac:chgData name="Mate Csanad" userId="318b3dc6109a1aac" providerId="LiveId" clId="{5A3A9E9F-08CA-44C1-9161-C762A216BFDF}" dt="2024-11-18T13:14:47.699" v="2430" actId="478"/>
          <ac:picMkLst>
            <pc:docMk/>
            <pc:sldMk cId="382861121" sldId="283"/>
            <ac:picMk id="15" creationId="{103F68D3-A90F-4511-84C6-EDCFC3A48D8F}"/>
          </ac:picMkLst>
        </pc:picChg>
      </pc:sldChg>
      <pc:sldChg chg="del">
        <pc:chgData name="Mate Csanad" userId="318b3dc6109a1aac" providerId="LiveId" clId="{5A3A9E9F-08CA-44C1-9161-C762A216BFDF}" dt="2024-11-18T13:40:53.858" v="3121" actId="47"/>
        <pc:sldMkLst>
          <pc:docMk/>
          <pc:sldMk cId="2386404084" sldId="290"/>
        </pc:sldMkLst>
      </pc:sldChg>
      <pc:sldChg chg="del">
        <pc:chgData name="Mate Csanad" userId="318b3dc6109a1aac" providerId="LiveId" clId="{5A3A9E9F-08CA-44C1-9161-C762A216BFDF}" dt="2024-11-18T13:40:50.567" v="3120" actId="47"/>
        <pc:sldMkLst>
          <pc:docMk/>
          <pc:sldMk cId="4112281338" sldId="291"/>
        </pc:sldMkLst>
      </pc:sldChg>
      <pc:sldChg chg="delSp modSp mod">
        <pc:chgData name="Mate Csanad" userId="318b3dc6109a1aac" providerId="LiveId" clId="{5A3A9E9F-08CA-44C1-9161-C762A216BFDF}" dt="2024-11-18T13:42:08.059" v="3138" actId="478"/>
        <pc:sldMkLst>
          <pc:docMk/>
          <pc:sldMk cId="2736607113" sldId="292"/>
        </pc:sldMkLst>
        <pc:spChg chg="del">
          <ac:chgData name="Mate Csanad" userId="318b3dc6109a1aac" providerId="LiveId" clId="{5A3A9E9F-08CA-44C1-9161-C762A216BFDF}" dt="2024-11-18T13:42:08.059" v="3138" actId="478"/>
          <ac:spMkLst>
            <pc:docMk/>
            <pc:sldMk cId="2736607113" sldId="292"/>
            <ac:spMk id="10" creationId="{96A02A6D-7377-4550-8532-9C415472A8FB}"/>
          </ac:spMkLst>
        </pc:spChg>
        <pc:picChg chg="mod">
          <ac:chgData name="Mate Csanad" userId="318b3dc6109a1aac" providerId="LiveId" clId="{5A3A9E9F-08CA-44C1-9161-C762A216BFDF}" dt="2024-11-18T13:42:04.982" v="3137" actId="1076"/>
          <ac:picMkLst>
            <pc:docMk/>
            <pc:sldMk cId="2736607113" sldId="292"/>
            <ac:picMk id="1028" creationId="{F6538F98-6422-4D53-9F77-BF2040B79BB4}"/>
          </ac:picMkLst>
        </pc:picChg>
      </pc:sldChg>
      <pc:sldChg chg="del">
        <pc:chgData name="Mate Csanad" userId="318b3dc6109a1aac" providerId="LiveId" clId="{5A3A9E9F-08CA-44C1-9161-C762A216BFDF}" dt="2024-11-18T13:41:52.778" v="3136" actId="47"/>
        <pc:sldMkLst>
          <pc:docMk/>
          <pc:sldMk cId="3350119268" sldId="297"/>
        </pc:sldMkLst>
      </pc:sldChg>
      <pc:sldChg chg="del">
        <pc:chgData name="Mate Csanad" userId="318b3dc6109a1aac" providerId="LiveId" clId="{5A3A9E9F-08CA-44C1-9161-C762A216BFDF}" dt="2024-11-18T13:41:51.399" v="3135" actId="47"/>
        <pc:sldMkLst>
          <pc:docMk/>
          <pc:sldMk cId="1307453051" sldId="298"/>
        </pc:sldMkLst>
      </pc:sldChg>
      <pc:sldChg chg="del">
        <pc:chgData name="Mate Csanad" userId="318b3dc6109a1aac" providerId="LiveId" clId="{5A3A9E9F-08CA-44C1-9161-C762A216BFDF}" dt="2024-11-18T13:41:06.248" v="3124" actId="47"/>
        <pc:sldMkLst>
          <pc:docMk/>
          <pc:sldMk cId="1660495605" sldId="299"/>
        </pc:sldMkLst>
      </pc:sldChg>
      <pc:sldChg chg="del">
        <pc:chgData name="Mate Csanad" userId="318b3dc6109a1aac" providerId="LiveId" clId="{5A3A9E9F-08CA-44C1-9161-C762A216BFDF}" dt="2024-11-18T13:41:05.283" v="3123" actId="47"/>
        <pc:sldMkLst>
          <pc:docMk/>
          <pc:sldMk cId="488346627" sldId="301"/>
        </pc:sldMkLst>
      </pc:sldChg>
      <pc:sldChg chg="del">
        <pc:chgData name="Mate Csanad" userId="318b3dc6109a1aac" providerId="LiveId" clId="{5A3A9E9F-08CA-44C1-9161-C762A216BFDF}" dt="2024-11-18T13:41:48.413" v="3134" actId="47"/>
        <pc:sldMkLst>
          <pc:docMk/>
          <pc:sldMk cId="315988792" sldId="302"/>
        </pc:sldMkLst>
      </pc:sldChg>
      <pc:sldChg chg="del">
        <pc:chgData name="Mate Csanad" userId="318b3dc6109a1aac" providerId="LiveId" clId="{5A3A9E9F-08CA-44C1-9161-C762A216BFDF}" dt="2024-11-18T13:41:08.050" v="3125" actId="47"/>
        <pc:sldMkLst>
          <pc:docMk/>
          <pc:sldMk cId="632303775" sldId="303"/>
        </pc:sldMkLst>
      </pc:sldChg>
      <pc:sldChg chg="del">
        <pc:chgData name="Mate Csanad" userId="318b3dc6109a1aac" providerId="LiveId" clId="{5A3A9E9F-08CA-44C1-9161-C762A216BFDF}" dt="2024-11-18T13:41:11.156" v="3126" actId="47"/>
        <pc:sldMkLst>
          <pc:docMk/>
          <pc:sldMk cId="2950083417" sldId="304"/>
        </pc:sldMkLst>
      </pc:sldChg>
      <pc:sldChg chg="del">
        <pc:chgData name="Mate Csanad" userId="318b3dc6109a1aac" providerId="LiveId" clId="{5A3A9E9F-08CA-44C1-9161-C762A216BFDF}" dt="2024-11-18T13:41:45.987" v="3133" actId="47"/>
        <pc:sldMkLst>
          <pc:docMk/>
          <pc:sldMk cId="1948537457" sldId="305"/>
        </pc:sldMkLst>
      </pc:sldChg>
      <pc:sldChg chg="delSp mod">
        <pc:chgData name="Mate Csanad" userId="318b3dc6109a1aac" providerId="LiveId" clId="{5A3A9E9F-08CA-44C1-9161-C762A216BFDF}" dt="2024-11-18T13:42:14.702" v="3140" actId="478"/>
        <pc:sldMkLst>
          <pc:docMk/>
          <pc:sldMk cId="1311972634" sldId="306"/>
        </pc:sldMkLst>
        <pc:spChg chg="del">
          <ac:chgData name="Mate Csanad" userId="318b3dc6109a1aac" providerId="LiveId" clId="{5A3A9E9F-08CA-44C1-9161-C762A216BFDF}" dt="2024-11-18T13:42:14.702" v="3140" actId="478"/>
          <ac:spMkLst>
            <pc:docMk/>
            <pc:sldMk cId="1311972634" sldId="306"/>
            <ac:spMk id="6" creationId="{B21C89E7-0ABE-4E51-9AF4-D3D644FEBDDF}"/>
          </ac:spMkLst>
        </pc:spChg>
      </pc:sldChg>
      <pc:sldChg chg="del">
        <pc:chgData name="Mate Csanad" userId="318b3dc6109a1aac" providerId="LiveId" clId="{5A3A9E9F-08CA-44C1-9161-C762A216BFDF}" dt="2024-11-18T13:41:40.657" v="3132" actId="47"/>
        <pc:sldMkLst>
          <pc:docMk/>
          <pc:sldMk cId="1654339395" sldId="312"/>
        </pc:sldMkLst>
      </pc:sldChg>
      <pc:sldChg chg="del">
        <pc:chgData name="Mate Csanad" userId="318b3dc6109a1aac" providerId="LiveId" clId="{5A3A9E9F-08CA-44C1-9161-C762A216BFDF}" dt="2024-11-18T13:41:37.622" v="3131" actId="47"/>
        <pc:sldMkLst>
          <pc:docMk/>
          <pc:sldMk cId="2875026509" sldId="313"/>
        </pc:sldMkLst>
      </pc:sldChg>
      <pc:sldChg chg="del">
        <pc:chgData name="Mate Csanad" userId="318b3dc6109a1aac" providerId="LiveId" clId="{5A3A9E9F-08CA-44C1-9161-C762A216BFDF}" dt="2024-11-18T13:40:57.705" v="3122" actId="47"/>
        <pc:sldMkLst>
          <pc:docMk/>
          <pc:sldMk cId="1556050840" sldId="455"/>
        </pc:sldMkLst>
      </pc:sldChg>
      <pc:sldChg chg="del">
        <pc:chgData name="Mate Csanad" userId="318b3dc6109a1aac" providerId="LiveId" clId="{5A3A9E9F-08CA-44C1-9161-C762A216BFDF}" dt="2024-11-18T13:40:40.688" v="3119" actId="47"/>
        <pc:sldMkLst>
          <pc:docMk/>
          <pc:sldMk cId="3286859221" sldId="586"/>
        </pc:sldMkLst>
      </pc:sldChg>
      <pc:sldChg chg="del">
        <pc:chgData name="Mate Csanad" userId="318b3dc6109a1aac" providerId="LiveId" clId="{5A3A9E9F-08CA-44C1-9161-C762A216BFDF}" dt="2024-11-18T13:41:13.044" v="3127" actId="47"/>
        <pc:sldMkLst>
          <pc:docMk/>
          <pc:sldMk cId="3117240075" sldId="588"/>
        </pc:sldMkLst>
      </pc:sldChg>
      <pc:sldChg chg="del">
        <pc:chgData name="Mate Csanad" userId="318b3dc6109a1aac" providerId="LiveId" clId="{5A3A9E9F-08CA-44C1-9161-C762A216BFDF}" dt="2024-11-18T13:40:37.040" v="3117" actId="47"/>
        <pc:sldMkLst>
          <pc:docMk/>
          <pc:sldMk cId="2324537555" sldId="590"/>
        </pc:sldMkLst>
      </pc:sldChg>
      <pc:sldChg chg="del">
        <pc:chgData name="Mate Csanad" userId="318b3dc6109a1aac" providerId="LiveId" clId="{5A3A9E9F-08CA-44C1-9161-C762A216BFDF}" dt="2024-11-18T13:40:38.720" v="3118" actId="47"/>
        <pc:sldMkLst>
          <pc:docMk/>
          <pc:sldMk cId="1060786988" sldId="592"/>
        </pc:sldMkLst>
      </pc:sldChg>
      <pc:sldChg chg="addSp delSp modSp add del mod">
        <pc:chgData name="Mate Csanad" userId="318b3dc6109a1aac" providerId="LiveId" clId="{5A3A9E9F-08CA-44C1-9161-C762A216BFDF}" dt="2024-11-18T14:23:37.834" v="3209"/>
        <pc:sldMkLst>
          <pc:docMk/>
          <pc:sldMk cId="1427049955" sldId="593"/>
        </pc:sldMkLst>
        <pc:spChg chg="mod">
          <ac:chgData name="Mate Csanad" userId="318b3dc6109a1aac" providerId="LiveId" clId="{5A3A9E9F-08CA-44C1-9161-C762A216BFDF}" dt="2024-11-18T13:26:47.097" v="3038" actId="20577"/>
          <ac:spMkLst>
            <pc:docMk/>
            <pc:sldMk cId="1427049955" sldId="593"/>
            <ac:spMk id="3" creationId="{00000000-0000-0000-0000-000000000000}"/>
          </ac:spMkLst>
        </pc:spChg>
        <pc:spChg chg="mod ord">
          <ac:chgData name="Mate Csanad" userId="318b3dc6109a1aac" providerId="LiveId" clId="{5A3A9E9F-08CA-44C1-9161-C762A216BFDF}" dt="2024-11-18T13:26:53.742" v="3044" actId="1037"/>
          <ac:spMkLst>
            <pc:docMk/>
            <pc:sldMk cId="1427049955" sldId="593"/>
            <ac:spMk id="6" creationId="{D48AC5F5-934D-4A02-B7BD-7D8FFBAAA0A8}"/>
          </ac:spMkLst>
        </pc:spChg>
        <pc:spChg chg="add mod">
          <ac:chgData name="Mate Csanad" userId="318b3dc6109a1aac" providerId="LiveId" clId="{5A3A9E9F-08CA-44C1-9161-C762A216BFDF}" dt="2024-11-18T13:23:57.977" v="2947" actId="207"/>
          <ac:spMkLst>
            <pc:docMk/>
            <pc:sldMk cId="1427049955" sldId="593"/>
            <ac:spMk id="10" creationId="{045A7108-67B6-13D8-9EBA-1E19D77C272A}"/>
          </ac:spMkLst>
        </pc:spChg>
        <pc:spChg chg="add mod">
          <ac:chgData name="Mate Csanad" userId="318b3dc6109a1aac" providerId="LiveId" clId="{5A3A9E9F-08CA-44C1-9161-C762A216BFDF}" dt="2024-11-18T13:23:51.105" v="2945" actId="207"/>
          <ac:spMkLst>
            <pc:docMk/>
            <pc:sldMk cId="1427049955" sldId="593"/>
            <ac:spMk id="17" creationId="{9A837C27-4C72-5962-E770-FA6137520B05}"/>
          </ac:spMkLst>
        </pc:spChg>
        <pc:spChg chg="add mod">
          <ac:chgData name="Mate Csanad" userId="318b3dc6109a1aac" providerId="LiveId" clId="{5A3A9E9F-08CA-44C1-9161-C762A216BFDF}" dt="2024-11-18T09:39:23.642" v="187"/>
          <ac:spMkLst>
            <pc:docMk/>
            <pc:sldMk cId="1427049955" sldId="593"/>
            <ac:spMk id="17" creationId="{F9BCEF58-3B00-E410-C0FD-D1741645E83D}"/>
          </ac:spMkLst>
        </pc:spChg>
        <pc:spChg chg="add mod">
          <ac:chgData name="Mate Csanad" userId="318b3dc6109a1aac" providerId="LiveId" clId="{5A3A9E9F-08CA-44C1-9161-C762A216BFDF}" dt="2024-11-18T09:39:23.642" v="187"/>
          <ac:spMkLst>
            <pc:docMk/>
            <pc:sldMk cId="1427049955" sldId="593"/>
            <ac:spMk id="19" creationId="{38C66B71-553A-0F5D-58CF-F9E0A1C9F96C}"/>
          </ac:spMkLst>
        </pc:spChg>
        <pc:spChg chg="add mod">
          <ac:chgData name="Mate Csanad" userId="318b3dc6109a1aac" providerId="LiveId" clId="{5A3A9E9F-08CA-44C1-9161-C762A216BFDF}" dt="2024-11-18T13:24:00.358" v="2948" actId="2085"/>
          <ac:spMkLst>
            <pc:docMk/>
            <pc:sldMk cId="1427049955" sldId="593"/>
            <ac:spMk id="19" creationId="{B2A7F867-0C9B-1A8A-5411-E48FD8E96700}"/>
          </ac:spMkLst>
        </pc:spChg>
        <pc:spChg chg="add mod">
          <ac:chgData name="Mate Csanad" userId="318b3dc6109a1aac" providerId="LiveId" clId="{5A3A9E9F-08CA-44C1-9161-C762A216BFDF}" dt="2024-11-18T13:23:57.977" v="2947" actId="207"/>
          <ac:spMkLst>
            <pc:docMk/>
            <pc:sldMk cId="1427049955" sldId="593"/>
            <ac:spMk id="20" creationId="{68461F49-BABF-DC8B-1B19-735100A6EFEF}"/>
          </ac:spMkLst>
        </pc:spChg>
        <pc:spChg chg="add mod">
          <ac:chgData name="Mate Csanad" userId="318b3dc6109a1aac" providerId="LiveId" clId="{5A3A9E9F-08CA-44C1-9161-C762A216BFDF}" dt="2024-11-18T09:39:23.642" v="187"/>
          <ac:spMkLst>
            <pc:docMk/>
            <pc:sldMk cId="1427049955" sldId="593"/>
            <ac:spMk id="20" creationId="{E24F8FCD-2E92-63E4-4EF9-CFF196D90856}"/>
          </ac:spMkLst>
        </pc:spChg>
        <pc:spChg chg="add del mod">
          <ac:chgData name="Mate Csanad" userId="318b3dc6109a1aac" providerId="LiveId" clId="{5A3A9E9F-08CA-44C1-9161-C762A216BFDF}" dt="2024-11-18T13:23:45.038" v="2943" actId="478"/>
          <ac:spMkLst>
            <pc:docMk/>
            <pc:sldMk cId="1427049955" sldId="593"/>
            <ac:spMk id="21" creationId="{F867B1F7-0E7F-3425-9E73-C5FA87A1A809}"/>
          </ac:spMkLst>
        </pc:spChg>
        <pc:spChg chg="add mod">
          <ac:chgData name="Mate Csanad" userId="318b3dc6109a1aac" providerId="LiveId" clId="{5A3A9E9F-08CA-44C1-9161-C762A216BFDF}" dt="2024-11-18T13:23:51.105" v="2945" actId="207"/>
          <ac:spMkLst>
            <pc:docMk/>
            <pc:sldMk cId="1427049955" sldId="593"/>
            <ac:spMk id="22" creationId="{E051F888-D6F0-7D02-D34C-09459477535D}"/>
          </ac:spMkLst>
        </pc:spChg>
        <pc:spChg chg="add mod">
          <ac:chgData name="Mate Csanad" userId="318b3dc6109a1aac" providerId="LiveId" clId="{5A3A9E9F-08CA-44C1-9161-C762A216BFDF}" dt="2024-11-18T09:39:38.856" v="189"/>
          <ac:spMkLst>
            <pc:docMk/>
            <pc:sldMk cId="1427049955" sldId="593"/>
            <ac:spMk id="23" creationId="{96875B49-5A36-A139-D98A-0C15077F727A}"/>
          </ac:spMkLst>
        </pc:spChg>
        <pc:spChg chg="add mod">
          <ac:chgData name="Mate Csanad" userId="318b3dc6109a1aac" providerId="LiveId" clId="{5A3A9E9F-08CA-44C1-9161-C762A216BFDF}" dt="2024-11-18T13:23:38.686" v="2942" actId="207"/>
          <ac:spMkLst>
            <pc:docMk/>
            <pc:sldMk cId="1427049955" sldId="593"/>
            <ac:spMk id="24" creationId="{043FACED-9323-8755-176C-07D2C4C704C8}"/>
          </ac:spMkLst>
        </pc:spChg>
        <pc:spChg chg="add mod">
          <ac:chgData name="Mate Csanad" userId="318b3dc6109a1aac" providerId="LiveId" clId="{5A3A9E9F-08CA-44C1-9161-C762A216BFDF}" dt="2024-11-18T09:39:38.856" v="189"/>
          <ac:spMkLst>
            <pc:docMk/>
            <pc:sldMk cId="1427049955" sldId="593"/>
            <ac:spMk id="24" creationId="{D9B21D8C-E7EA-3275-F8F3-F2EC0E457D3A}"/>
          </ac:spMkLst>
        </pc:spChg>
        <pc:spChg chg="add mod">
          <ac:chgData name="Mate Csanad" userId="318b3dc6109a1aac" providerId="LiveId" clId="{5A3A9E9F-08CA-44C1-9161-C762A216BFDF}" dt="2024-11-18T09:40:01.219" v="193"/>
          <ac:spMkLst>
            <pc:docMk/>
            <pc:sldMk cId="1427049955" sldId="593"/>
            <ac:spMk id="28" creationId="{16BF629F-76A1-B3D7-54C8-728159878C54}"/>
          </ac:spMkLst>
        </pc:spChg>
        <pc:spChg chg="add mod">
          <ac:chgData name="Mate Csanad" userId="318b3dc6109a1aac" providerId="LiveId" clId="{5A3A9E9F-08CA-44C1-9161-C762A216BFDF}" dt="2024-11-18T09:40:01.219" v="193"/>
          <ac:spMkLst>
            <pc:docMk/>
            <pc:sldMk cId="1427049955" sldId="593"/>
            <ac:spMk id="29" creationId="{A8BABDE2-9945-B672-4820-AA29DB40D5F4}"/>
          </ac:spMkLst>
        </pc:spChg>
        <pc:spChg chg="add mod">
          <ac:chgData name="Mate Csanad" userId="318b3dc6109a1aac" providerId="LiveId" clId="{5A3A9E9F-08CA-44C1-9161-C762A216BFDF}" dt="2024-11-18T09:40:01.219" v="193"/>
          <ac:spMkLst>
            <pc:docMk/>
            <pc:sldMk cId="1427049955" sldId="593"/>
            <ac:spMk id="30" creationId="{694AEC9D-49CB-CC21-AB90-8921529009C5}"/>
          </ac:spMkLst>
        </pc:spChg>
        <pc:grpChg chg="del ord">
          <ac:chgData name="Mate Csanad" userId="318b3dc6109a1aac" providerId="LiveId" clId="{5A3A9E9F-08CA-44C1-9161-C762A216BFDF}" dt="2024-11-18T13:24:17.825" v="2949" actId="478"/>
          <ac:grpSpMkLst>
            <pc:docMk/>
            <pc:sldMk cId="1427049955" sldId="593"/>
            <ac:grpSpMk id="13" creationId="{994D38F3-8E4C-43FE-BF8D-6B36D8F0013D}"/>
          </ac:grpSpMkLst>
        </pc:grpChg>
        <pc:picChg chg="add mod">
          <ac:chgData name="Mate Csanad" userId="318b3dc6109a1aac" providerId="LiveId" clId="{5A3A9E9F-08CA-44C1-9161-C762A216BFDF}" dt="2024-11-18T09:39:23.642" v="187"/>
          <ac:picMkLst>
            <pc:docMk/>
            <pc:sldMk cId="1427049955" sldId="593"/>
            <ac:picMk id="10" creationId="{06B54FED-EBE1-5173-64F8-135172916F15}"/>
          </ac:picMkLst>
        </pc:picChg>
        <pc:picChg chg="mod">
          <ac:chgData name="Mate Csanad" userId="318b3dc6109a1aac" providerId="LiveId" clId="{5A3A9E9F-08CA-44C1-9161-C762A216BFDF}" dt="2024-11-18T13:22:17.187" v="2926" actId="1076"/>
          <ac:picMkLst>
            <pc:docMk/>
            <pc:sldMk cId="1427049955" sldId="593"/>
            <ac:picMk id="15" creationId="{E530A269-BB23-0AB1-71D2-F490F9895D28}"/>
          </ac:picMkLst>
        </pc:picChg>
        <pc:picChg chg="add">
          <ac:chgData name="Mate Csanad" userId="318b3dc6109a1aac" providerId="LiveId" clId="{5A3A9E9F-08CA-44C1-9161-C762A216BFDF}" dt="2024-11-18T09:39:25.734" v="188"/>
          <ac:picMkLst>
            <pc:docMk/>
            <pc:sldMk cId="1427049955" sldId="593"/>
            <ac:picMk id="21" creationId="{96789EA4-15AD-6409-0108-D83FE99F3652}"/>
          </ac:picMkLst>
        </pc:picChg>
        <pc:picChg chg="add mod">
          <ac:chgData name="Mate Csanad" userId="318b3dc6109a1aac" providerId="LiveId" clId="{5A3A9E9F-08CA-44C1-9161-C762A216BFDF}" dt="2024-11-18T09:39:38.856" v="189"/>
          <ac:picMkLst>
            <pc:docMk/>
            <pc:sldMk cId="1427049955" sldId="593"/>
            <ac:picMk id="22" creationId="{72788A8D-E31F-6BB9-4A3F-925EFB90A100}"/>
          </ac:picMkLst>
        </pc:picChg>
        <pc:picChg chg="add mod">
          <ac:chgData name="Mate Csanad" userId="318b3dc6109a1aac" providerId="LiveId" clId="{5A3A9E9F-08CA-44C1-9161-C762A216BFDF}" dt="2024-11-18T13:22:22.213" v="2929" actId="571"/>
          <ac:picMkLst>
            <pc:docMk/>
            <pc:sldMk cId="1427049955" sldId="593"/>
            <ac:picMk id="23" creationId="{44CB41EC-B121-4CEE-821F-C6A19D5E2B4F}"/>
          </ac:picMkLst>
        </pc:picChg>
        <pc:picChg chg="add del">
          <ac:chgData name="Mate Csanad" userId="318b3dc6109a1aac" providerId="LiveId" clId="{5A3A9E9F-08CA-44C1-9161-C762A216BFDF}" dt="2024-11-18T09:39:51.291" v="192" actId="478"/>
          <ac:picMkLst>
            <pc:docMk/>
            <pc:sldMk cId="1427049955" sldId="593"/>
            <ac:picMk id="25" creationId="{1602E3C9-49A2-65B9-6D3D-C3213099C8CD}"/>
          </ac:picMkLst>
        </pc:picChg>
        <pc:picChg chg="del">
          <ac:chgData name="Mate Csanad" userId="318b3dc6109a1aac" providerId="LiveId" clId="{5A3A9E9F-08CA-44C1-9161-C762A216BFDF}" dt="2024-11-18T09:40:16.230" v="198" actId="478"/>
          <ac:picMkLst>
            <pc:docMk/>
            <pc:sldMk cId="1427049955" sldId="593"/>
            <ac:picMk id="26" creationId="{734E6095-FF71-796B-D50B-FC0F7E5E4F61}"/>
          </ac:picMkLst>
        </pc:picChg>
        <pc:picChg chg="add mod">
          <ac:chgData name="Mate Csanad" userId="318b3dc6109a1aac" providerId="LiveId" clId="{5A3A9E9F-08CA-44C1-9161-C762A216BFDF}" dt="2024-11-18T09:40:01.219" v="193"/>
          <ac:picMkLst>
            <pc:docMk/>
            <pc:sldMk cId="1427049955" sldId="593"/>
            <ac:picMk id="27" creationId="{29DB0C0E-656D-1B45-8CBF-0C05FE430572}"/>
          </ac:picMkLst>
        </pc:picChg>
        <pc:picChg chg="add mod ord">
          <ac:chgData name="Mate Csanad" userId="318b3dc6109a1aac" providerId="LiveId" clId="{5A3A9E9F-08CA-44C1-9161-C762A216BFDF}" dt="2024-11-18T13:26:43.347" v="3035" actId="14100"/>
          <ac:picMkLst>
            <pc:docMk/>
            <pc:sldMk cId="1427049955" sldId="593"/>
            <ac:picMk id="31" creationId="{05C5D187-5808-6767-BAD6-CF1998C26937}"/>
          </ac:picMkLst>
        </pc:picChg>
      </pc:sldChg>
      <pc:sldChg chg="addSp delSp modSp mod">
        <pc:chgData name="Mate Csanad" userId="318b3dc6109a1aac" providerId="LiveId" clId="{5A3A9E9F-08CA-44C1-9161-C762A216BFDF}" dt="2024-11-18T13:44:26.484" v="3178"/>
        <pc:sldMkLst>
          <pc:docMk/>
          <pc:sldMk cId="836955403" sldId="594"/>
        </pc:sldMkLst>
        <pc:spChg chg="del">
          <ac:chgData name="Mate Csanad" userId="318b3dc6109a1aac" providerId="LiveId" clId="{5A3A9E9F-08CA-44C1-9161-C762A216BFDF}" dt="2024-11-18T13:43:01.621" v="3153" actId="478"/>
          <ac:spMkLst>
            <pc:docMk/>
            <pc:sldMk cId="836955403" sldId="594"/>
            <ac:spMk id="4" creationId="{2AC48C00-667D-5E4C-4DB3-B08B1AD181DB}"/>
          </ac:spMkLst>
        </pc:spChg>
        <pc:spChg chg="mod">
          <ac:chgData name="Mate Csanad" userId="318b3dc6109a1aac" providerId="LiveId" clId="{5A3A9E9F-08CA-44C1-9161-C762A216BFDF}" dt="2024-11-18T13:30:13.280" v="3116" actId="20577"/>
          <ac:spMkLst>
            <pc:docMk/>
            <pc:sldMk cId="836955403" sldId="594"/>
            <ac:spMk id="6" creationId="{CF40B467-142A-4530-9153-1E1EBBB6454D}"/>
          </ac:spMkLst>
        </pc:spChg>
        <pc:spChg chg="add mod">
          <ac:chgData name="Mate Csanad" userId="318b3dc6109a1aac" providerId="LiveId" clId="{5A3A9E9F-08CA-44C1-9161-C762A216BFDF}" dt="2024-11-18T13:44:26.484" v="3178"/>
          <ac:spMkLst>
            <pc:docMk/>
            <pc:sldMk cId="836955403" sldId="594"/>
            <ac:spMk id="8" creationId="{89722045-EF1C-8622-DCBD-E59FEEF2EF6E}"/>
          </ac:spMkLst>
        </pc:spChg>
      </pc:sldChg>
      <pc:sldChg chg="delSp mod">
        <pc:chgData name="Mate Csanad" userId="318b3dc6109a1aac" providerId="LiveId" clId="{5A3A9E9F-08CA-44C1-9161-C762A216BFDF}" dt="2024-11-18T13:42:30.020" v="3144" actId="21"/>
        <pc:sldMkLst>
          <pc:docMk/>
          <pc:sldMk cId="982108838" sldId="595"/>
        </pc:sldMkLst>
        <pc:spChg chg="del">
          <ac:chgData name="Mate Csanad" userId="318b3dc6109a1aac" providerId="LiveId" clId="{5A3A9E9F-08CA-44C1-9161-C762A216BFDF}" dt="2024-11-18T13:42:30.020" v="3144" actId="21"/>
          <ac:spMkLst>
            <pc:docMk/>
            <pc:sldMk cId="982108838" sldId="595"/>
            <ac:spMk id="4" creationId="{4F2304F3-8AFC-AA8E-C0DE-DD7E713DB6BB}"/>
          </ac:spMkLst>
        </pc:spChg>
      </pc:sldChg>
      <pc:sldChg chg="addSp delSp modSp mod">
        <pc:chgData name="Mate Csanad" userId="318b3dc6109a1aac" providerId="LiveId" clId="{5A3A9E9F-08CA-44C1-9161-C762A216BFDF}" dt="2024-11-18T13:44:53.044" v="3191" actId="108"/>
        <pc:sldMkLst>
          <pc:docMk/>
          <pc:sldMk cId="2104500032" sldId="603"/>
        </pc:sldMkLst>
        <pc:spChg chg="add mod">
          <ac:chgData name="Mate Csanad" userId="318b3dc6109a1aac" providerId="LiveId" clId="{5A3A9E9F-08CA-44C1-9161-C762A216BFDF}" dt="2024-11-18T13:44:53.044" v="3191" actId="108"/>
          <ac:spMkLst>
            <pc:docMk/>
            <pc:sldMk cId="2104500032" sldId="603"/>
            <ac:spMk id="6" creationId="{5DCDFC75-E20D-1731-0972-03F8AA8D1D7E}"/>
          </ac:spMkLst>
        </pc:spChg>
        <pc:spChg chg="del">
          <ac:chgData name="Mate Csanad" userId="318b3dc6109a1aac" providerId="LiveId" clId="{5A3A9E9F-08CA-44C1-9161-C762A216BFDF}" dt="2024-11-18T13:42:46.313" v="3148" actId="478"/>
          <ac:spMkLst>
            <pc:docMk/>
            <pc:sldMk cId="2104500032" sldId="603"/>
            <ac:spMk id="9" creationId="{C3EAA887-E399-8C40-4D81-07C81178196B}"/>
          </ac:spMkLst>
        </pc:spChg>
      </pc:sldChg>
      <pc:sldChg chg="delSp mod">
        <pc:chgData name="Mate Csanad" userId="318b3dc6109a1aac" providerId="LiveId" clId="{5A3A9E9F-08CA-44C1-9161-C762A216BFDF}" dt="2024-11-18T13:42:33.935" v="3146" actId="478"/>
        <pc:sldMkLst>
          <pc:docMk/>
          <pc:sldMk cId="3653196414" sldId="609"/>
        </pc:sldMkLst>
        <pc:spChg chg="del">
          <ac:chgData name="Mate Csanad" userId="318b3dc6109a1aac" providerId="LiveId" clId="{5A3A9E9F-08CA-44C1-9161-C762A216BFDF}" dt="2024-11-18T13:42:33.935" v="3146" actId="478"/>
          <ac:spMkLst>
            <pc:docMk/>
            <pc:sldMk cId="3653196414" sldId="609"/>
            <ac:spMk id="7" creationId="{98693130-A0D7-024A-1D6C-EC81DDC3FF2F}"/>
          </ac:spMkLst>
        </pc:spChg>
      </pc:sldChg>
      <pc:sldChg chg="addSp delSp modSp mod">
        <pc:chgData name="Mate Csanad" userId="318b3dc6109a1aac" providerId="LiveId" clId="{5A3A9E9F-08CA-44C1-9161-C762A216BFDF}" dt="2024-11-18T13:45:41.199" v="3206" actId="108"/>
        <pc:sldMkLst>
          <pc:docMk/>
          <pc:sldMk cId="3772508318" sldId="610"/>
        </pc:sldMkLst>
        <pc:spChg chg="add mod">
          <ac:chgData name="Mate Csanad" userId="318b3dc6109a1aac" providerId="LiveId" clId="{5A3A9E9F-08CA-44C1-9161-C762A216BFDF}" dt="2024-11-18T13:45:41.199" v="3206" actId="108"/>
          <ac:spMkLst>
            <pc:docMk/>
            <pc:sldMk cId="3772508318" sldId="610"/>
            <ac:spMk id="2" creationId="{E15B429F-CCF1-17E4-B30E-1A5E0C6B8B90}"/>
          </ac:spMkLst>
        </pc:spChg>
        <pc:spChg chg="add del mod">
          <ac:chgData name="Mate Csanad" userId="318b3dc6109a1aac" providerId="LiveId" clId="{5A3A9E9F-08CA-44C1-9161-C762A216BFDF}" dt="2024-11-18T13:45:31.808" v="3203" actId="478"/>
          <ac:spMkLst>
            <pc:docMk/>
            <pc:sldMk cId="3772508318" sldId="610"/>
            <ac:spMk id="6" creationId="{3382B0C6-DF07-AC43-2D1F-AE931469F664}"/>
          </ac:spMkLst>
        </pc:spChg>
        <pc:spChg chg="mod">
          <ac:chgData name="Mate Csanad" userId="318b3dc6109a1aac" providerId="LiveId" clId="{5A3A9E9F-08CA-44C1-9161-C762A216BFDF}" dt="2024-11-18T09:56:53.930" v="893" actId="14100"/>
          <ac:spMkLst>
            <pc:docMk/>
            <pc:sldMk cId="3772508318" sldId="610"/>
            <ac:spMk id="7" creationId="{7CB0CA0D-BF38-8C53-7071-676A790D0351}"/>
          </ac:spMkLst>
        </pc:spChg>
        <pc:spChg chg="del">
          <ac:chgData name="Mate Csanad" userId="318b3dc6109a1aac" providerId="LiveId" clId="{5A3A9E9F-08CA-44C1-9161-C762A216BFDF}" dt="2024-11-18T09:55:52.618" v="872" actId="478"/>
          <ac:spMkLst>
            <pc:docMk/>
            <pc:sldMk cId="3772508318" sldId="610"/>
            <ac:spMk id="8" creationId="{BD38FF1C-D3EC-99C2-A526-AACDF625BE58}"/>
          </ac:spMkLst>
        </pc:spChg>
        <pc:spChg chg="del">
          <ac:chgData name="Mate Csanad" userId="318b3dc6109a1aac" providerId="LiveId" clId="{5A3A9E9F-08CA-44C1-9161-C762A216BFDF}" dt="2024-11-18T09:55:49.740" v="871" actId="478"/>
          <ac:spMkLst>
            <pc:docMk/>
            <pc:sldMk cId="3772508318" sldId="610"/>
            <ac:spMk id="12" creationId="{0E32900E-D23A-28A0-7AE1-AAC2BE82F8C2}"/>
          </ac:spMkLst>
        </pc:spChg>
        <pc:picChg chg="del">
          <ac:chgData name="Mate Csanad" userId="318b3dc6109a1aac" providerId="LiveId" clId="{5A3A9E9F-08CA-44C1-9161-C762A216BFDF}" dt="2024-11-18T09:55:55.646" v="873" actId="478"/>
          <ac:picMkLst>
            <pc:docMk/>
            <pc:sldMk cId="3772508318" sldId="610"/>
            <ac:picMk id="2" creationId="{1451C1E1-4AC6-11D1-B6D5-C00DAAF047AA}"/>
          </ac:picMkLst>
        </pc:picChg>
        <pc:picChg chg="add mod">
          <ac:chgData name="Mate Csanad" userId="318b3dc6109a1aac" providerId="LiveId" clId="{5A3A9E9F-08CA-44C1-9161-C762A216BFDF}" dt="2024-11-18T13:45:35.993" v="3205" actId="1076"/>
          <ac:picMkLst>
            <pc:docMk/>
            <pc:sldMk cId="3772508318" sldId="610"/>
            <ac:picMk id="4" creationId="{0EA91885-B71D-FA86-DF28-07CA62111160}"/>
          </ac:picMkLst>
        </pc:picChg>
        <pc:picChg chg="del">
          <ac:chgData name="Mate Csanad" userId="318b3dc6109a1aac" providerId="LiveId" clId="{5A3A9E9F-08CA-44C1-9161-C762A216BFDF}" dt="2024-11-18T09:55:56.162" v="874" actId="478"/>
          <ac:picMkLst>
            <pc:docMk/>
            <pc:sldMk cId="3772508318" sldId="610"/>
            <ac:picMk id="4" creationId="{A30FA9E1-92F8-3319-CB91-0866E8B32A74}"/>
          </ac:picMkLst>
        </pc:picChg>
        <pc:picChg chg="del">
          <ac:chgData name="Mate Csanad" userId="318b3dc6109a1aac" providerId="LiveId" clId="{5A3A9E9F-08CA-44C1-9161-C762A216BFDF}" dt="2024-11-18T09:55:56.611" v="875" actId="478"/>
          <ac:picMkLst>
            <pc:docMk/>
            <pc:sldMk cId="3772508318" sldId="610"/>
            <ac:picMk id="9" creationId="{FCA7EE3A-6E99-EEAD-F7BA-F69E096AD9DC}"/>
          </ac:picMkLst>
        </pc:picChg>
        <pc:picChg chg="del">
          <ac:chgData name="Mate Csanad" userId="318b3dc6109a1aac" providerId="LiveId" clId="{5A3A9E9F-08CA-44C1-9161-C762A216BFDF}" dt="2024-11-18T09:55:48.355" v="870" actId="478"/>
          <ac:picMkLst>
            <pc:docMk/>
            <pc:sldMk cId="3772508318" sldId="610"/>
            <ac:picMk id="10" creationId="{7EA647D8-E72C-37D1-BA96-F8B021129AEC}"/>
          </ac:picMkLst>
        </pc:picChg>
        <pc:picChg chg="add mod">
          <ac:chgData name="Mate Csanad" userId="318b3dc6109a1aac" providerId="LiveId" clId="{5A3A9E9F-08CA-44C1-9161-C762A216BFDF}" dt="2024-11-18T09:56:44.626" v="891" actId="14100"/>
          <ac:picMkLst>
            <pc:docMk/>
            <pc:sldMk cId="3772508318" sldId="610"/>
            <ac:picMk id="11" creationId="{978550EA-A0F4-990C-3B14-B14CDB1C5DA6}"/>
          </ac:picMkLst>
        </pc:picChg>
        <pc:picChg chg="add mod">
          <ac:chgData name="Mate Csanad" userId="318b3dc6109a1aac" providerId="LiveId" clId="{5A3A9E9F-08CA-44C1-9161-C762A216BFDF}" dt="2024-11-18T09:56:41.481" v="890" actId="1076"/>
          <ac:picMkLst>
            <pc:docMk/>
            <pc:sldMk cId="3772508318" sldId="610"/>
            <ac:picMk id="13" creationId="{1AFBE954-5C2A-8E19-BB5C-91851E24F7D0}"/>
          </ac:picMkLst>
        </pc:picChg>
        <pc:picChg chg="add mod">
          <ac:chgData name="Mate Csanad" userId="318b3dc6109a1aac" providerId="LiveId" clId="{5A3A9E9F-08CA-44C1-9161-C762A216BFDF}" dt="2024-11-18T09:56:41.481" v="890" actId="1076"/>
          <ac:picMkLst>
            <pc:docMk/>
            <pc:sldMk cId="3772508318" sldId="610"/>
            <ac:picMk id="14" creationId="{BF9E8270-7F16-44D5-8D35-2079DA43325B}"/>
          </ac:picMkLst>
        </pc:picChg>
      </pc:sldChg>
      <pc:sldChg chg="addSp delSp modSp mod">
        <pc:chgData name="Mate Csanad" userId="318b3dc6109a1aac" providerId="LiveId" clId="{5A3A9E9F-08CA-44C1-9161-C762A216BFDF}" dt="2024-11-18T13:44:30.243" v="3181"/>
        <pc:sldMkLst>
          <pc:docMk/>
          <pc:sldMk cId="1859167088" sldId="612"/>
        </pc:sldMkLst>
        <pc:spChg chg="add mod">
          <ac:chgData name="Mate Csanad" userId="318b3dc6109a1aac" providerId="LiveId" clId="{5A3A9E9F-08CA-44C1-9161-C762A216BFDF}" dt="2024-11-18T13:44:30.243" v="3181"/>
          <ac:spMkLst>
            <pc:docMk/>
            <pc:sldMk cId="1859167088" sldId="612"/>
            <ac:spMk id="6" creationId="{06754C74-D44D-C16C-448E-B04E078786EA}"/>
          </ac:spMkLst>
        </pc:spChg>
        <pc:spChg chg="del">
          <ac:chgData name="Mate Csanad" userId="318b3dc6109a1aac" providerId="LiveId" clId="{5A3A9E9F-08CA-44C1-9161-C762A216BFDF}" dt="2024-11-18T13:42:50.670" v="3149" actId="478"/>
          <ac:spMkLst>
            <pc:docMk/>
            <pc:sldMk cId="1859167088" sldId="612"/>
            <ac:spMk id="7" creationId="{168F4326-6075-4B57-078B-ED0A94DD2C70}"/>
          </ac:spMkLst>
        </pc:spChg>
        <pc:spChg chg="mod">
          <ac:chgData name="Mate Csanad" userId="318b3dc6109a1aac" providerId="LiveId" clId="{5A3A9E9F-08CA-44C1-9161-C762A216BFDF}" dt="2024-11-18T13:42:54.926" v="3150" actId="1076"/>
          <ac:spMkLst>
            <pc:docMk/>
            <pc:sldMk cId="1859167088" sldId="612"/>
            <ac:spMk id="9" creationId="{3FF16C39-00C6-8B92-EB76-6A15E1898B7A}"/>
          </ac:spMkLst>
        </pc:spChg>
        <pc:picChg chg="mod">
          <ac:chgData name="Mate Csanad" userId="318b3dc6109a1aac" providerId="LiveId" clId="{5A3A9E9F-08CA-44C1-9161-C762A216BFDF}" dt="2024-11-18T13:42:54.926" v="3150" actId="1076"/>
          <ac:picMkLst>
            <pc:docMk/>
            <pc:sldMk cId="1859167088" sldId="612"/>
            <ac:picMk id="8" creationId="{FA964F8C-2BD8-E1DA-96A2-721895627847}"/>
          </ac:picMkLst>
        </pc:picChg>
      </pc:sldChg>
      <pc:sldChg chg="addSp modSp mod">
        <pc:chgData name="Mate Csanad" userId="318b3dc6109a1aac" providerId="LiveId" clId="{5A3A9E9F-08CA-44C1-9161-C762A216BFDF}" dt="2024-11-18T13:45:08.091" v="3198"/>
        <pc:sldMkLst>
          <pc:docMk/>
          <pc:sldMk cId="389189736" sldId="615"/>
        </pc:sldMkLst>
        <pc:spChg chg="mod">
          <ac:chgData name="Mate Csanad" userId="318b3dc6109a1aac" providerId="LiveId" clId="{5A3A9E9F-08CA-44C1-9161-C762A216BFDF}" dt="2024-11-18T09:42:53.303" v="473" actId="6549"/>
          <ac:spMkLst>
            <pc:docMk/>
            <pc:sldMk cId="389189736" sldId="615"/>
            <ac:spMk id="3" creationId="{C50EEA88-DAA6-169F-688E-32436EDFC3B2}"/>
          </ac:spMkLst>
        </pc:spChg>
        <pc:spChg chg="add mod">
          <ac:chgData name="Mate Csanad" userId="318b3dc6109a1aac" providerId="LiveId" clId="{5A3A9E9F-08CA-44C1-9161-C762A216BFDF}" dt="2024-11-18T13:45:08.091" v="3198"/>
          <ac:spMkLst>
            <pc:docMk/>
            <pc:sldMk cId="389189736" sldId="615"/>
            <ac:spMk id="6" creationId="{9E917B28-AA60-8BB5-1EDC-C3ABDC9BA22E}"/>
          </ac:spMkLst>
        </pc:spChg>
      </pc:sldChg>
      <pc:sldChg chg="delSp mod">
        <pc:chgData name="Mate Csanad" userId="318b3dc6109a1aac" providerId="LiveId" clId="{5A3A9E9F-08CA-44C1-9161-C762A216BFDF}" dt="2024-11-18T13:42:23.582" v="3142" actId="478"/>
        <pc:sldMkLst>
          <pc:docMk/>
          <pc:sldMk cId="3638026817" sldId="616"/>
        </pc:sldMkLst>
        <pc:spChg chg="del">
          <ac:chgData name="Mate Csanad" userId="318b3dc6109a1aac" providerId="LiveId" clId="{5A3A9E9F-08CA-44C1-9161-C762A216BFDF}" dt="2024-11-18T13:42:23.582" v="3142" actId="478"/>
          <ac:spMkLst>
            <pc:docMk/>
            <pc:sldMk cId="3638026817" sldId="616"/>
            <ac:spMk id="6" creationId="{3CB219B6-E023-99DE-0F3D-1692705F2CA1}"/>
          </ac:spMkLst>
        </pc:spChg>
      </pc:sldChg>
      <pc:sldChg chg="addSp delSp modSp mod">
        <pc:chgData name="Mate Csanad" userId="318b3dc6109a1aac" providerId="LiveId" clId="{5A3A9E9F-08CA-44C1-9161-C762A216BFDF}" dt="2024-11-25T07:59:27.501" v="3501"/>
        <pc:sldMkLst>
          <pc:docMk/>
          <pc:sldMk cId="3161918165" sldId="617"/>
        </pc:sldMkLst>
        <pc:spChg chg="mod">
          <ac:chgData name="Mate Csanad" userId="318b3dc6109a1aac" providerId="LiveId" clId="{5A3A9E9F-08CA-44C1-9161-C762A216BFDF}" dt="2024-11-25T07:59:05.727" v="3498" actId="20577"/>
          <ac:spMkLst>
            <pc:docMk/>
            <pc:sldMk cId="3161918165" sldId="617"/>
            <ac:spMk id="3" creationId="{0E9EA4EB-1CB6-401E-A1D9-E9E05DA590D4}"/>
          </ac:spMkLst>
        </pc:spChg>
        <pc:spChg chg="del">
          <ac:chgData name="Mate Csanad" userId="318b3dc6109a1aac" providerId="LiveId" clId="{5A3A9E9F-08CA-44C1-9161-C762A216BFDF}" dt="2024-11-18T13:42:59.455" v="3152" actId="478"/>
          <ac:spMkLst>
            <pc:docMk/>
            <pc:sldMk cId="3161918165" sldId="617"/>
            <ac:spMk id="5" creationId="{DF3D4194-5399-6E8E-2725-CF5652381AC2}"/>
          </ac:spMkLst>
        </pc:spChg>
        <pc:spChg chg="add mod">
          <ac:chgData name="Mate Csanad" userId="318b3dc6109a1aac" providerId="LiveId" clId="{5A3A9E9F-08CA-44C1-9161-C762A216BFDF}" dt="2024-11-18T13:44:28.041" v="3179"/>
          <ac:spMkLst>
            <pc:docMk/>
            <pc:sldMk cId="3161918165" sldId="617"/>
            <ac:spMk id="6" creationId="{0BEF06DB-35B6-D264-2F41-86BF08153E09}"/>
          </ac:spMkLst>
        </pc:spChg>
        <pc:spChg chg="add del mod">
          <ac:chgData name="Mate Csanad" userId="318b3dc6109a1aac" providerId="LiveId" clId="{5A3A9E9F-08CA-44C1-9161-C762A216BFDF}" dt="2024-11-25T07:52:15.023" v="3283" actId="478"/>
          <ac:spMkLst>
            <pc:docMk/>
            <pc:sldMk cId="3161918165" sldId="617"/>
            <ac:spMk id="9" creationId="{72264912-E62E-56BE-A793-E75850BDA074}"/>
          </ac:spMkLst>
        </pc:spChg>
        <pc:spChg chg="add mod">
          <ac:chgData name="Mate Csanad" userId="318b3dc6109a1aac" providerId="LiveId" clId="{5A3A9E9F-08CA-44C1-9161-C762A216BFDF}" dt="2024-11-25T07:53:10.221" v="3347" actId="1036"/>
          <ac:spMkLst>
            <pc:docMk/>
            <pc:sldMk cId="3161918165" sldId="617"/>
            <ac:spMk id="11" creationId="{BE5B7B35-9871-7925-94A4-0D55835D38C2}"/>
          </ac:spMkLst>
        </pc:spChg>
        <pc:spChg chg="add mod">
          <ac:chgData name="Mate Csanad" userId="318b3dc6109a1aac" providerId="LiveId" clId="{5A3A9E9F-08CA-44C1-9161-C762A216BFDF}" dt="2024-11-25T07:53:03.564" v="3343" actId="1036"/>
          <ac:spMkLst>
            <pc:docMk/>
            <pc:sldMk cId="3161918165" sldId="617"/>
            <ac:spMk id="12" creationId="{448498BD-4268-A043-64E0-2B4812BFB1C7}"/>
          </ac:spMkLst>
        </pc:spChg>
        <pc:spChg chg="add mod">
          <ac:chgData name="Mate Csanad" userId="318b3dc6109a1aac" providerId="LiveId" clId="{5A3A9E9F-08CA-44C1-9161-C762A216BFDF}" dt="2024-11-25T07:59:22.189" v="3500"/>
          <ac:spMkLst>
            <pc:docMk/>
            <pc:sldMk cId="3161918165" sldId="617"/>
            <ac:spMk id="16" creationId="{6F3A55AD-EEB4-D271-A60C-5CDC10463689}"/>
          </ac:spMkLst>
        </pc:spChg>
        <pc:spChg chg="add mod">
          <ac:chgData name="Mate Csanad" userId="318b3dc6109a1aac" providerId="LiveId" clId="{5A3A9E9F-08CA-44C1-9161-C762A216BFDF}" dt="2024-11-25T07:59:27.501" v="3501"/>
          <ac:spMkLst>
            <pc:docMk/>
            <pc:sldMk cId="3161918165" sldId="617"/>
            <ac:spMk id="17" creationId="{6B0D281C-14C9-604D-0322-5E23743EC3FF}"/>
          </ac:spMkLst>
        </pc:spChg>
        <pc:spChg chg="add mod">
          <ac:chgData name="Mate Csanad" userId="318b3dc6109a1aac" providerId="LiveId" clId="{5A3A9E9F-08CA-44C1-9161-C762A216BFDF}" dt="2024-11-25T07:58:29.475" v="3493" actId="20577"/>
          <ac:spMkLst>
            <pc:docMk/>
            <pc:sldMk cId="3161918165" sldId="617"/>
            <ac:spMk id="18" creationId="{43E79000-8F4A-E8B0-DFF3-1F9341DBE3E6}"/>
          </ac:spMkLst>
        </pc:spChg>
        <pc:spChg chg="add mod">
          <ac:chgData name="Mate Csanad" userId="318b3dc6109a1aac" providerId="LiveId" clId="{5A3A9E9F-08CA-44C1-9161-C762A216BFDF}" dt="2024-11-25T07:58:32.221" v="3494" actId="20577"/>
          <ac:spMkLst>
            <pc:docMk/>
            <pc:sldMk cId="3161918165" sldId="617"/>
            <ac:spMk id="19" creationId="{741184F4-DFD4-D820-F044-57489CB5CBFB}"/>
          </ac:spMkLst>
        </pc:spChg>
        <pc:picChg chg="mod">
          <ac:chgData name="Mate Csanad" userId="318b3dc6109a1aac" providerId="LiveId" clId="{5A3A9E9F-08CA-44C1-9161-C762A216BFDF}" dt="2024-11-25T07:50:47.288" v="3231" actId="1035"/>
          <ac:picMkLst>
            <pc:docMk/>
            <pc:sldMk cId="3161918165" sldId="617"/>
            <ac:picMk id="10" creationId="{C436B75E-5575-CEDB-BBC8-AF81A394297D}"/>
          </ac:picMkLst>
        </pc:picChg>
        <pc:picChg chg="mod">
          <ac:chgData name="Mate Csanad" userId="318b3dc6109a1aac" providerId="LiveId" clId="{5A3A9E9F-08CA-44C1-9161-C762A216BFDF}" dt="2024-11-25T07:50:48.827" v="3233" actId="1036"/>
          <ac:picMkLst>
            <pc:docMk/>
            <pc:sldMk cId="3161918165" sldId="617"/>
            <ac:picMk id="14" creationId="{D5427338-B3AE-5280-9877-AE7BD61960CF}"/>
          </ac:picMkLst>
        </pc:picChg>
        <pc:cxnChg chg="add del">
          <ac:chgData name="Mate Csanad" userId="318b3dc6109a1aac" providerId="LiveId" clId="{5A3A9E9F-08CA-44C1-9161-C762A216BFDF}" dt="2024-11-25T07:53:39.064" v="3353" actId="478"/>
          <ac:cxnSpMkLst>
            <pc:docMk/>
            <pc:sldMk cId="3161918165" sldId="617"/>
            <ac:cxnSpMk id="15" creationId="{59EDCABE-3E2A-5E8A-711F-30C77CF57CB0}"/>
          </ac:cxnSpMkLst>
        </pc:cxnChg>
      </pc:sldChg>
      <pc:sldChg chg="delSp mod">
        <pc:chgData name="Mate Csanad" userId="318b3dc6109a1aac" providerId="LiveId" clId="{5A3A9E9F-08CA-44C1-9161-C762A216BFDF}" dt="2024-11-18T13:42:32.038" v="3145" actId="478"/>
        <pc:sldMkLst>
          <pc:docMk/>
          <pc:sldMk cId="813122539" sldId="618"/>
        </pc:sldMkLst>
        <pc:spChg chg="del">
          <ac:chgData name="Mate Csanad" userId="318b3dc6109a1aac" providerId="LiveId" clId="{5A3A9E9F-08CA-44C1-9161-C762A216BFDF}" dt="2024-11-18T13:42:32.038" v="3145" actId="478"/>
          <ac:spMkLst>
            <pc:docMk/>
            <pc:sldMk cId="813122539" sldId="618"/>
            <ac:spMk id="10" creationId="{5E69D73D-A2EC-A0A3-2722-D54CA6C6127D}"/>
          </ac:spMkLst>
        </pc:spChg>
      </pc:sldChg>
      <pc:sldChg chg="delSp mod">
        <pc:chgData name="Mate Csanad" userId="318b3dc6109a1aac" providerId="LiveId" clId="{5A3A9E9F-08CA-44C1-9161-C762A216BFDF}" dt="2024-11-18T13:42:27.036" v="3143" actId="478"/>
        <pc:sldMkLst>
          <pc:docMk/>
          <pc:sldMk cId="14923848" sldId="619"/>
        </pc:sldMkLst>
        <pc:spChg chg="del">
          <ac:chgData name="Mate Csanad" userId="318b3dc6109a1aac" providerId="LiveId" clId="{5A3A9E9F-08CA-44C1-9161-C762A216BFDF}" dt="2024-11-18T13:42:27.036" v="3143" actId="478"/>
          <ac:spMkLst>
            <pc:docMk/>
            <pc:sldMk cId="14923848" sldId="619"/>
            <ac:spMk id="14" creationId="{F739A343-98AE-5A6A-7A83-7160FCCF3546}"/>
          </ac:spMkLst>
        </pc:spChg>
      </pc:sldChg>
      <pc:sldChg chg="addSp delSp modSp mod">
        <pc:chgData name="Mate Csanad" userId="318b3dc6109a1aac" providerId="LiveId" clId="{5A3A9E9F-08CA-44C1-9161-C762A216BFDF}" dt="2024-11-18T13:44:28.723" v="3180"/>
        <pc:sldMkLst>
          <pc:docMk/>
          <pc:sldMk cId="4191274704" sldId="621"/>
        </pc:sldMkLst>
        <pc:spChg chg="add mod">
          <ac:chgData name="Mate Csanad" userId="318b3dc6109a1aac" providerId="LiveId" clId="{5A3A9E9F-08CA-44C1-9161-C762A216BFDF}" dt="2024-11-18T13:44:28.723" v="3180"/>
          <ac:spMkLst>
            <pc:docMk/>
            <pc:sldMk cId="4191274704" sldId="621"/>
            <ac:spMk id="6" creationId="{960DBBE1-78A7-B658-461A-7386136FC94D}"/>
          </ac:spMkLst>
        </pc:spChg>
        <pc:spChg chg="del">
          <ac:chgData name="Mate Csanad" userId="318b3dc6109a1aac" providerId="LiveId" clId="{5A3A9E9F-08CA-44C1-9161-C762A216BFDF}" dt="2024-11-18T13:42:57.494" v="3151" actId="478"/>
          <ac:spMkLst>
            <pc:docMk/>
            <pc:sldMk cId="4191274704" sldId="621"/>
            <ac:spMk id="7" creationId="{4CFCB304-4B01-D578-595C-86B019487874}"/>
          </ac:spMkLst>
        </pc:spChg>
      </pc:sldChg>
      <pc:sldChg chg="del">
        <pc:chgData name="Mate Csanad" userId="318b3dc6109a1aac" providerId="LiveId" clId="{5A3A9E9F-08CA-44C1-9161-C762A216BFDF}" dt="2024-11-18T13:41:28.852" v="3128" actId="47"/>
        <pc:sldMkLst>
          <pc:docMk/>
          <pc:sldMk cId="2264615981" sldId="624"/>
        </pc:sldMkLst>
      </pc:sldChg>
      <pc:sldChg chg="del">
        <pc:chgData name="Mate Csanad" userId="318b3dc6109a1aac" providerId="LiveId" clId="{5A3A9E9F-08CA-44C1-9161-C762A216BFDF}" dt="2024-11-18T13:41:32.845" v="3129" actId="47"/>
        <pc:sldMkLst>
          <pc:docMk/>
          <pc:sldMk cId="2973542083" sldId="625"/>
        </pc:sldMkLst>
      </pc:sldChg>
      <pc:sldChg chg="addSp modSp mod">
        <pc:chgData name="Mate Csanad" userId="318b3dc6109a1aac" providerId="LiveId" clId="{5A3A9E9F-08CA-44C1-9161-C762A216BFDF}" dt="2024-11-18T13:44:39.468" v="3184" actId="108"/>
        <pc:sldMkLst>
          <pc:docMk/>
          <pc:sldMk cId="3771322996" sldId="626"/>
        </pc:sldMkLst>
        <pc:spChg chg="add mod">
          <ac:chgData name="Mate Csanad" userId="318b3dc6109a1aac" providerId="LiveId" clId="{5A3A9E9F-08CA-44C1-9161-C762A216BFDF}" dt="2024-11-18T13:44:39.468" v="3184" actId="108"/>
          <ac:spMkLst>
            <pc:docMk/>
            <pc:sldMk cId="3771322996" sldId="626"/>
            <ac:spMk id="9" creationId="{21A850E0-DEA8-734F-DC62-942408D42B41}"/>
          </ac:spMkLst>
        </pc:spChg>
      </pc:sldChg>
      <pc:sldChg chg="addSp modSp mod">
        <pc:chgData name="Mate Csanad" userId="318b3dc6109a1aac" providerId="LiveId" clId="{5A3A9E9F-08CA-44C1-9161-C762A216BFDF}" dt="2024-11-18T13:44:42.650" v="3186"/>
        <pc:sldMkLst>
          <pc:docMk/>
          <pc:sldMk cId="1501712860" sldId="627"/>
        </pc:sldMkLst>
        <pc:spChg chg="mod">
          <ac:chgData name="Mate Csanad" userId="318b3dc6109a1aac" providerId="LiveId" clId="{5A3A9E9F-08CA-44C1-9161-C762A216BFDF}" dt="2024-11-18T10:10:58.999" v="1140" actId="6549"/>
          <ac:spMkLst>
            <pc:docMk/>
            <pc:sldMk cId="1501712860" sldId="627"/>
            <ac:spMk id="3" creationId="{E122039E-BEC7-9FEF-488D-C88DF81B3568}"/>
          </ac:spMkLst>
        </pc:spChg>
        <pc:spChg chg="add mod">
          <ac:chgData name="Mate Csanad" userId="318b3dc6109a1aac" providerId="LiveId" clId="{5A3A9E9F-08CA-44C1-9161-C762A216BFDF}" dt="2024-11-18T13:44:42.650" v="3186"/>
          <ac:spMkLst>
            <pc:docMk/>
            <pc:sldMk cId="1501712860" sldId="627"/>
            <ac:spMk id="7" creationId="{717CDE17-1B02-EB24-E459-941FE8DF13A6}"/>
          </ac:spMkLst>
        </pc:spChg>
        <pc:picChg chg="mod">
          <ac:chgData name="Mate Csanad" userId="318b3dc6109a1aac" providerId="LiveId" clId="{5A3A9E9F-08CA-44C1-9161-C762A216BFDF}" dt="2024-11-18T10:07:51.792" v="926" actId="1076"/>
          <ac:picMkLst>
            <pc:docMk/>
            <pc:sldMk cId="1501712860" sldId="627"/>
            <ac:picMk id="8" creationId="{A63CE4E5-9B31-A715-22C2-44F8F2EE94E6}"/>
          </ac:picMkLst>
        </pc:picChg>
      </pc:sldChg>
      <pc:sldChg chg="addSp modSp mod">
        <pc:chgData name="Mate Csanad" userId="318b3dc6109a1aac" providerId="LiveId" clId="{5A3A9E9F-08CA-44C1-9161-C762A216BFDF}" dt="2024-11-18T13:44:55.601" v="3192"/>
        <pc:sldMkLst>
          <pc:docMk/>
          <pc:sldMk cId="3988279861" sldId="628"/>
        </pc:sldMkLst>
        <pc:spChg chg="mod">
          <ac:chgData name="Mate Csanad" userId="318b3dc6109a1aac" providerId="LiveId" clId="{5A3A9E9F-08CA-44C1-9161-C762A216BFDF}" dt="2024-11-18T10:06:52.381" v="921" actId="20577"/>
          <ac:spMkLst>
            <pc:docMk/>
            <pc:sldMk cId="3988279861" sldId="628"/>
            <ac:spMk id="3" creationId="{5CF7F2D4-480C-01A7-D3A3-C4C613312F05}"/>
          </ac:spMkLst>
        </pc:spChg>
        <pc:spChg chg="add mod">
          <ac:chgData name="Mate Csanad" userId="318b3dc6109a1aac" providerId="LiveId" clId="{5A3A9E9F-08CA-44C1-9161-C762A216BFDF}" dt="2024-11-18T13:44:55.601" v="3192"/>
          <ac:spMkLst>
            <pc:docMk/>
            <pc:sldMk cId="3988279861" sldId="628"/>
            <ac:spMk id="9" creationId="{DA8C1F7F-B449-0B75-2FAA-26F911026DBA}"/>
          </ac:spMkLst>
        </pc:spChg>
        <pc:picChg chg="mod">
          <ac:chgData name="Mate Csanad" userId="318b3dc6109a1aac" providerId="LiveId" clId="{5A3A9E9F-08CA-44C1-9161-C762A216BFDF}" dt="2024-11-18T10:06:28.948" v="900" actId="14100"/>
          <ac:picMkLst>
            <pc:docMk/>
            <pc:sldMk cId="3988279861" sldId="628"/>
            <ac:picMk id="7" creationId="{60E1FDE1-EC08-2F12-90AD-A8E503F8A969}"/>
          </ac:picMkLst>
        </pc:picChg>
        <pc:picChg chg="mod">
          <ac:chgData name="Mate Csanad" userId="318b3dc6109a1aac" providerId="LiveId" clId="{5A3A9E9F-08CA-44C1-9161-C762A216BFDF}" dt="2024-11-18T10:06:28.948" v="900" actId="14100"/>
          <ac:picMkLst>
            <pc:docMk/>
            <pc:sldMk cId="3988279861" sldId="628"/>
            <ac:picMk id="8" creationId="{24B4C9C2-0C73-4987-0731-8C3B68E9AC6B}"/>
          </ac:picMkLst>
        </pc:picChg>
      </pc:sldChg>
      <pc:sldChg chg="addSp modSp mod">
        <pc:chgData name="Mate Csanad" userId="318b3dc6109a1aac" providerId="LiveId" clId="{5A3A9E9F-08CA-44C1-9161-C762A216BFDF}" dt="2024-11-18T13:44:56.456" v="3193"/>
        <pc:sldMkLst>
          <pc:docMk/>
          <pc:sldMk cId="2016156039" sldId="629"/>
        </pc:sldMkLst>
        <pc:spChg chg="mod">
          <ac:chgData name="Mate Csanad" userId="318b3dc6109a1aac" providerId="LiveId" clId="{5A3A9E9F-08CA-44C1-9161-C762A216BFDF}" dt="2024-11-18T10:19:05.109" v="1658" actId="790"/>
          <ac:spMkLst>
            <pc:docMk/>
            <pc:sldMk cId="2016156039" sldId="629"/>
            <ac:spMk id="2" creationId="{B0FE9F96-62BF-445B-B885-4EE4BF96E2BD}"/>
          </ac:spMkLst>
        </pc:spChg>
        <pc:spChg chg="mod">
          <ac:chgData name="Mate Csanad" userId="318b3dc6109a1aac" providerId="LiveId" clId="{5A3A9E9F-08CA-44C1-9161-C762A216BFDF}" dt="2024-11-18T10:20:50.510" v="1823" actId="20577"/>
          <ac:spMkLst>
            <pc:docMk/>
            <pc:sldMk cId="2016156039" sldId="629"/>
            <ac:spMk id="3" creationId="{F12D794D-7855-E238-AAEA-96B055D64889}"/>
          </ac:spMkLst>
        </pc:spChg>
        <pc:spChg chg="mod">
          <ac:chgData name="Mate Csanad" userId="318b3dc6109a1aac" providerId="LiveId" clId="{5A3A9E9F-08CA-44C1-9161-C762A216BFDF}" dt="2024-11-18T10:19:05.109" v="1658" actId="790"/>
          <ac:spMkLst>
            <pc:docMk/>
            <pc:sldMk cId="2016156039" sldId="629"/>
            <ac:spMk id="4" creationId="{911A976B-F103-DA7D-1025-93BF2E5F5017}"/>
          </ac:spMkLst>
        </pc:spChg>
        <pc:spChg chg="mod">
          <ac:chgData name="Mate Csanad" userId="318b3dc6109a1aac" providerId="LiveId" clId="{5A3A9E9F-08CA-44C1-9161-C762A216BFDF}" dt="2024-11-18T10:19:05.109" v="1658" actId="790"/>
          <ac:spMkLst>
            <pc:docMk/>
            <pc:sldMk cId="2016156039" sldId="629"/>
            <ac:spMk id="5" creationId="{EB67A832-F325-61E0-0292-F070C134BA06}"/>
          </ac:spMkLst>
        </pc:spChg>
        <pc:spChg chg="mod">
          <ac:chgData name="Mate Csanad" userId="318b3dc6109a1aac" providerId="LiveId" clId="{5A3A9E9F-08CA-44C1-9161-C762A216BFDF}" dt="2024-11-18T10:19:05.109" v="1658" actId="790"/>
          <ac:spMkLst>
            <pc:docMk/>
            <pc:sldMk cId="2016156039" sldId="629"/>
            <ac:spMk id="6" creationId="{751EC990-D9E7-C26F-4A4A-71DA8C327DBA}"/>
          </ac:spMkLst>
        </pc:spChg>
        <pc:spChg chg="add mod">
          <ac:chgData name="Mate Csanad" userId="318b3dc6109a1aac" providerId="LiveId" clId="{5A3A9E9F-08CA-44C1-9161-C762A216BFDF}" dt="2024-11-18T13:44:56.456" v="3193"/>
          <ac:spMkLst>
            <pc:docMk/>
            <pc:sldMk cId="2016156039" sldId="629"/>
            <ac:spMk id="8" creationId="{C3F854A7-D86F-7873-BA2F-6912AC2656AA}"/>
          </ac:spMkLst>
        </pc:spChg>
        <pc:picChg chg="mod modCrop">
          <ac:chgData name="Mate Csanad" userId="318b3dc6109a1aac" providerId="LiveId" clId="{5A3A9E9F-08CA-44C1-9161-C762A216BFDF}" dt="2024-11-18T10:18:48.810" v="1654" actId="1076"/>
          <ac:picMkLst>
            <pc:docMk/>
            <pc:sldMk cId="2016156039" sldId="629"/>
            <ac:picMk id="7" creationId="{EF96E45A-E58E-1CB4-D5D7-CBB8A8CEF07A}"/>
          </ac:picMkLst>
        </pc:picChg>
      </pc:sldChg>
      <pc:sldChg chg="addSp modSp mod">
        <pc:chgData name="Mate Csanad" userId="318b3dc6109a1aac" providerId="LiveId" clId="{5A3A9E9F-08CA-44C1-9161-C762A216BFDF}" dt="2024-11-18T13:44:43.352" v="3187"/>
        <pc:sldMkLst>
          <pc:docMk/>
          <pc:sldMk cId="188857295" sldId="630"/>
        </pc:sldMkLst>
        <pc:spChg chg="mod">
          <ac:chgData name="Mate Csanad" userId="318b3dc6109a1aac" providerId="LiveId" clId="{5A3A9E9F-08CA-44C1-9161-C762A216BFDF}" dt="2024-11-18T10:13:48.467" v="1360" actId="6549"/>
          <ac:spMkLst>
            <pc:docMk/>
            <pc:sldMk cId="188857295" sldId="630"/>
            <ac:spMk id="3" creationId="{9C91D45C-160B-E1D4-76D9-499ED850AD8D}"/>
          </ac:spMkLst>
        </pc:spChg>
        <pc:spChg chg="add mod">
          <ac:chgData name="Mate Csanad" userId="318b3dc6109a1aac" providerId="LiveId" clId="{5A3A9E9F-08CA-44C1-9161-C762A216BFDF}" dt="2024-11-18T13:44:43.352" v="3187"/>
          <ac:spMkLst>
            <pc:docMk/>
            <pc:sldMk cId="188857295" sldId="630"/>
            <ac:spMk id="8" creationId="{E6CB4D66-491D-AE54-28BD-B31EDF56E4EA}"/>
          </ac:spMkLst>
        </pc:spChg>
        <pc:picChg chg="mod">
          <ac:chgData name="Mate Csanad" userId="318b3dc6109a1aac" providerId="LiveId" clId="{5A3A9E9F-08CA-44C1-9161-C762A216BFDF}" dt="2024-11-18T10:07:55.903" v="927" actId="1076"/>
          <ac:picMkLst>
            <pc:docMk/>
            <pc:sldMk cId="188857295" sldId="630"/>
            <ac:picMk id="7" creationId="{A9BADE76-07AE-11A4-ABB2-247CF3C6501B}"/>
          </ac:picMkLst>
        </pc:picChg>
      </pc:sldChg>
      <pc:sldChg chg="addSp modSp mod">
        <pc:chgData name="Mate Csanad" userId="318b3dc6109a1aac" providerId="LiveId" clId="{5A3A9E9F-08CA-44C1-9161-C762A216BFDF}" dt="2024-11-18T13:44:44.161" v="3188"/>
        <pc:sldMkLst>
          <pc:docMk/>
          <pc:sldMk cId="1359796394" sldId="631"/>
        </pc:sldMkLst>
        <pc:spChg chg="mod">
          <ac:chgData name="Mate Csanad" userId="318b3dc6109a1aac" providerId="LiveId" clId="{5A3A9E9F-08CA-44C1-9161-C762A216BFDF}" dt="2024-11-18T10:16:08.987" v="1586" actId="790"/>
          <ac:spMkLst>
            <pc:docMk/>
            <pc:sldMk cId="1359796394" sldId="631"/>
            <ac:spMk id="2" creationId="{278F84B2-541F-2B5B-C07B-0EB858DD16B3}"/>
          </ac:spMkLst>
        </pc:spChg>
        <pc:spChg chg="mod">
          <ac:chgData name="Mate Csanad" userId="318b3dc6109a1aac" providerId="LiveId" clId="{5A3A9E9F-08CA-44C1-9161-C762A216BFDF}" dt="2024-11-18T10:16:08.987" v="1586" actId="790"/>
          <ac:spMkLst>
            <pc:docMk/>
            <pc:sldMk cId="1359796394" sldId="631"/>
            <ac:spMk id="3" creationId="{80A6230C-3CCF-08B1-C34A-87762EABB10B}"/>
          </ac:spMkLst>
        </pc:spChg>
        <pc:spChg chg="mod">
          <ac:chgData name="Mate Csanad" userId="318b3dc6109a1aac" providerId="LiveId" clId="{5A3A9E9F-08CA-44C1-9161-C762A216BFDF}" dt="2024-11-18T10:16:08.987" v="1586" actId="790"/>
          <ac:spMkLst>
            <pc:docMk/>
            <pc:sldMk cId="1359796394" sldId="631"/>
            <ac:spMk id="4" creationId="{426D23F4-3697-2467-67D5-4C989221AB9E}"/>
          </ac:spMkLst>
        </pc:spChg>
        <pc:spChg chg="mod">
          <ac:chgData name="Mate Csanad" userId="318b3dc6109a1aac" providerId="LiveId" clId="{5A3A9E9F-08CA-44C1-9161-C762A216BFDF}" dt="2024-11-18T10:16:08.987" v="1586" actId="790"/>
          <ac:spMkLst>
            <pc:docMk/>
            <pc:sldMk cId="1359796394" sldId="631"/>
            <ac:spMk id="5" creationId="{AE924DAA-ACEA-E2CB-F6E0-C3C583D79D57}"/>
          </ac:spMkLst>
        </pc:spChg>
        <pc:spChg chg="mod">
          <ac:chgData name="Mate Csanad" userId="318b3dc6109a1aac" providerId="LiveId" clId="{5A3A9E9F-08CA-44C1-9161-C762A216BFDF}" dt="2024-11-18T10:16:08.987" v="1586" actId="790"/>
          <ac:spMkLst>
            <pc:docMk/>
            <pc:sldMk cId="1359796394" sldId="631"/>
            <ac:spMk id="6" creationId="{00579A2B-4AD3-345C-E6A6-9B2083A74873}"/>
          </ac:spMkLst>
        </pc:spChg>
        <pc:spChg chg="add mod">
          <ac:chgData name="Mate Csanad" userId="318b3dc6109a1aac" providerId="LiveId" clId="{5A3A9E9F-08CA-44C1-9161-C762A216BFDF}" dt="2024-11-18T13:44:44.161" v="3188"/>
          <ac:spMkLst>
            <pc:docMk/>
            <pc:sldMk cId="1359796394" sldId="631"/>
            <ac:spMk id="7" creationId="{B9DD8883-B77E-368D-B77C-BBF7B2C43445}"/>
          </ac:spMkLst>
        </pc:spChg>
        <pc:picChg chg="mod">
          <ac:chgData name="Mate Csanad" userId="318b3dc6109a1aac" providerId="LiveId" clId="{5A3A9E9F-08CA-44C1-9161-C762A216BFDF}" dt="2024-11-18T10:08:00.896" v="928" actId="1076"/>
          <ac:picMkLst>
            <pc:docMk/>
            <pc:sldMk cId="1359796394" sldId="631"/>
            <ac:picMk id="10" creationId="{611AB67A-CEEC-5464-D52C-5114ABB96336}"/>
          </ac:picMkLst>
        </pc:picChg>
      </pc:sldChg>
      <pc:sldChg chg="del">
        <pc:chgData name="Mate Csanad" userId="318b3dc6109a1aac" providerId="LiveId" clId="{5A3A9E9F-08CA-44C1-9161-C762A216BFDF}" dt="2024-11-18T09:47:39.769" v="667" actId="47"/>
        <pc:sldMkLst>
          <pc:docMk/>
          <pc:sldMk cId="0" sldId="633"/>
        </pc:sldMkLst>
      </pc:sldChg>
      <pc:sldChg chg="addSp modSp mod">
        <pc:chgData name="Mate Csanad" userId="318b3dc6109a1aac" providerId="LiveId" clId="{5A3A9E9F-08CA-44C1-9161-C762A216BFDF}" dt="2024-11-18T13:44:41.923" v="3185"/>
        <pc:sldMkLst>
          <pc:docMk/>
          <pc:sldMk cId="2204781852" sldId="634"/>
        </pc:sldMkLst>
        <pc:spChg chg="mod">
          <ac:chgData name="Mate Csanad" userId="318b3dc6109a1aac" providerId="LiveId" clId="{5A3A9E9F-08CA-44C1-9161-C762A216BFDF}" dt="2024-11-18T13:14:30.116" v="2428" actId="790"/>
          <ac:spMkLst>
            <pc:docMk/>
            <pc:sldMk cId="2204781852" sldId="634"/>
            <ac:spMk id="2" creationId="{55879CA0-BC47-B83F-3631-41AAE377FE47}"/>
          </ac:spMkLst>
        </pc:spChg>
        <pc:spChg chg="mod">
          <ac:chgData name="Mate Csanad" userId="318b3dc6109a1aac" providerId="LiveId" clId="{5A3A9E9F-08CA-44C1-9161-C762A216BFDF}" dt="2024-11-18T13:14:30.116" v="2428" actId="790"/>
          <ac:spMkLst>
            <pc:docMk/>
            <pc:sldMk cId="2204781852" sldId="634"/>
            <ac:spMk id="3" creationId="{513F2A37-2B13-4984-1CE9-8DFBF049B424}"/>
          </ac:spMkLst>
        </pc:spChg>
        <pc:spChg chg="mod">
          <ac:chgData name="Mate Csanad" userId="318b3dc6109a1aac" providerId="LiveId" clId="{5A3A9E9F-08CA-44C1-9161-C762A216BFDF}" dt="2024-11-18T13:14:30.116" v="2428" actId="790"/>
          <ac:spMkLst>
            <pc:docMk/>
            <pc:sldMk cId="2204781852" sldId="634"/>
            <ac:spMk id="4" creationId="{DEBC3B98-B581-F753-C858-4DDDDC29E8B6}"/>
          </ac:spMkLst>
        </pc:spChg>
        <pc:spChg chg="mod">
          <ac:chgData name="Mate Csanad" userId="318b3dc6109a1aac" providerId="LiveId" clId="{5A3A9E9F-08CA-44C1-9161-C762A216BFDF}" dt="2024-11-18T13:14:30.116" v="2428" actId="790"/>
          <ac:spMkLst>
            <pc:docMk/>
            <pc:sldMk cId="2204781852" sldId="634"/>
            <ac:spMk id="5" creationId="{31B582C9-62BE-ACE0-425F-9C593AA38254}"/>
          </ac:spMkLst>
        </pc:spChg>
        <pc:spChg chg="mod">
          <ac:chgData name="Mate Csanad" userId="318b3dc6109a1aac" providerId="LiveId" clId="{5A3A9E9F-08CA-44C1-9161-C762A216BFDF}" dt="2024-11-18T13:14:30.116" v="2428" actId="790"/>
          <ac:spMkLst>
            <pc:docMk/>
            <pc:sldMk cId="2204781852" sldId="634"/>
            <ac:spMk id="6" creationId="{6F54E25C-AA52-112C-CB70-D06788DB9840}"/>
          </ac:spMkLst>
        </pc:spChg>
        <pc:spChg chg="add mod">
          <ac:chgData name="Mate Csanad" userId="318b3dc6109a1aac" providerId="LiveId" clId="{5A3A9E9F-08CA-44C1-9161-C762A216BFDF}" dt="2024-11-18T13:44:41.923" v="3185"/>
          <ac:spMkLst>
            <pc:docMk/>
            <pc:sldMk cId="2204781852" sldId="634"/>
            <ac:spMk id="7" creationId="{27111D1C-319C-6A04-5230-6396E9DBE8FF}"/>
          </ac:spMkLst>
        </pc:spChg>
        <pc:picChg chg="mod">
          <ac:chgData name="Mate Csanad" userId="318b3dc6109a1aac" providerId="LiveId" clId="{5A3A9E9F-08CA-44C1-9161-C762A216BFDF}" dt="2024-11-18T13:07:45.436" v="2009" actId="1035"/>
          <ac:picMkLst>
            <pc:docMk/>
            <pc:sldMk cId="2204781852" sldId="634"/>
            <ac:picMk id="8" creationId="{6D14985F-8263-1947-FEEB-7BDE9F83ADF9}"/>
          </ac:picMkLst>
        </pc:picChg>
        <pc:picChg chg="mod">
          <ac:chgData name="Mate Csanad" userId="318b3dc6109a1aac" providerId="LiveId" clId="{5A3A9E9F-08CA-44C1-9161-C762A216BFDF}" dt="2024-11-18T13:07:45.436" v="2009" actId="1035"/>
          <ac:picMkLst>
            <pc:docMk/>
            <pc:sldMk cId="2204781852" sldId="634"/>
            <ac:picMk id="10" creationId="{88FEDBD4-A4A5-20C5-A1E4-3AE8595EDE6D}"/>
          </ac:picMkLst>
        </pc:picChg>
        <pc:picChg chg="mod">
          <ac:chgData name="Mate Csanad" userId="318b3dc6109a1aac" providerId="LiveId" clId="{5A3A9E9F-08CA-44C1-9161-C762A216BFDF}" dt="2024-11-18T13:07:45.436" v="2009" actId="1035"/>
          <ac:picMkLst>
            <pc:docMk/>
            <pc:sldMk cId="2204781852" sldId="634"/>
            <ac:picMk id="12" creationId="{DF7E818E-D517-C92E-CEF3-D32F39D6470B}"/>
          </ac:picMkLst>
        </pc:picChg>
      </pc:sldChg>
      <pc:sldChg chg="addSp delSp modSp new mod">
        <pc:chgData name="Mate Csanad" userId="318b3dc6109a1aac" providerId="LiveId" clId="{5A3A9E9F-08CA-44C1-9161-C762A216BFDF}" dt="2024-11-18T13:45:07.411" v="3197"/>
        <pc:sldMkLst>
          <pc:docMk/>
          <pc:sldMk cId="1429042468" sldId="635"/>
        </pc:sldMkLst>
        <pc:spChg chg="mod">
          <ac:chgData name="Mate Csanad" userId="318b3dc6109a1aac" providerId="LiveId" clId="{5A3A9E9F-08CA-44C1-9161-C762A216BFDF}" dt="2024-11-18T09:55:36.515" v="868" actId="6549"/>
          <ac:spMkLst>
            <pc:docMk/>
            <pc:sldMk cId="1429042468" sldId="635"/>
            <ac:spMk id="2" creationId="{2F9588F2-8647-AFCD-2DB7-24A965CFB269}"/>
          </ac:spMkLst>
        </pc:spChg>
        <pc:spChg chg="mod">
          <ac:chgData name="Mate Csanad" userId="318b3dc6109a1aac" providerId="LiveId" clId="{5A3A9E9F-08CA-44C1-9161-C762A216BFDF}" dt="2024-11-18T09:52:35.373" v="743" actId="27636"/>
          <ac:spMkLst>
            <pc:docMk/>
            <pc:sldMk cId="1429042468" sldId="635"/>
            <ac:spMk id="3" creationId="{D6FC12D0-4975-C575-0F80-BB6B65181E88}"/>
          </ac:spMkLst>
        </pc:spChg>
        <pc:spChg chg="add mod">
          <ac:chgData name="Mate Csanad" userId="318b3dc6109a1aac" providerId="LiveId" clId="{5A3A9E9F-08CA-44C1-9161-C762A216BFDF}" dt="2024-11-18T13:45:07.411" v="3197"/>
          <ac:spMkLst>
            <pc:docMk/>
            <pc:sldMk cId="1429042468" sldId="635"/>
            <ac:spMk id="7" creationId="{8A3CF9C1-085F-D440-3798-CB3725E73086}"/>
          </ac:spMkLst>
        </pc:spChg>
        <pc:spChg chg="add mod">
          <ac:chgData name="Mate Csanad" userId="318b3dc6109a1aac" providerId="LiveId" clId="{5A3A9E9F-08CA-44C1-9161-C762A216BFDF}" dt="2024-11-18T09:54:12.102" v="785" actId="1036"/>
          <ac:spMkLst>
            <pc:docMk/>
            <pc:sldMk cId="1429042468" sldId="635"/>
            <ac:spMk id="11" creationId="{D9E9407F-B051-1E5A-7302-FDFFF7DCDA30}"/>
          </ac:spMkLst>
        </pc:spChg>
        <pc:spChg chg="add mod">
          <ac:chgData name="Mate Csanad" userId="318b3dc6109a1aac" providerId="LiveId" clId="{5A3A9E9F-08CA-44C1-9161-C762A216BFDF}" dt="2024-11-18T09:54:12.102" v="785" actId="1036"/>
          <ac:spMkLst>
            <pc:docMk/>
            <pc:sldMk cId="1429042468" sldId="635"/>
            <ac:spMk id="12" creationId="{A47DCC01-7855-9B8A-7DDD-65B23FD8364E}"/>
          </ac:spMkLst>
        </pc:spChg>
        <pc:spChg chg="add mod">
          <ac:chgData name="Mate Csanad" userId="318b3dc6109a1aac" providerId="LiveId" clId="{5A3A9E9F-08CA-44C1-9161-C762A216BFDF}" dt="2024-11-18T09:54:47.769" v="815" actId="1037"/>
          <ac:spMkLst>
            <pc:docMk/>
            <pc:sldMk cId="1429042468" sldId="635"/>
            <ac:spMk id="17" creationId="{9A8776A8-92C7-5D52-82C3-DE6E4AB13F1E}"/>
          </ac:spMkLst>
        </pc:spChg>
        <pc:picChg chg="add mod modCrop">
          <ac:chgData name="Mate Csanad" userId="318b3dc6109a1aac" providerId="LiveId" clId="{5A3A9E9F-08CA-44C1-9161-C762A216BFDF}" dt="2024-11-18T09:55:06.051" v="843" actId="14100"/>
          <ac:picMkLst>
            <pc:docMk/>
            <pc:sldMk cId="1429042468" sldId="635"/>
            <ac:picMk id="8" creationId="{60D039B1-A8EA-BAAE-632E-A8EC7C72C876}"/>
          </ac:picMkLst>
        </pc:picChg>
        <pc:picChg chg="add del mod">
          <ac:chgData name="Mate Csanad" userId="318b3dc6109a1aac" providerId="LiveId" clId="{5A3A9E9F-08CA-44C1-9161-C762A216BFDF}" dt="2024-11-18T09:53:42.367" v="764" actId="478"/>
          <ac:picMkLst>
            <pc:docMk/>
            <pc:sldMk cId="1429042468" sldId="635"/>
            <ac:picMk id="9" creationId="{E95877E3-41D8-D517-56D1-AB4BB4D33432}"/>
          </ac:picMkLst>
        </pc:picChg>
        <pc:picChg chg="add del mod">
          <ac:chgData name="Mate Csanad" userId="318b3dc6109a1aac" providerId="LiveId" clId="{5A3A9E9F-08CA-44C1-9161-C762A216BFDF}" dt="2024-11-18T09:53:40.344" v="763" actId="478"/>
          <ac:picMkLst>
            <pc:docMk/>
            <pc:sldMk cId="1429042468" sldId="635"/>
            <ac:picMk id="10" creationId="{6A142ED1-DC67-1F96-4B84-0128FA8CA8E2}"/>
          </ac:picMkLst>
        </pc:picChg>
        <pc:picChg chg="add mod modCrop">
          <ac:chgData name="Mate Csanad" userId="318b3dc6109a1aac" providerId="LiveId" clId="{5A3A9E9F-08CA-44C1-9161-C762A216BFDF}" dt="2024-11-18T09:55:14.898" v="845" actId="1076"/>
          <ac:picMkLst>
            <pc:docMk/>
            <pc:sldMk cId="1429042468" sldId="635"/>
            <ac:picMk id="14" creationId="{06CD7B47-D44D-D430-341F-8FF135732AB9}"/>
          </ac:picMkLst>
        </pc:picChg>
        <pc:picChg chg="add mod modCrop">
          <ac:chgData name="Mate Csanad" userId="318b3dc6109a1aac" providerId="LiveId" clId="{5A3A9E9F-08CA-44C1-9161-C762A216BFDF}" dt="2024-11-18T09:55:11.568" v="844" actId="1076"/>
          <ac:picMkLst>
            <pc:docMk/>
            <pc:sldMk cId="1429042468" sldId="635"/>
            <ac:picMk id="16" creationId="{5B6D2643-C0DE-3DE1-05D5-28022CBB1EA1}"/>
          </ac:picMkLst>
        </pc:picChg>
      </pc:sldChg>
      <pc:sldChg chg="addSp modSp new mod">
        <pc:chgData name="Mate Csanad" userId="318b3dc6109a1aac" providerId="LiveId" clId="{5A3A9E9F-08CA-44C1-9161-C762A216BFDF}" dt="2024-11-18T13:45:05.129" v="3196" actId="108"/>
        <pc:sldMkLst>
          <pc:docMk/>
          <pc:sldMk cId="2302481046" sldId="636"/>
        </pc:sldMkLst>
        <pc:spChg chg="mod">
          <ac:chgData name="Mate Csanad" userId="318b3dc6109a1aac" providerId="LiveId" clId="{5A3A9E9F-08CA-44C1-9161-C762A216BFDF}" dt="2024-11-18T09:47:35.673" v="666" actId="790"/>
          <ac:spMkLst>
            <pc:docMk/>
            <pc:sldMk cId="2302481046" sldId="636"/>
            <ac:spMk id="2" creationId="{BA1A546A-92EC-7F71-D7E2-50272619D5EC}"/>
          </ac:spMkLst>
        </pc:spChg>
        <pc:spChg chg="mod">
          <ac:chgData name="Mate Csanad" userId="318b3dc6109a1aac" providerId="LiveId" clId="{5A3A9E9F-08CA-44C1-9161-C762A216BFDF}" dt="2024-11-18T09:47:44.738" v="668" actId="20577"/>
          <ac:spMkLst>
            <pc:docMk/>
            <pc:sldMk cId="2302481046" sldId="636"/>
            <ac:spMk id="3" creationId="{0EC416FF-9767-EAD6-03DC-2E98C4B1313F}"/>
          </ac:spMkLst>
        </pc:spChg>
        <pc:spChg chg="mod">
          <ac:chgData name="Mate Csanad" userId="318b3dc6109a1aac" providerId="LiveId" clId="{5A3A9E9F-08CA-44C1-9161-C762A216BFDF}" dt="2024-11-18T09:47:35.673" v="666" actId="790"/>
          <ac:spMkLst>
            <pc:docMk/>
            <pc:sldMk cId="2302481046" sldId="636"/>
            <ac:spMk id="4" creationId="{3E65A50A-A908-4AFA-09BC-73A49031DF81}"/>
          </ac:spMkLst>
        </pc:spChg>
        <pc:spChg chg="mod">
          <ac:chgData name="Mate Csanad" userId="318b3dc6109a1aac" providerId="LiveId" clId="{5A3A9E9F-08CA-44C1-9161-C762A216BFDF}" dt="2024-11-18T09:47:35.673" v="666" actId="790"/>
          <ac:spMkLst>
            <pc:docMk/>
            <pc:sldMk cId="2302481046" sldId="636"/>
            <ac:spMk id="5" creationId="{CAF90AF6-DAD1-5337-576F-925DA124F034}"/>
          </ac:spMkLst>
        </pc:spChg>
        <pc:spChg chg="mod">
          <ac:chgData name="Mate Csanad" userId="318b3dc6109a1aac" providerId="LiveId" clId="{5A3A9E9F-08CA-44C1-9161-C762A216BFDF}" dt="2024-11-18T09:47:35.673" v="666" actId="790"/>
          <ac:spMkLst>
            <pc:docMk/>
            <pc:sldMk cId="2302481046" sldId="636"/>
            <ac:spMk id="6" creationId="{47EA5E8D-B70F-A88F-9D80-188D32E8551C}"/>
          </ac:spMkLst>
        </pc:spChg>
        <pc:spChg chg="add mod">
          <ac:chgData name="Mate Csanad" userId="318b3dc6109a1aac" providerId="LiveId" clId="{5A3A9E9F-08CA-44C1-9161-C762A216BFDF}" dt="2024-11-18T13:45:05.129" v="3196" actId="108"/>
          <ac:spMkLst>
            <pc:docMk/>
            <pc:sldMk cId="2302481046" sldId="636"/>
            <ac:spMk id="7" creationId="{9313D057-A89D-BD6D-5EF2-2D0658C35968}"/>
          </ac:spMkLst>
        </pc:spChg>
        <pc:picChg chg="add mod modCrop">
          <ac:chgData name="Mate Csanad" userId="318b3dc6109a1aac" providerId="LiveId" clId="{5A3A9E9F-08CA-44C1-9161-C762A216BFDF}" dt="2024-11-18T09:46:54.064" v="603" actId="1076"/>
          <ac:picMkLst>
            <pc:docMk/>
            <pc:sldMk cId="2302481046" sldId="636"/>
            <ac:picMk id="8" creationId="{6DB64FAC-53DB-4F49-9B71-040B0114B49A}"/>
          </ac:picMkLst>
        </pc:picChg>
        <pc:picChg chg="add mod modCrop">
          <ac:chgData name="Mate Csanad" userId="318b3dc6109a1aac" providerId="LiveId" clId="{5A3A9E9F-08CA-44C1-9161-C762A216BFDF}" dt="2024-11-18T09:46:56.407" v="604" actId="1076"/>
          <ac:picMkLst>
            <pc:docMk/>
            <pc:sldMk cId="2302481046" sldId="636"/>
            <ac:picMk id="10" creationId="{3CBE5FD2-85AC-C7BF-52BC-77614A9CADE4}"/>
          </ac:picMkLst>
        </pc:picChg>
      </pc:sldChg>
      <pc:sldMasterChg chg="modSldLayout">
        <pc:chgData name="Mate Csanad" userId="318b3dc6109a1aac" providerId="LiveId" clId="{5A3A9E9F-08CA-44C1-9161-C762A216BFDF}" dt="2024-11-18T14:25:35.410" v="3225" actId="1076"/>
        <pc:sldMasterMkLst>
          <pc:docMk/>
          <pc:sldMasterMk cId="259302227" sldId="2147483669"/>
        </pc:sldMasterMkLst>
        <pc:sldLayoutChg chg="addSp modSp mod">
          <pc:chgData name="Mate Csanad" userId="318b3dc6109a1aac" providerId="LiveId" clId="{5A3A9E9F-08CA-44C1-9161-C762A216BFDF}" dt="2024-11-18T14:25:35.410" v="3225" actId="1076"/>
          <pc:sldLayoutMkLst>
            <pc:docMk/>
            <pc:sldMasterMk cId="259302227" sldId="2147483669"/>
            <pc:sldLayoutMk cId="689495741" sldId="2147483671"/>
          </pc:sldLayoutMkLst>
          <pc:spChg chg="mod">
            <ac:chgData name="Mate Csanad" userId="318b3dc6109a1aac" providerId="LiveId" clId="{5A3A9E9F-08CA-44C1-9161-C762A216BFDF}" dt="2024-11-18T14:25:35.410" v="3225" actId="1076"/>
            <ac:spMkLst>
              <pc:docMk/>
              <pc:sldMasterMk cId="259302227" sldId="2147483669"/>
              <pc:sldLayoutMk cId="689495741" sldId="2147483671"/>
              <ac:spMk id="4" creationId="{00000000-0000-0000-0000-000000000000}"/>
            </ac:spMkLst>
          </pc:spChg>
          <pc:spChg chg="mod">
            <ac:chgData name="Mate Csanad" userId="318b3dc6109a1aac" providerId="LiveId" clId="{5A3A9E9F-08CA-44C1-9161-C762A216BFDF}" dt="2024-11-18T14:24:21.463" v="3211" actId="20577"/>
            <ac:spMkLst>
              <pc:docMk/>
              <pc:sldMasterMk cId="259302227" sldId="2147483669"/>
              <pc:sldLayoutMk cId="689495741" sldId="2147483671"/>
              <ac:spMk id="6" creationId="{00000000-0000-0000-0000-000000000000}"/>
            </ac:spMkLst>
          </pc:spChg>
          <pc:picChg chg="add mod">
            <ac:chgData name="Mate Csanad" userId="318b3dc6109a1aac" providerId="LiveId" clId="{5A3A9E9F-08CA-44C1-9161-C762A216BFDF}" dt="2024-11-18T14:25:31.256" v="3224" actId="1036"/>
            <ac:picMkLst>
              <pc:docMk/>
              <pc:sldMasterMk cId="259302227" sldId="2147483669"/>
              <pc:sldLayoutMk cId="689495741" sldId="2147483671"/>
              <ac:picMk id="7" creationId="{159DEDDC-DE5C-0C04-C154-6D70D42118BB}"/>
            </ac:picMkLst>
          </pc:picChg>
        </pc:sldLayoutChg>
      </pc:sldMasterChg>
    </pc:docChg>
  </pc:docChgLst>
  <pc:docChgLst>
    <pc:chgData name="Mate Csanad" userId="318b3dc6109a1aac" providerId="LiveId" clId="{6D71C689-2F2E-4D29-B080-E15E7ADE470A}"/>
    <pc:docChg chg="undo custSel modSld">
      <pc:chgData name="Mate Csanad" userId="318b3dc6109a1aac" providerId="LiveId" clId="{6D71C689-2F2E-4D29-B080-E15E7ADE470A}" dt="2023-09-27T09:40:10.281" v="458" actId="790"/>
      <pc:docMkLst>
        <pc:docMk/>
      </pc:docMkLst>
      <pc:sldChg chg="modSp mod">
        <pc:chgData name="Mate Csanad" userId="318b3dc6109a1aac" providerId="LiveId" clId="{6D71C689-2F2E-4D29-B080-E15E7ADE470A}" dt="2023-09-27T07:13:06.969" v="28" actId="27636"/>
        <pc:sldMkLst>
          <pc:docMk/>
          <pc:sldMk cId="9145568" sldId="257"/>
        </pc:sldMkLst>
        <pc:spChg chg="mod">
          <ac:chgData name="Mate Csanad" userId="318b3dc6109a1aac" providerId="LiveId" clId="{6D71C689-2F2E-4D29-B080-E15E7ADE470A}" dt="2023-09-27T07:13:06.969" v="28" actId="27636"/>
          <ac:spMkLst>
            <pc:docMk/>
            <pc:sldMk cId="9145568" sldId="257"/>
            <ac:spMk id="3" creationId="{10A61E6B-499A-4AF0-80BE-F65AD1FE0116}"/>
          </ac:spMkLst>
        </pc:spChg>
      </pc:sldChg>
      <pc:sldChg chg="modSp mod">
        <pc:chgData name="Mate Csanad" userId="318b3dc6109a1aac" providerId="LiveId" clId="{6D71C689-2F2E-4D29-B080-E15E7ADE470A}" dt="2023-09-27T07:13:06.977" v="29" actId="27636"/>
        <pc:sldMkLst>
          <pc:docMk/>
          <pc:sldMk cId="3824077610" sldId="258"/>
        </pc:sldMkLst>
        <pc:spChg chg="mod">
          <ac:chgData name="Mate Csanad" userId="318b3dc6109a1aac" providerId="LiveId" clId="{6D71C689-2F2E-4D29-B080-E15E7ADE470A}" dt="2023-09-27T07:13:06.977" v="29" actId="27636"/>
          <ac:spMkLst>
            <pc:docMk/>
            <pc:sldMk cId="3824077610" sldId="258"/>
            <ac:spMk id="3" creationId="{10A61E6B-499A-4AF0-80BE-F65AD1FE0116}"/>
          </ac:spMkLst>
        </pc:spChg>
      </pc:sldChg>
      <pc:sldChg chg="modSp mod">
        <pc:chgData name="Mate Csanad" userId="318b3dc6109a1aac" providerId="LiveId" clId="{6D71C689-2F2E-4D29-B080-E15E7ADE470A}" dt="2023-09-27T07:13:07.056" v="30" actId="27636"/>
        <pc:sldMkLst>
          <pc:docMk/>
          <pc:sldMk cId="3961224852" sldId="264"/>
        </pc:sldMkLst>
        <pc:spChg chg="mod">
          <ac:chgData name="Mate Csanad" userId="318b3dc6109a1aac" providerId="LiveId" clId="{6D71C689-2F2E-4D29-B080-E15E7ADE470A}" dt="2023-09-27T07:13:07.056" v="30" actId="27636"/>
          <ac:spMkLst>
            <pc:docMk/>
            <pc:sldMk cId="3961224852" sldId="264"/>
            <ac:spMk id="3" creationId="{10A61E6B-499A-4AF0-80BE-F65AD1FE0116}"/>
          </ac:spMkLst>
        </pc:spChg>
      </pc:sldChg>
      <pc:sldChg chg="modSp mod">
        <pc:chgData name="Mate Csanad" userId="318b3dc6109a1aac" providerId="LiveId" clId="{6D71C689-2F2E-4D29-B080-E15E7ADE470A}" dt="2023-09-27T09:29:32.247" v="169" actId="15"/>
        <pc:sldMkLst>
          <pc:docMk/>
          <pc:sldMk cId="3916834461" sldId="266"/>
        </pc:sldMkLst>
        <pc:spChg chg="mod">
          <ac:chgData name="Mate Csanad" userId="318b3dc6109a1aac" providerId="LiveId" clId="{6D71C689-2F2E-4D29-B080-E15E7ADE470A}" dt="2023-09-27T09:29:20.285" v="168" actId="207"/>
          <ac:spMkLst>
            <pc:docMk/>
            <pc:sldMk cId="3916834461" sldId="266"/>
            <ac:spMk id="2" creationId="{00000000-0000-0000-0000-000000000000}"/>
          </ac:spMkLst>
        </pc:spChg>
        <pc:spChg chg="mod">
          <ac:chgData name="Mate Csanad" userId="318b3dc6109a1aac" providerId="LiveId" clId="{6D71C689-2F2E-4D29-B080-E15E7ADE470A}" dt="2023-09-27T09:29:32.247" v="169" actId="15"/>
          <ac:spMkLst>
            <pc:docMk/>
            <pc:sldMk cId="3916834461" sldId="266"/>
            <ac:spMk id="3" creationId="{00000000-0000-0000-0000-000000000000}"/>
          </ac:spMkLst>
        </pc:spChg>
      </pc:sldChg>
      <pc:sldChg chg="modSp mod">
        <pc:chgData name="Mate Csanad" userId="318b3dc6109a1aac" providerId="LiveId" clId="{6D71C689-2F2E-4D29-B080-E15E7ADE470A}" dt="2023-09-27T09:30:32.157" v="170" actId="790"/>
        <pc:sldMkLst>
          <pc:docMk/>
          <pc:sldMk cId="613054848" sldId="270"/>
        </pc:sldMkLst>
        <pc:spChg chg="mod">
          <ac:chgData name="Mate Csanad" userId="318b3dc6109a1aac" providerId="LiveId" clId="{6D71C689-2F2E-4D29-B080-E15E7ADE470A}" dt="2023-09-27T09:30:32.157" v="170" actId="790"/>
          <ac:spMkLst>
            <pc:docMk/>
            <pc:sldMk cId="613054848" sldId="270"/>
            <ac:spMk id="2" creationId="{C4ED0E9F-3FE5-43F7-A043-ADC57BB06A45}"/>
          </ac:spMkLst>
        </pc:spChg>
        <pc:spChg chg="mod">
          <ac:chgData name="Mate Csanad" userId="318b3dc6109a1aac" providerId="LiveId" clId="{6D71C689-2F2E-4D29-B080-E15E7ADE470A}" dt="2023-09-27T09:30:32.157" v="170" actId="790"/>
          <ac:spMkLst>
            <pc:docMk/>
            <pc:sldMk cId="613054848" sldId="270"/>
            <ac:spMk id="3" creationId="{10A61E6B-499A-4AF0-80BE-F65AD1FE0116}"/>
          </ac:spMkLst>
        </pc:spChg>
        <pc:spChg chg="mod">
          <ac:chgData name="Mate Csanad" userId="318b3dc6109a1aac" providerId="LiveId" clId="{6D71C689-2F2E-4D29-B080-E15E7ADE470A}" dt="2023-09-27T09:30:32.157" v="170" actId="790"/>
          <ac:spMkLst>
            <pc:docMk/>
            <pc:sldMk cId="613054848" sldId="270"/>
            <ac:spMk id="4" creationId="{C2069011-AC44-4292-C1E4-D78CA177FB79}"/>
          </ac:spMkLst>
        </pc:spChg>
        <pc:spChg chg="mod">
          <ac:chgData name="Mate Csanad" userId="318b3dc6109a1aac" providerId="LiveId" clId="{6D71C689-2F2E-4D29-B080-E15E7ADE470A}" dt="2023-09-27T09:30:32.157" v="170" actId="790"/>
          <ac:spMkLst>
            <pc:docMk/>
            <pc:sldMk cId="613054848" sldId="270"/>
            <ac:spMk id="6" creationId="{ABDC79F1-4C52-40BD-A153-786F82A03257}"/>
          </ac:spMkLst>
        </pc:spChg>
        <pc:spChg chg="mod">
          <ac:chgData name="Mate Csanad" userId="318b3dc6109a1aac" providerId="LiveId" clId="{6D71C689-2F2E-4D29-B080-E15E7ADE470A}" dt="2023-09-27T09:30:32.157" v="170" actId="790"/>
          <ac:spMkLst>
            <pc:docMk/>
            <pc:sldMk cId="613054848" sldId="270"/>
            <ac:spMk id="8" creationId="{932B4A4F-2DF1-41A9-AD53-952FA6EB7E75}"/>
          </ac:spMkLst>
        </pc:spChg>
        <pc:spChg chg="mod">
          <ac:chgData name="Mate Csanad" userId="318b3dc6109a1aac" providerId="LiveId" clId="{6D71C689-2F2E-4D29-B080-E15E7ADE470A}" dt="2023-09-27T09:30:32.157" v="170" actId="790"/>
          <ac:spMkLst>
            <pc:docMk/>
            <pc:sldMk cId="613054848" sldId="270"/>
            <ac:spMk id="9" creationId="{054B77EA-DD01-4A77-B9BA-1B9D9C32AD0C}"/>
          </ac:spMkLst>
        </pc:spChg>
      </pc:sldChg>
      <pc:sldChg chg="modSp mod">
        <pc:chgData name="Mate Csanad" userId="318b3dc6109a1aac" providerId="LiveId" clId="{6D71C689-2F2E-4D29-B080-E15E7ADE470A}" dt="2023-09-27T09:30:36.576" v="171" actId="790"/>
        <pc:sldMkLst>
          <pc:docMk/>
          <pc:sldMk cId="3907230464" sldId="271"/>
        </pc:sldMkLst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2" creationId="{F5ABBF87-4CA1-4E57-AA94-8E32B8195251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3" creationId="{373A5EBF-EC83-4F26-9AF0-D987C3B8F2AE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4" creationId="{086B85A3-7593-B2AE-9C9C-A00F14EEB787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6" creationId="{71F893CB-067B-444C-ADE9-2A9ACE51BE1A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7" creationId="{8D2AE5AB-B621-437B-733D-29485B1C945C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8" creationId="{AA586890-3A64-459E-8543-0CB41EA1D474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9" creationId="{932B4A4F-2DF1-41A9-AD53-952FA6EB7E75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10" creationId="{AD31516A-5705-46CC-EB15-0BAF5526DD3E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11" creationId="{88B2CBE2-B75C-CEC2-0EB2-FE704A0A05DE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12" creationId="{5552925B-D1D1-6B81-BB62-B51676BC22D5}"/>
          </ac:spMkLst>
        </pc:spChg>
        <pc:spChg chg="mod">
          <ac:chgData name="Mate Csanad" userId="318b3dc6109a1aac" providerId="LiveId" clId="{6D71C689-2F2E-4D29-B080-E15E7ADE470A}" dt="2023-09-27T09:30:36.576" v="171" actId="790"/>
          <ac:spMkLst>
            <pc:docMk/>
            <pc:sldMk cId="3907230464" sldId="271"/>
            <ac:spMk id="13" creationId="{880A97F5-45DB-4F35-743B-4EA664E4C287}"/>
          </ac:spMkLst>
        </pc:spChg>
      </pc:sldChg>
      <pc:sldChg chg="addSp modSp mod">
        <pc:chgData name="Mate Csanad" userId="318b3dc6109a1aac" providerId="LiveId" clId="{6D71C689-2F2E-4D29-B080-E15E7ADE470A}" dt="2023-09-27T09:32:14.427" v="197" actId="14100"/>
        <pc:sldMkLst>
          <pc:docMk/>
          <pc:sldMk cId="1371679734" sldId="274"/>
        </pc:sldMkLst>
        <pc:spChg chg="mod">
          <ac:chgData name="Mate Csanad" userId="318b3dc6109a1aac" providerId="LiveId" clId="{6D71C689-2F2E-4D29-B080-E15E7ADE470A}" dt="2023-09-27T09:30:44.420" v="172" actId="790"/>
          <ac:spMkLst>
            <pc:docMk/>
            <pc:sldMk cId="1371679734" sldId="274"/>
            <ac:spMk id="2" creationId="{FFD540B6-A37E-4952-BEFA-777FBAAF0AB2}"/>
          </ac:spMkLst>
        </pc:spChg>
        <pc:spChg chg="mod">
          <ac:chgData name="Mate Csanad" userId="318b3dc6109a1aac" providerId="LiveId" clId="{6D71C689-2F2E-4D29-B080-E15E7ADE470A}" dt="2023-09-27T09:31:16.308" v="190" actId="20577"/>
          <ac:spMkLst>
            <pc:docMk/>
            <pc:sldMk cId="1371679734" sldId="274"/>
            <ac:spMk id="3" creationId="{086AFDED-2461-4943-BA40-C22C77AF77BE}"/>
          </ac:spMkLst>
        </pc:spChg>
        <pc:spChg chg="mod">
          <ac:chgData name="Mate Csanad" userId="318b3dc6109a1aac" providerId="LiveId" clId="{6D71C689-2F2E-4D29-B080-E15E7ADE470A}" dt="2023-09-27T09:30:44.420" v="172" actId="790"/>
          <ac:spMkLst>
            <pc:docMk/>
            <pc:sldMk cId="1371679734" sldId="274"/>
            <ac:spMk id="4" creationId="{9A460759-94B2-2AEE-D2CE-4845DAE45C31}"/>
          </ac:spMkLst>
        </pc:spChg>
        <pc:spChg chg="mod ord">
          <ac:chgData name="Mate Csanad" userId="318b3dc6109a1aac" providerId="LiveId" clId="{6D71C689-2F2E-4D29-B080-E15E7ADE470A}" dt="2023-09-27T09:32:02.351" v="195" actId="20577"/>
          <ac:spMkLst>
            <pc:docMk/>
            <pc:sldMk cId="1371679734" sldId="274"/>
            <ac:spMk id="6" creationId="{00000000-0000-0000-0000-000000000000}"/>
          </ac:spMkLst>
        </pc:spChg>
        <pc:spChg chg="add mod ord">
          <ac:chgData name="Mate Csanad" userId="318b3dc6109a1aac" providerId="LiveId" clId="{6D71C689-2F2E-4D29-B080-E15E7ADE470A}" dt="2023-09-27T09:32:14.427" v="197" actId="14100"/>
          <ac:spMkLst>
            <pc:docMk/>
            <pc:sldMk cId="1371679734" sldId="274"/>
            <ac:spMk id="8" creationId="{126B9A7A-78E9-1197-CAFE-F37CE989D284}"/>
          </ac:spMkLst>
        </pc:spChg>
        <pc:spChg chg="mod">
          <ac:chgData name="Mate Csanad" userId="318b3dc6109a1aac" providerId="LiveId" clId="{6D71C689-2F2E-4D29-B080-E15E7ADE470A}" dt="2023-09-27T09:30:44.420" v="172" actId="790"/>
          <ac:spMkLst>
            <pc:docMk/>
            <pc:sldMk cId="1371679734" sldId="274"/>
            <ac:spMk id="11" creationId="{C9433F4C-4397-48A8-9FE1-24788B929A83}"/>
          </ac:spMkLst>
        </pc:spChg>
        <pc:spChg chg="mod">
          <ac:chgData name="Mate Csanad" userId="318b3dc6109a1aac" providerId="LiveId" clId="{6D71C689-2F2E-4D29-B080-E15E7ADE470A}" dt="2023-09-27T09:30:44.420" v="172" actId="790"/>
          <ac:spMkLst>
            <pc:docMk/>
            <pc:sldMk cId="1371679734" sldId="274"/>
            <ac:spMk id="12" creationId="{A4068FE0-E0B6-40A2-885D-0B5B5F24FAFD}"/>
          </ac:spMkLst>
        </pc:spChg>
        <pc:spChg chg="mod">
          <ac:chgData name="Mate Csanad" userId="318b3dc6109a1aac" providerId="LiveId" clId="{6D71C689-2F2E-4D29-B080-E15E7ADE470A}" dt="2023-09-27T09:30:44.420" v="172" actId="790"/>
          <ac:spMkLst>
            <pc:docMk/>
            <pc:sldMk cId="1371679734" sldId="274"/>
            <ac:spMk id="13" creationId="{932B4A4F-2DF1-41A9-AD53-952FA6EB7E75}"/>
          </ac:spMkLst>
        </pc:spChg>
        <pc:spChg chg="mod">
          <ac:chgData name="Mate Csanad" userId="318b3dc6109a1aac" providerId="LiveId" clId="{6D71C689-2F2E-4D29-B080-E15E7ADE470A}" dt="2023-09-27T09:30:44.420" v="172" actId="790"/>
          <ac:spMkLst>
            <pc:docMk/>
            <pc:sldMk cId="1371679734" sldId="274"/>
            <ac:spMk id="14" creationId="{55BA0ED9-1DC1-42E3-8DE0-5592DF32DC35}"/>
          </ac:spMkLst>
        </pc:spChg>
        <pc:spChg chg="mod">
          <ac:chgData name="Mate Csanad" userId="318b3dc6109a1aac" providerId="LiveId" clId="{6D71C689-2F2E-4D29-B080-E15E7ADE470A}" dt="2023-09-27T09:30:44.420" v="172" actId="790"/>
          <ac:spMkLst>
            <pc:docMk/>
            <pc:sldMk cId="1371679734" sldId="274"/>
            <ac:spMk id="16" creationId="{DA3D70A3-9CA4-EAC1-0E22-8729FB785615}"/>
          </ac:spMkLst>
        </pc:spChg>
        <pc:spChg chg="mod">
          <ac:chgData name="Mate Csanad" userId="318b3dc6109a1aac" providerId="LiveId" clId="{6D71C689-2F2E-4D29-B080-E15E7ADE470A}" dt="2023-09-27T09:30:44.420" v="172" actId="790"/>
          <ac:spMkLst>
            <pc:docMk/>
            <pc:sldMk cId="1371679734" sldId="274"/>
            <ac:spMk id="17" creationId="{65250CDB-32D2-BF01-F0D4-744C4B825DE0}"/>
          </ac:spMkLst>
        </pc:spChg>
        <pc:spChg chg="mod">
          <ac:chgData name="Mate Csanad" userId="318b3dc6109a1aac" providerId="LiveId" clId="{6D71C689-2F2E-4D29-B080-E15E7ADE470A}" dt="2023-09-27T09:30:44.420" v="172" actId="790"/>
          <ac:spMkLst>
            <pc:docMk/>
            <pc:sldMk cId="1371679734" sldId="274"/>
            <ac:spMk id="19" creationId="{B6683CAB-D381-AB5A-B361-B97E656C6DDC}"/>
          </ac:spMkLst>
        </pc:spChg>
        <pc:picChg chg="mod ord">
          <ac:chgData name="Mate Csanad" userId="318b3dc6109a1aac" providerId="LiveId" clId="{6D71C689-2F2E-4D29-B080-E15E7ADE470A}" dt="2023-09-27T09:32:12.317" v="196" actId="167"/>
          <ac:picMkLst>
            <pc:docMk/>
            <pc:sldMk cId="1371679734" sldId="274"/>
            <ac:picMk id="5" creationId="{00000000-0000-0000-0000-000000000000}"/>
          </ac:picMkLst>
        </pc:picChg>
      </pc:sldChg>
      <pc:sldChg chg="modSp mod">
        <pc:chgData name="Mate Csanad" userId="318b3dc6109a1aac" providerId="LiveId" clId="{6D71C689-2F2E-4D29-B080-E15E7ADE470A}" dt="2023-09-27T07:13:06.511" v="26" actId="27636"/>
        <pc:sldMkLst>
          <pc:docMk/>
          <pc:sldMk cId="233796825" sldId="276"/>
        </pc:sldMkLst>
        <pc:spChg chg="mod">
          <ac:chgData name="Mate Csanad" userId="318b3dc6109a1aac" providerId="LiveId" clId="{6D71C689-2F2E-4D29-B080-E15E7ADE470A}" dt="2023-09-27T07:13:06.511" v="26" actId="27636"/>
          <ac:spMkLst>
            <pc:docMk/>
            <pc:sldMk cId="233796825" sldId="276"/>
            <ac:spMk id="3" creationId="{10A61E6B-499A-4AF0-80BE-F65AD1FE0116}"/>
          </ac:spMkLst>
        </pc:spChg>
      </pc:sldChg>
      <pc:sldChg chg="modSp mod">
        <pc:chgData name="Mate Csanad" userId="318b3dc6109a1aac" providerId="LiveId" clId="{6D71C689-2F2E-4D29-B080-E15E7ADE470A}" dt="2023-09-27T09:38:40.357" v="442" actId="790"/>
        <pc:sldMkLst>
          <pc:docMk/>
          <pc:sldMk cId="3347554264" sldId="278"/>
        </pc:sldMkLst>
        <pc:spChg chg="mod">
          <ac:chgData name="Mate Csanad" userId="318b3dc6109a1aac" providerId="LiveId" clId="{6D71C689-2F2E-4D29-B080-E15E7ADE470A}" dt="2023-09-27T09:38:40.357" v="442" actId="790"/>
          <ac:spMkLst>
            <pc:docMk/>
            <pc:sldMk cId="3347554264" sldId="278"/>
            <ac:spMk id="2" creationId="{092991A7-814E-4BE1-9BE0-DBA41708236F}"/>
          </ac:spMkLst>
        </pc:spChg>
        <pc:spChg chg="mod">
          <ac:chgData name="Mate Csanad" userId="318b3dc6109a1aac" providerId="LiveId" clId="{6D71C689-2F2E-4D29-B080-E15E7ADE470A}" dt="2023-09-27T09:38:40.357" v="442" actId="790"/>
          <ac:spMkLst>
            <pc:docMk/>
            <pc:sldMk cId="3347554264" sldId="278"/>
            <ac:spMk id="3" creationId="{B566D06B-8565-43D3-976F-A0A2DA4078C3}"/>
          </ac:spMkLst>
        </pc:spChg>
        <pc:spChg chg="mod">
          <ac:chgData name="Mate Csanad" userId="318b3dc6109a1aac" providerId="LiveId" clId="{6D71C689-2F2E-4D29-B080-E15E7ADE470A}" dt="2023-09-27T09:38:40.357" v="442" actId="790"/>
          <ac:spMkLst>
            <pc:docMk/>
            <pc:sldMk cId="3347554264" sldId="278"/>
            <ac:spMk id="4" creationId="{316D0836-CDF3-4B1F-9076-63CC919B9C15}"/>
          </ac:spMkLst>
        </pc:spChg>
        <pc:spChg chg="mod">
          <ac:chgData name="Mate Csanad" userId="318b3dc6109a1aac" providerId="LiveId" clId="{6D71C689-2F2E-4D29-B080-E15E7ADE470A}" dt="2023-09-27T09:38:40.357" v="442" actId="790"/>
          <ac:spMkLst>
            <pc:docMk/>
            <pc:sldMk cId="3347554264" sldId="278"/>
            <ac:spMk id="5" creationId="{53EBEC40-DEBF-432A-B142-EF6A1835D235}"/>
          </ac:spMkLst>
        </pc:spChg>
        <pc:spChg chg="mod">
          <ac:chgData name="Mate Csanad" userId="318b3dc6109a1aac" providerId="LiveId" clId="{6D71C689-2F2E-4D29-B080-E15E7ADE470A}" dt="2023-09-27T09:38:40.357" v="442" actId="790"/>
          <ac:spMkLst>
            <pc:docMk/>
            <pc:sldMk cId="3347554264" sldId="278"/>
            <ac:spMk id="9" creationId="{095AB2BF-643A-665E-6E6C-E3625B632A5D}"/>
          </ac:spMkLst>
        </pc:spChg>
        <pc:spChg chg="mod">
          <ac:chgData name="Mate Csanad" userId="318b3dc6109a1aac" providerId="LiveId" clId="{6D71C689-2F2E-4D29-B080-E15E7ADE470A}" dt="2023-09-27T09:38:40.357" v="442" actId="790"/>
          <ac:spMkLst>
            <pc:docMk/>
            <pc:sldMk cId="3347554264" sldId="278"/>
            <ac:spMk id="11" creationId="{932B4A4F-2DF1-41A9-AD53-952FA6EB7E75}"/>
          </ac:spMkLst>
        </pc:spChg>
        <pc:spChg chg="mod">
          <ac:chgData name="Mate Csanad" userId="318b3dc6109a1aac" providerId="LiveId" clId="{6D71C689-2F2E-4D29-B080-E15E7ADE470A}" dt="2023-09-27T09:38:40.357" v="442" actId="790"/>
          <ac:spMkLst>
            <pc:docMk/>
            <pc:sldMk cId="3347554264" sldId="278"/>
            <ac:spMk id="13" creationId="{E9DBC8EF-8071-4467-93A5-CA0605E88C78}"/>
          </ac:spMkLst>
        </pc:spChg>
      </pc:sldChg>
      <pc:sldChg chg="modSp mod">
        <pc:chgData name="Mate Csanad" userId="318b3dc6109a1aac" providerId="LiveId" clId="{6D71C689-2F2E-4D29-B080-E15E7ADE470A}" dt="2023-09-27T09:34:10.671" v="246" actId="20577"/>
        <pc:sldMkLst>
          <pc:docMk/>
          <pc:sldMk cId="1158247503" sldId="279"/>
        </pc:sldMkLst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2" creationId="{0BA23CE6-91BD-4EBA-A356-2F29C35551DC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3" creationId="{3A0CC07D-3264-4724-9B5D-DD35000FBD92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4" creationId="{4FF91014-F8E4-4578-8BC0-0879467DA4A3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5" creationId="{C54979AC-5621-4B57-A6BD-10D1869B3C2E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6" creationId="{A3DDBD98-9349-6204-E52A-C68E76632694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7" creationId="{1E10DCF2-222A-B388-A14C-A6A45F63DAE3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9" creationId="{F6BB3CD5-3DB0-8F3C-CE6E-B669E155E749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11" creationId="{243EC0DA-13FF-795E-7E9A-66BBB3B930F0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14" creationId="{932B4A4F-2DF1-41A9-AD53-952FA6EB7E75}"/>
          </ac:spMkLst>
        </pc:spChg>
        <pc:spChg chg="mod">
          <ac:chgData name="Mate Csanad" userId="318b3dc6109a1aac" providerId="LiveId" clId="{6D71C689-2F2E-4D29-B080-E15E7ADE470A}" dt="2023-09-27T09:34:08.557" v="245" actId="20577"/>
          <ac:spMkLst>
            <pc:docMk/>
            <pc:sldMk cId="1158247503" sldId="279"/>
            <ac:spMk id="15" creationId="{83ECE8C3-AD76-4677-8EE9-FCC2E035327E}"/>
          </ac:spMkLst>
        </pc:spChg>
        <pc:spChg chg="mod">
          <ac:chgData name="Mate Csanad" userId="318b3dc6109a1aac" providerId="LiveId" clId="{6D71C689-2F2E-4D29-B080-E15E7ADE470A}" dt="2023-09-27T09:34:06.802" v="244" actId="20577"/>
          <ac:spMkLst>
            <pc:docMk/>
            <pc:sldMk cId="1158247503" sldId="279"/>
            <ac:spMk id="17" creationId="{8CCB03FD-D269-4C8A-9106-618CC0AEC43D}"/>
          </ac:spMkLst>
        </pc:spChg>
        <pc:spChg chg="mod">
          <ac:chgData name="Mate Csanad" userId="318b3dc6109a1aac" providerId="LiveId" clId="{6D71C689-2F2E-4D29-B080-E15E7ADE470A}" dt="2023-09-27T09:34:10.671" v="246" actId="20577"/>
          <ac:spMkLst>
            <pc:docMk/>
            <pc:sldMk cId="1158247503" sldId="279"/>
            <ac:spMk id="18" creationId="{C7493E35-EFDC-43C6-93F4-798A68789992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19" creationId="{DEB74EE1-7406-0317-88D2-2E1C10DDB185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20" creationId="{16A7EE6E-BBA3-6F54-C014-C845C62E96D9}"/>
          </ac:spMkLst>
        </pc:spChg>
        <pc:spChg chg="mod">
          <ac:chgData name="Mate Csanad" userId="318b3dc6109a1aac" providerId="LiveId" clId="{6D71C689-2F2E-4D29-B080-E15E7ADE470A}" dt="2023-09-27T09:33:56.855" v="243" actId="790"/>
          <ac:spMkLst>
            <pc:docMk/>
            <pc:sldMk cId="1158247503" sldId="279"/>
            <ac:spMk id="21" creationId="{1EDEF7A9-C4E0-1165-0A55-A51A4CAAA857}"/>
          </ac:spMkLst>
        </pc:spChg>
      </pc:sldChg>
      <pc:sldChg chg="modSp mod">
        <pc:chgData name="Mate Csanad" userId="318b3dc6109a1aac" providerId="LiveId" clId="{6D71C689-2F2E-4D29-B080-E15E7ADE470A}" dt="2023-09-27T09:38:28.198" v="441" actId="790"/>
        <pc:sldMkLst>
          <pc:docMk/>
          <pc:sldMk cId="410505983" sldId="280"/>
        </pc:sldMkLst>
        <pc:spChg chg="mod">
          <ac:chgData name="Mate Csanad" userId="318b3dc6109a1aac" providerId="LiveId" clId="{6D71C689-2F2E-4D29-B080-E15E7ADE470A}" dt="2023-09-27T09:38:28.198" v="441" actId="790"/>
          <ac:spMkLst>
            <pc:docMk/>
            <pc:sldMk cId="410505983" sldId="280"/>
            <ac:spMk id="2" creationId="{CC6F7F00-4452-4DBD-9F74-5EC3285220AF}"/>
          </ac:spMkLst>
        </pc:spChg>
        <pc:spChg chg="mod">
          <ac:chgData name="Mate Csanad" userId="318b3dc6109a1aac" providerId="LiveId" clId="{6D71C689-2F2E-4D29-B080-E15E7ADE470A}" dt="2023-09-27T09:38:28.198" v="441" actId="790"/>
          <ac:spMkLst>
            <pc:docMk/>
            <pc:sldMk cId="410505983" sldId="280"/>
            <ac:spMk id="3" creationId="{DABEA4F7-9456-4420-83C9-9599892C56BB}"/>
          </ac:spMkLst>
        </pc:spChg>
        <pc:spChg chg="mod">
          <ac:chgData name="Mate Csanad" userId="318b3dc6109a1aac" providerId="LiveId" clId="{6D71C689-2F2E-4D29-B080-E15E7ADE470A}" dt="2023-09-27T09:38:28.198" v="441" actId="790"/>
          <ac:spMkLst>
            <pc:docMk/>
            <pc:sldMk cId="410505983" sldId="280"/>
            <ac:spMk id="4" creationId="{E81810FB-66E6-40BE-A57B-63D696654B9C}"/>
          </ac:spMkLst>
        </pc:spChg>
        <pc:spChg chg="mod">
          <ac:chgData name="Mate Csanad" userId="318b3dc6109a1aac" providerId="LiveId" clId="{6D71C689-2F2E-4D29-B080-E15E7ADE470A}" dt="2023-09-27T09:38:28.198" v="441" actId="790"/>
          <ac:spMkLst>
            <pc:docMk/>
            <pc:sldMk cId="410505983" sldId="280"/>
            <ac:spMk id="5" creationId="{8CD7905D-E1BE-47AF-AC93-C7E2D68A0E00}"/>
          </ac:spMkLst>
        </pc:spChg>
        <pc:spChg chg="mod">
          <ac:chgData name="Mate Csanad" userId="318b3dc6109a1aac" providerId="LiveId" clId="{6D71C689-2F2E-4D29-B080-E15E7ADE470A}" dt="2023-09-27T09:38:28.198" v="441" actId="790"/>
          <ac:spMkLst>
            <pc:docMk/>
            <pc:sldMk cId="410505983" sldId="280"/>
            <ac:spMk id="6" creationId="{78350E6E-1181-8B68-393C-5A62F790C4E3}"/>
          </ac:spMkLst>
        </pc:spChg>
        <pc:spChg chg="mod">
          <ac:chgData name="Mate Csanad" userId="318b3dc6109a1aac" providerId="LiveId" clId="{6D71C689-2F2E-4D29-B080-E15E7ADE470A}" dt="2023-09-27T09:38:28.198" v="441" actId="790"/>
          <ac:spMkLst>
            <pc:docMk/>
            <pc:sldMk cId="410505983" sldId="280"/>
            <ac:spMk id="12" creationId="{932B4A4F-2DF1-41A9-AD53-952FA6EB7E75}"/>
          </ac:spMkLst>
        </pc:spChg>
        <pc:spChg chg="mod">
          <ac:chgData name="Mate Csanad" userId="318b3dc6109a1aac" providerId="LiveId" clId="{6D71C689-2F2E-4D29-B080-E15E7ADE470A}" dt="2023-09-27T09:38:28.198" v="441" actId="790"/>
          <ac:spMkLst>
            <pc:docMk/>
            <pc:sldMk cId="410505983" sldId="280"/>
            <ac:spMk id="15" creationId="{7078ED01-5AFC-41D1-BFEC-485B9940BD50}"/>
          </ac:spMkLst>
        </pc:spChg>
        <pc:spChg chg="mod">
          <ac:chgData name="Mate Csanad" userId="318b3dc6109a1aac" providerId="LiveId" clId="{6D71C689-2F2E-4D29-B080-E15E7ADE470A}" dt="2023-09-27T09:38:28.198" v="441" actId="790"/>
          <ac:spMkLst>
            <pc:docMk/>
            <pc:sldMk cId="410505983" sldId="280"/>
            <ac:spMk id="16" creationId="{5974EF48-50C1-8842-AF26-0D303C6EC1DE}"/>
          </ac:spMkLst>
        </pc:spChg>
      </pc:sldChg>
      <pc:sldChg chg="modSp">
        <pc:chgData name="Mate Csanad" userId="318b3dc6109a1aac" providerId="LiveId" clId="{6D71C689-2F2E-4D29-B080-E15E7ADE470A}" dt="2023-09-27T09:39:01.063" v="445" actId="20577"/>
        <pc:sldMkLst>
          <pc:docMk/>
          <pc:sldMk cId="2349254397" sldId="281"/>
        </pc:sldMkLst>
        <pc:spChg chg="mod">
          <ac:chgData name="Mate Csanad" userId="318b3dc6109a1aac" providerId="LiveId" clId="{6D71C689-2F2E-4D29-B080-E15E7ADE470A}" dt="2023-09-27T09:39:01.063" v="445" actId="20577"/>
          <ac:spMkLst>
            <pc:docMk/>
            <pc:sldMk cId="2349254397" sldId="281"/>
            <ac:spMk id="3" creationId="{FE36BD01-A068-402F-B23A-36BC3C6D2F8C}"/>
          </ac:spMkLst>
        </pc:spChg>
      </pc:sldChg>
      <pc:sldChg chg="modSp mod">
        <pc:chgData name="Mate Csanad" userId="318b3dc6109a1aac" providerId="LiveId" clId="{6D71C689-2F2E-4D29-B080-E15E7ADE470A}" dt="2023-09-27T09:39:20.959" v="446" actId="790"/>
        <pc:sldMkLst>
          <pc:docMk/>
          <pc:sldMk cId="1201847233" sldId="282"/>
        </pc:sldMkLst>
        <pc:spChg chg="mod">
          <ac:chgData name="Mate Csanad" userId="318b3dc6109a1aac" providerId="LiveId" clId="{6D71C689-2F2E-4D29-B080-E15E7ADE470A}" dt="2023-09-27T09:39:20.959" v="446" actId="790"/>
          <ac:spMkLst>
            <pc:docMk/>
            <pc:sldMk cId="1201847233" sldId="282"/>
            <ac:spMk id="2" creationId="{C4ED0E9F-3FE5-43F7-A043-ADC57BB06A45}"/>
          </ac:spMkLst>
        </pc:spChg>
        <pc:spChg chg="mod">
          <ac:chgData name="Mate Csanad" userId="318b3dc6109a1aac" providerId="LiveId" clId="{6D71C689-2F2E-4D29-B080-E15E7ADE470A}" dt="2023-09-27T09:39:20.959" v="446" actId="790"/>
          <ac:spMkLst>
            <pc:docMk/>
            <pc:sldMk cId="1201847233" sldId="282"/>
            <ac:spMk id="3" creationId="{10A61E6B-499A-4AF0-80BE-F65AD1FE0116}"/>
          </ac:spMkLst>
        </pc:spChg>
        <pc:spChg chg="mod">
          <ac:chgData name="Mate Csanad" userId="318b3dc6109a1aac" providerId="LiveId" clId="{6D71C689-2F2E-4D29-B080-E15E7ADE470A}" dt="2023-09-27T09:39:20.959" v="446" actId="790"/>
          <ac:spMkLst>
            <pc:docMk/>
            <pc:sldMk cId="1201847233" sldId="282"/>
            <ac:spMk id="4" creationId="{7B5D537C-B207-BD00-E6AC-9FEFD3D38350}"/>
          </ac:spMkLst>
        </pc:spChg>
        <pc:spChg chg="mod">
          <ac:chgData name="Mate Csanad" userId="318b3dc6109a1aac" providerId="LiveId" clId="{6D71C689-2F2E-4D29-B080-E15E7ADE470A}" dt="2023-09-27T09:39:20.959" v="446" actId="790"/>
          <ac:spMkLst>
            <pc:docMk/>
            <pc:sldMk cId="1201847233" sldId="282"/>
            <ac:spMk id="6" creationId="{60F4ED29-6139-43BA-9D4A-600BB34CB5F6}"/>
          </ac:spMkLst>
        </pc:spChg>
        <pc:spChg chg="mod">
          <ac:chgData name="Mate Csanad" userId="318b3dc6109a1aac" providerId="LiveId" clId="{6D71C689-2F2E-4D29-B080-E15E7ADE470A}" dt="2023-09-27T09:39:20.959" v="446" actId="790"/>
          <ac:spMkLst>
            <pc:docMk/>
            <pc:sldMk cId="1201847233" sldId="282"/>
            <ac:spMk id="8" creationId="{932B4A4F-2DF1-41A9-AD53-952FA6EB7E75}"/>
          </ac:spMkLst>
        </pc:spChg>
        <pc:spChg chg="mod">
          <ac:chgData name="Mate Csanad" userId="318b3dc6109a1aac" providerId="LiveId" clId="{6D71C689-2F2E-4D29-B080-E15E7ADE470A}" dt="2023-09-27T09:39:20.959" v="446" actId="790"/>
          <ac:spMkLst>
            <pc:docMk/>
            <pc:sldMk cId="1201847233" sldId="282"/>
            <ac:spMk id="9" creationId="{46F0CE2F-2036-4303-9471-AC1611FEEA98}"/>
          </ac:spMkLst>
        </pc:spChg>
      </pc:sldChg>
      <pc:sldChg chg="addSp delSp modSp mod">
        <pc:chgData name="Mate Csanad" userId="318b3dc6109a1aac" providerId="LiveId" clId="{6D71C689-2F2E-4D29-B080-E15E7ADE470A}" dt="2023-09-27T09:40:10.281" v="458" actId="790"/>
        <pc:sldMkLst>
          <pc:docMk/>
          <pc:sldMk cId="3924080296" sldId="284"/>
        </pc:sldMkLst>
        <pc:spChg chg="mod">
          <ac:chgData name="Mate Csanad" userId="318b3dc6109a1aac" providerId="LiveId" clId="{6D71C689-2F2E-4D29-B080-E15E7ADE470A}" dt="2023-09-27T09:40:10.281" v="458" actId="790"/>
          <ac:spMkLst>
            <pc:docMk/>
            <pc:sldMk cId="3924080296" sldId="284"/>
            <ac:spMk id="2" creationId="{00000000-0000-0000-0000-000000000000}"/>
          </ac:spMkLst>
        </pc:spChg>
        <pc:spChg chg="del">
          <ac:chgData name="Mate Csanad" userId="318b3dc6109a1aac" providerId="LiveId" clId="{6D71C689-2F2E-4D29-B080-E15E7ADE470A}" dt="2023-09-27T09:39:52.775" v="453" actId="478"/>
          <ac:spMkLst>
            <pc:docMk/>
            <pc:sldMk cId="3924080296" sldId="284"/>
            <ac:spMk id="5" creationId="{00000000-0000-0000-0000-000000000000}"/>
          </ac:spMkLst>
        </pc:spChg>
        <pc:spChg chg="mod">
          <ac:chgData name="Mate Csanad" userId="318b3dc6109a1aac" providerId="LiveId" clId="{6D71C689-2F2E-4D29-B080-E15E7ADE470A}" dt="2023-09-27T09:40:10.281" v="458" actId="790"/>
          <ac:spMkLst>
            <pc:docMk/>
            <pc:sldMk cId="3924080296" sldId="284"/>
            <ac:spMk id="6" creationId="{28C02C27-B380-DB04-09DA-1CC8E47DD6E1}"/>
          </ac:spMkLst>
        </pc:spChg>
        <pc:spChg chg="mod">
          <ac:chgData name="Mate Csanad" userId="318b3dc6109a1aac" providerId="LiveId" clId="{6D71C689-2F2E-4D29-B080-E15E7ADE470A}" dt="2023-09-27T09:40:10.281" v="458" actId="790"/>
          <ac:spMkLst>
            <pc:docMk/>
            <pc:sldMk cId="3924080296" sldId="284"/>
            <ac:spMk id="7" creationId="{00000000-0000-0000-0000-000000000000}"/>
          </ac:spMkLst>
        </pc:spChg>
        <pc:spChg chg="del">
          <ac:chgData name="Mate Csanad" userId="318b3dc6109a1aac" providerId="LiveId" clId="{6D71C689-2F2E-4D29-B080-E15E7ADE470A}" dt="2023-09-27T09:39:51.054" v="452" actId="478"/>
          <ac:spMkLst>
            <pc:docMk/>
            <pc:sldMk cId="3924080296" sldId="284"/>
            <ac:spMk id="9" creationId="{00000000-0000-0000-0000-000000000000}"/>
          </ac:spMkLst>
        </pc:spChg>
        <pc:picChg chg="mod">
          <ac:chgData name="Mate Csanad" userId="318b3dc6109a1aac" providerId="LiveId" clId="{6D71C689-2F2E-4D29-B080-E15E7ADE470A}" dt="2023-09-27T09:39:54.967" v="454" actId="1076"/>
          <ac:picMkLst>
            <pc:docMk/>
            <pc:sldMk cId="3924080296" sldId="284"/>
            <ac:picMk id="3" creationId="{63DA5C86-97FC-BEB8-2256-5D8E60875A38}"/>
          </ac:picMkLst>
        </pc:picChg>
        <pc:picChg chg="mod">
          <ac:chgData name="Mate Csanad" userId="318b3dc6109a1aac" providerId="LiveId" clId="{6D71C689-2F2E-4D29-B080-E15E7ADE470A}" dt="2023-09-27T09:40:00.863" v="456" actId="1076"/>
          <ac:picMkLst>
            <pc:docMk/>
            <pc:sldMk cId="3924080296" sldId="284"/>
            <ac:picMk id="4" creationId="{1184D393-96FA-DFE9-0B15-59716AB7EC86}"/>
          </ac:picMkLst>
        </pc:picChg>
        <pc:picChg chg="add mod">
          <ac:chgData name="Mate Csanad" userId="318b3dc6109a1aac" providerId="LiveId" clId="{6D71C689-2F2E-4D29-B080-E15E7ADE470A}" dt="2023-09-27T09:39:56.668" v="455" actId="1076"/>
          <ac:picMkLst>
            <pc:docMk/>
            <pc:sldMk cId="3924080296" sldId="284"/>
            <ac:picMk id="10" creationId="{DCEF2964-5FD2-3E5B-20F8-7A69E8864C95}"/>
          </ac:picMkLst>
        </pc:picChg>
        <pc:picChg chg="del">
          <ac:chgData name="Mate Csanad" userId="318b3dc6109a1aac" providerId="LiveId" clId="{6D71C689-2F2E-4D29-B080-E15E7ADE470A}" dt="2023-09-27T09:39:39.797" v="447" actId="478"/>
          <ac:picMkLst>
            <pc:docMk/>
            <pc:sldMk cId="3924080296" sldId="284"/>
            <ac:picMk id="12" creationId="{EE5391CE-3AE2-4029-B45B-9F250A766508}"/>
          </ac:picMkLst>
        </pc:picChg>
        <pc:picChg chg="mod">
          <ac:chgData name="Mate Csanad" userId="318b3dc6109a1aac" providerId="LiveId" clId="{6D71C689-2F2E-4D29-B080-E15E7ADE470A}" dt="2023-09-27T09:40:03.087" v="457" actId="1076"/>
          <ac:picMkLst>
            <pc:docMk/>
            <pc:sldMk cId="3924080296" sldId="284"/>
            <ac:picMk id="57" creationId="{55686C0F-BE45-A534-74DF-A98207C1C0BF}"/>
          </ac:picMkLst>
        </pc:picChg>
      </pc:sldChg>
      <pc:sldChg chg="modSp mod">
        <pc:chgData name="Mate Csanad" userId="318b3dc6109a1aac" providerId="LiveId" clId="{6D71C689-2F2E-4D29-B080-E15E7ADE470A}" dt="2023-09-27T09:28:45.410" v="166" actId="790"/>
        <pc:sldMkLst>
          <pc:docMk/>
          <pc:sldMk cId="2169425724" sldId="586"/>
        </pc:sldMkLst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2" creationId="{7A0BF7EA-0C49-0799-56C0-0DB1A24C6E81}"/>
          </ac:spMkLst>
        </pc:spChg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3" creationId="{00000000-0000-0000-0000-000000000000}"/>
          </ac:spMkLst>
        </pc:spChg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4" creationId="{9C386BD5-CD0C-FE8D-4592-7F2E8633A105}"/>
          </ac:spMkLst>
        </pc:spChg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5" creationId="{036AC127-7DCC-8A5A-99A3-AFB5E138DF8E}"/>
          </ac:spMkLst>
        </pc:spChg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6" creationId="{355EB80D-99FA-DB41-D616-EE2C112E3E5C}"/>
          </ac:spMkLst>
        </pc:spChg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8" creationId="{00000000-0000-0000-0000-000000000000}"/>
          </ac:spMkLst>
        </pc:spChg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9" creationId="{FF7E702B-BD57-D490-3C98-229946F10B8F}"/>
          </ac:spMkLst>
        </pc:spChg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10" creationId="{00599B95-5CCD-BDD2-23F7-5C245B89DBF3}"/>
          </ac:spMkLst>
        </pc:spChg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11" creationId="{F1703AD7-A8DA-5D0E-F31A-B5380C9F0B44}"/>
          </ac:spMkLst>
        </pc:spChg>
        <pc:spChg chg="mod">
          <ac:chgData name="Mate Csanad" userId="318b3dc6109a1aac" providerId="LiveId" clId="{6D71C689-2F2E-4D29-B080-E15E7ADE470A}" dt="2023-09-27T09:28:45.410" v="166" actId="790"/>
          <ac:spMkLst>
            <pc:docMk/>
            <pc:sldMk cId="2169425724" sldId="586"/>
            <ac:spMk id="12" creationId="{32B814B5-8214-58CB-C60D-2848A5826601}"/>
          </ac:spMkLst>
        </pc:spChg>
      </pc:sldChg>
      <pc:sldChg chg="modSp mod">
        <pc:chgData name="Mate Csanad" userId="318b3dc6109a1aac" providerId="LiveId" clId="{6D71C689-2F2E-4D29-B080-E15E7ADE470A}" dt="2023-09-27T09:38:13.900" v="440" actId="790"/>
        <pc:sldMkLst>
          <pc:docMk/>
          <pc:sldMk cId="218492935" sldId="589"/>
        </pc:sldMkLst>
        <pc:spChg chg="mod">
          <ac:chgData name="Mate Csanad" userId="318b3dc6109a1aac" providerId="LiveId" clId="{6D71C689-2F2E-4D29-B080-E15E7ADE470A}" dt="2023-09-27T09:38:13.900" v="440" actId="790"/>
          <ac:spMkLst>
            <pc:docMk/>
            <pc:sldMk cId="218492935" sldId="589"/>
            <ac:spMk id="2" creationId="{56FB1909-D5E7-A403-03AB-D74EC5911EA2}"/>
          </ac:spMkLst>
        </pc:spChg>
        <pc:spChg chg="mod">
          <ac:chgData name="Mate Csanad" userId="318b3dc6109a1aac" providerId="LiveId" clId="{6D71C689-2F2E-4D29-B080-E15E7ADE470A}" dt="2023-09-27T09:38:13.900" v="440" actId="790"/>
          <ac:spMkLst>
            <pc:docMk/>
            <pc:sldMk cId="218492935" sldId="589"/>
            <ac:spMk id="3" creationId="{2BB3C6FB-3B14-48C2-41A2-AEC8A33D004B}"/>
          </ac:spMkLst>
        </pc:spChg>
        <pc:spChg chg="mod">
          <ac:chgData name="Mate Csanad" userId="318b3dc6109a1aac" providerId="LiveId" clId="{6D71C689-2F2E-4D29-B080-E15E7ADE470A}" dt="2023-09-27T09:38:13.900" v="440" actId="790"/>
          <ac:spMkLst>
            <pc:docMk/>
            <pc:sldMk cId="218492935" sldId="589"/>
            <ac:spMk id="4" creationId="{80DBFC71-9EC3-22CC-25C5-DF86D3B4B80F}"/>
          </ac:spMkLst>
        </pc:spChg>
        <pc:spChg chg="mod">
          <ac:chgData name="Mate Csanad" userId="318b3dc6109a1aac" providerId="LiveId" clId="{6D71C689-2F2E-4D29-B080-E15E7ADE470A}" dt="2023-09-27T09:38:13.900" v="440" actId="790"/>
          <ac:spMkLst>
            <pc:docMk/>
            <pc:sldMk cId="218492935" sldId="589"/>
            <ac:spMk id="5" creationId="{848A2AF6-BAC9-D152-ED9A-75F6F6CAA614}"/>
          </ac:spMkLst>
        </pc:spChg>
        <pc:spChg chg="mod">
          <ac:chgData name="Mate Csanad" userId="318b3dc6109a1aac" providerId="LiveId" clId="{6D71C689-2F2E-4D29-B080-E15E7ADE470A}" dt="2023-09-27T09:38:13.900" v="440" actId="790"/>
          <ac:spMkLst>
            <pc:docMk/>
            <pc:sldMk cId="218492935" sldId="589"/>
            <ac:spMk id="6" creationId="{094F37EB-E6F6-78D0-FCDC-F9E77F66D2AE}"/>
          </ac:spMkLst>
        </pc:spChg>
        <pc:spChg chg="mod">
          <ac:chgData name="Mate Csanad" userId="318b3dc6109a1aac" providerId="LiveId" clId="{6D71C689-2F2E-4D29-B080-E15E7ADE470A}" dt="2023-09-27T09:38:13.900" v="440" actId="790"/>
          <ac:spMkLst>
            <pc:docMk/>
            <pc:sldMk cId="218492935" sldId="589"/>
            <ac:spMk id="7" creationId="{EB4D3659-EB1B-6DB7-9861-1C6C0F0BB9E7}"/>
          </ac:spMkLst>
        </pc:spChg>
      </pc:sldChg>
      <pc:sldChg chg="modSp mod">
        <pc:chgData name="Mate Csanad" userId="318b3dc6109a1aac" providerId="LiveId" clId="{6D71C689-2F2E-4D29-B080-E15E7ADE470A}" dt="2023-09-27T09:33:50.355" v="242" actId="790"/>
        <pc:sldMkLst>
          <pc:docMk/>
          <pc:sldMk cId="78028348" sldId="590"/>
        </pc:sldMkLst>
        <pc:spChg chg="mod">
          <ac:chgData name="Mate Csanad" userId="318b3dc6109a1aac" providerId="LiveId" clId="{6D71C689-2F2E-4D29-B080-E15E7ADE470A}" dt="2023-09-27T09:33:50.355" v="242" actId="790"/>
          <ac:spMkLst>
            <pc:docMk/>
            <pc:sldMk cId="78028348" sldId="590"/>
            <ac:spMk id="2" creationId="{AEA7E642-318B-E08B-2578-FD1B25A00630}"/>
          </ac:spMkLst>
        </pc:spChg>
        <pc:spChg chg="mod">
          <ac:chgData name="Mate Csanad" userId="318b3dc6109a1aac" providerId="LiveId" clId="{6D71C689-2F2E-4D29-B080-E15E7ADE470A}" dt="2023-09-27T09:33:50.355" v="242" actId="790"/>
          <ac:spMkLst>
            <pc:docMk/>
            <pc:sldMk cId="78028348" sldId="590"/>
            <ac:spMk id="3" creationId="{9A032E92-A5AB-62DC-6C9C-CB519E986497}"/>
          </ac:spMkLst>
        </pc:spChg>
        <pc:spChg chg="mod">
          <ac:chgData name="Mate Csanad" userId="318b3dc6109a1aac" providerId="LiveId" clId="{6D71C689-2F2E-4D29-B080-E15E7ADE470A}" dt="2023-09-27T09:33:50.355" v="242" actId="790"/>
          <ac:spMkLst>
            <pc:docMk/>
            <pc:sldMk cId="78028348" sldId="590"/>
            <ac:spMk id="4" creationId="{626267A3-D638-027B-D909-F96FA010EB9F}"/>
          </ac:spMkLst>
        </pc:spChg>
        <pc:spChg chg="mod">
          <ac:chgData name="Mate Csanad" userId="318b3dc6109a1aac" providerId="LiveId" clId="{6D71C689-2F2E-4D29-B080-E15E7ADE470A}" dt="2023-09-27T09:33:50.355" v="242" actId="790"/>
          <ac:spMkLst>
            <pc:docMk/>
            <pc:sldMk cId="78028348" sldId="590"/>
            <ac:spMk id="5" creationId="{A1ABEF7F-2B96-32F8-0161-3D2429804D18}"/>
          </ac:spMkLst>
        </pc:spChg>
        <pc:spChg chg="mod">
          <ac:chgData name="Mate Csanad" userId="318b3dc6109a1aac" providerId="LiveId" clId="{6D71C689-2F2E-4D29-B080-E15E7ADE470A}" dt="2023-09-27T09:33:50.355" v="242" actId="790"/>
          <ac:spMkLst>
            <pc:docMk/>
            <pc:sldMk cId="78028348" sldId="590"/>
            <ac:spMk id="6" creationId="{B9460CA7-79EF-49C3-DF15-E13431B8DAEB}"/>
          </ac:spMkLst>
        </pc:spChg>
        <pc:spChg chg="mod">
          <ac:chgData name="Mate Csanad" userId="318b3dc6109a1aac" providerId="LiveId" clId="{6D71C689-2F2E-4D29-B080-E15E7ADE470A}" dt="2023-09-27T09:33:50.355" v="242" actId="790"/>
          <ac:spMkLst>
            <pc:docMk/>
            <pc:sldMk cId="78028348" sldId="590"/>
            <ac:spMk id="7" creationId="{62097B18-1BCA-1628-6F8D-EFD176B1E187}"/>
          </ac:spMkLst>
        </pc:spChg>
      </pc:sldChg>
      <pc:sldChg chg="modSp mod">
        <pc:chgData name="Mate Csanad" userId="318b3dc6109a1aac" providerId="LiveId" clId="{6D71C689-2F2E-4D29-B080-E15E7ADE470A}" dt="2023-09-27T09:33:31.490" v="241" actId="1038"/>
        <pc:sldMkLst>
          <pc:docMk/>
          <pc:sldMk cId="1394630258" sldId="591"/>
        </pc:sldMkLst>
        <pc:spChg chg="mod">
          <ac:chgData name="Mate Csanad" userId="318b3dc6109a1aac" providerId="LiveId" clId="{6D71C689-2F2E-4D29-B080-E15E7ADE470A}" dt="2023-09-27T09:32:21.730" v="198" actId="790"/>
          <ac:spMkLst>
            <pc:docMk/>
            <pc:sldMk cId="1394630258" sldId="591"/>
            <ac:spMk id="2" creationId="{AEA7E642-318B-E08B-2578-FD1B25A00630}"/>
          </ac:spMkLst>
        </pc:spChg>
        <pc:spChg chg="mod">
          <ac:chgData name="Mate Csanad" userId="318b3dc6109a1aac" providerId="LiveId" clId="{6D71C689-2F2E-4D29-B080-E15E7ADE470A}" dt="2023-09-27T09:33:26.401" v="237" actId="20577"/>
          <ac:spMkLst>
            <pc:docMk/>
            <pc:sldMk cId="1394630258" sldId="591"/>
            <ac:spMk id="3" creationId="{9A032E92-A5AB-62DC-6C9C-CB519E986497}"/>
          </ac:spMkLst>
        </pc:spChg>
        <pc:spChg chg="mod">
          <ac:chgData name="Mate Csanad" userId="318b3dc6109a1aac" providerId="LiveId" clId="{6D71C689-2F2E-4D29-B080-E15E7ADE470A}" dt="2023-09-27T09:32:21.730" v="198" actId="790"/>
          <ac:spMkLst>
            <pc:docMk/>
            <pc:sldMk cId="1394630258" sldId="591"/>
            <ac:spMk id="4" creationId="{626267A3-D638-027B-D909-F96FA010EB9F}"/>
          </ac:spMkLst>
        </pc:spChg>
        <pc:spChg chg="mod">
          <ac:chgData name="Mate Csanad" userId="318b3dc6109a1aac" providerId="LiveId" clId="{6D71C689-2F2E-4D29-B080-E15E7ADE470A}" dt="2023-09-27T09:32:21.730" v="198" actId="790"/>
          <ac:spMkLst>
            <pc:docMk/>
            <pc:sldMk cId="1394630258" sldId="591"/>
            <ac:spMk id="5" creationId="{A1ABEF7F-2B96-32F8-0161-3D2429804D18}"/>
          </ac:spMkLst>
        </pc:spChg>
        <pc:spChg chg="mod">
          <ac:chgData name="Mate Csanad" userId="318b3dc6109a1aac" providerId="LiveId" clId="{6D71C689-2F2E-4D29-B080-E15E7ADE470A}" dt="2023-09-27T09:32:21.730" v="198" actId="790"/>
          <ac:spMkLst>
            <pc:docMk/>
            <pc:sldMk cId="1394630258" sldId="591"/>
            <ac:spMk id="6" creationId="{B9460CA7-79EF-49C3-DF15-E13431B8DAEB}"/>
          </ac:spMkLst>
        </pc:spChg>
        <pc:spChg chg="mod">
          <ac:chgData name="Mate Csanad" userId="318b3dc6109a1aac" providerId="LiveId" clId="{6D71C689-2F2E-4D29-B080-E15E7ADE470A}" dt="2023-09-27T09:32:21.730" v="198" actId="790"/>
          <ac:spMkLst>
            <pc:docMk/>
            <pc:sldMk cId="1394630258" sldId="591"/>
            <ac:spMk id="7" creationId="{62097B18-1BCA-1628-6F8D-EFD176B1E187}"/>
          </ac:spMkLst>
        </pc:spChg>
        <pc:picChg chg="mod">
          <ac:chgData name="Mate Csanad" userId="318b3dc6109a1aac" providerId="LiveId" clId="{6D71C689-2F2E-4D29-B080-E15E7ADE470A}" dt="2023-09-27T09:33:31.490" v="241" actId="1038"/>
          <ac:picMkLst>
            <pc:docMk/>
            <pc:sldMk cId="1394630258" sldId="591"/>
            <ac:picMk id="9" creationId="{00000000-0000-0000-0000-000000000000}"/>
          </ac:picMkLst>
        </pc:picChg>
      </pc:sldChg>
    </pc:docChg>
  </pc:docChgLst>
  <pc:docChgLst>
    <pc:chgData name="Mate Csanad" userId="318b3dc6109a1aac" providerId="LiveId" clId="{372BD19C-C199-48C7-B1D4-25C1B2D91284}"/>
    <pc:docChg chg="undo redo custSel addSld delSld modSld sldOrd modMainMaster addSection modSection">
      <pc:chgData name="Mate Csanad" userId="318b3dc6109a1aac" providerId="LiveId" clId="{372BD19C-C199-48C7-B1D4-25C1B2D91284}" dt="2023-05-31T11:55:42.540" v="3406" actId="20577"/>
      <pc:docMkLst>
        <pc:docMk/>
      </pc:docMkLst>
      <pc:sldChg chg="modSp mod">
        <pc:chgData name="Mate Csanad" userId="318b3dc6109a1aac" providerId="LiveId" clId="{372BD19C-C199-48C7-B1D4-25C1B2D91284}" dt="2023-05-27T12:57:02.352" v="2056" actId="20577"/>
        <pc:sldMkLst>
          <pc:docMk/>
          <pc:sldMk cId="187331507" sldId="256"/>
        </pc:sldMkLst>
        <pc:spChg chg="mod">
          <ac:chgData name="Mate Csanad" userId="318b3dc6109a1aac" providerId="LiveId" clId="{372BD19C-C199-48C7-B1D4-25C1B2D91284}" dt="2023-05-27T12:57:02.352" v="2056" actId="20577"/>
          <ac:spMkLst>
            <pc:docMk/>
            <pc:sldMk cId="187331507" sldId="256"/>
            <ac:spMk id="3" creationId="{00000000-0000-0000-0000-000000000000}"/>
          </ac:spMkLst>
        </pc:spChg>
      </pc:sldChg>
      <pc:sldChg chg="modSp mod ord">
        <pc:chgData name="Mate Csanad" userId="318b3dc6109a1aac" providerId="LiveId" clId="{372BD19C-C199-48C7-B1D4-25C1B2D91284}" dt="2023-05-28T06:32:01.914" v="2623"/>
        <pc:sldMkLst>
          <pc:docMk/>
          <pc:sldMk cId="9145568" sldId="257"/>
        </pc:sldMkLst>
        <pc:spChg chg="mod">
          <ac:chgData name="Mate Csanad" userId="318b3dc6109a1aac" providerId="LiveId" clId="{372BD19C-C199-48C7-B1D4-25C1B2D91284}" dt="2023-05-24T06:25:40.035" v="354" actId="790"/>
          <ac:spMkLst>
            <pc:docMk/>
            <pc:sldMk cId="9145568" sldId="257"/>
            <ac:spMk id="2" creationId="{C4ED0E9F-3FE5-43F7-A043-ADC57BB06A45}"/>
          </ac:spMkLst>
        </pc:spChg>
        <pc:spChg chg="mod">
          <ac:chgData name="Mate Csanad" userId="318b3dc6109a1aac" providerId="LiveId" clId="{372BD19C-C199-48C7-B1D4-25C1B2D91284}" dt="2023-05-28T06:32:01.914" v="2623"/>
          <ac:spMkLst>
            <pc:docMk/>
            <pc:sldMk cId="9145568" sldId="257"/>
            <ac:spMk id="3" creationId="{10A61E6B-499A-4AF0-80BE-F65AD1FE0116}"/>
          </ac:spMkLst>
        </pc:spChg>
        <pc:spChg chg="mod">
          <ac:chgData name="Mate Csanad" userId="318b3dc6109a1aac" providerId="LiveId" clId="{372BD19C-C199-48C7-B1D4-25C1B2D91284}" dt="2023-05-24T06:25:40.035" v="354" actId="790"/>
          <ac:spMkLst>
            <pc:docMk/>
            <pc:sldMk cId="9145568" sldId="257"/>
            <ac:spMk id="4" creationId="{4048A109-70B6-4AFB-AD3E-3FB93CD0EACE}"/>
          </ac:spMkLst>
        </pc:spChg>
        <pc:spChg chg="mod">
          <ac:chgData name="Mate Csanad" userId="318b3dc6109a1aac" providerId="LiveId" clId="{372BD19C-C199-48C7-B1D4-25C1B2D91284}" dt="2023-05-24T06:25:40.035" v="354" actId="790"/>
          <ac:spMkLst>
            <pc:docMk/>
            <pc:sldMk cId="9145568" sldId="257"/>
            <ac:spMk id="6" creationId="{1793A83E-3C38-4AD6-852E-ACD61FD9A2CA}"/>
          </ac:spMkLst>
        </pc:spChg>
        <pc:spChg chg="mod">
          <ac:chgData name="Mate Csanad" userId="318b3dc6109a1aac" providerId="LiveId" clId="{372BD19C-C199-48C7-B1D4-25C1B2D91284}" dt="2023-05-24T06:25:40.035" v="354" actId="790"/>
          <ac:spMkLst>
            <pc:docMk/>
            <pc:sldMk cId="9145568" sldId="257"/>
            <ac:spMk id="8" creationId="{932B4A4F-2DF1-41A9-AD53-952FA6EB7E75}"/>
          </ac:spMkLst>
        </pc:spChg>
        <pc:spChg chg="mod">
          <ac:chgData name="Mate Csanad" userId="318b3dc6109a1aac" providerId="LiveId" clId="{372BD19C-C199-48C7-B1D4-25C1B2D91284}" dt="2023-05-24T06:25:40.035" v="354" actId="790"/>
          <ac:spMkLst>
            <pc:docMk/>
            <pc:sldMk cId="9145568" sldId="257"/>
            <ac:spMk id="9" creationId="{F1475FC6-4648-41AF-B363-2953DC918BF7}"/>
          </ac:spMkLst>
        </pc:spChg>
      </pc:sldChg>
      <pc:sldChg chg="modSp mod">
        <pc:chgData name="Mate Csanad" userId="318b3dc6109a1aac" providerId="LiveId" clId="{372BD19C-C199-48C7-B1D4-25C1B2D91284}" dt="2023-05-28T06:32:04.280" v="2624"/>
        <pc:sldMkLst>
          <pc:docMk/>
          <pc:sldMk cId="3824077610" sldId="258"/>
        </pc:sldMkLst>
        <pc:spChg chg="mod">
          <ac:chgData name="Mate Csanad" userId="318b3dc6109a1aac" providerId="LiveId" clId="{372BD19C-C199-48C7-B1D4-25C1B2D91284}" dt="2023-05-28T06:32:04.280" v="2624"/>
          <ac:spMkLst>
            <pc:docMk/>
            <pc:sldMk cId="3824077610" sldId="258"/>
            <ac:spMk id="3" creationId="{10A61E6B-499A-4AF0-80BE-F65AD1FE0116}"/>
          </ac:spMkLst>
        </pc:spChg>
      </pc:sldChg>
      <pc:sldChg chg="modSp mod">
        <pc:chgData name="Mate Csanad" userId="318b3dc6109a1aac" providerId="LiveId" clId="{372BD19C-C199-48C7-B1D4-25C1B2D91284}" dt="2023-05-27T12:59:07.078" v="2100" actId="790"/>
        <pc:sldMkLst>
          <pc:docMk/>
          <pc:sldMk cId="4182682624" sldId="259"/>
        </pc:sldMkLst>
        <pc:spChg chg="mod">
          <ac:chgData name="Mate Csanad" userId="318b3dc6109a1aac" providerId="LiveId" clId="{372BD19C-C199-48C7-B1D4-25C1B2D91284}" dt="2023-05-27T12:59:07.078" v="2100" actId="790"/>
          <ac:spMkLst>
            <pc:docMk/>
            <pc:sldMk cId="4182682624" sldId="259"/>
            <ac:spMk id="3" creationId="{1E0F5CAD-81F1-426C-BDF1-4FB1A1547D95}"/>
          </ac:spMkLst>
        </pc:spChg>
      </pc:sldChg>
      <pc:sldChg chg="addSp delSp modSp mod">
        <pc:chgData name="Mate Csanad" userId="318b3dc6109a1aac" providerId="LiveId" clId="{372BD19C-C199-48C7-B1D4-25C1B2D91284}" dt="2023-05-29T19:12:25.288" v="2902" actId="20577"/>
        <pc:sldMkLst>
          <pc:docMk/>
          <pc:sldMk cId="999179130" sldId="260"/>
        </pc:sldMkLst>
        <pc:spChg chg="mod">
          <ac:chgData name="Mate Csanad" userId="318b3dc6109a1aac" providerId="LiveId" clId="{372BD19C-C199-48C7-B1D4-25C1B2D91284}" dt="2023-05-29T19:12:25.288" v="2902" actId="20577"/>
          <ac:spMkLst>
            <pc:docMk/>
            <pc:sldMk cId="999179130" sldId="260"/>
            <ac:spMk id="3" creationId="{00000000-0000-0000-0000-000000000000}"/>
          </ac:spMkLst>
        </pc:spChg>
        <pc:spChg chg="add del mod">
          <ac:chgData name="Mate Csanad" userId="318b3dc6109a1aac" providerId="LiveId" clId="{372BD19C-C199-48C7-B1D4-25C1B2D91284}" dt="2023-05-23T19:30:38.434" v="9"/>
          <ac:spMkLst>
            <pc:docMk/>
            <pc:sldMk cId="999179130" sldId="260"/>
            <ac:spMk id="16" creationId="{20D19BB4-1501-1D3C-AE49-78DAE88EA388}"/>
          </ac:spMkLst>
        </pc:spChg>
        <pc:spChg chg="add del mod">
          <ac:chgData name="Mate Csanad" userId="318b3dc6109a1aac" providerId="LiveId" clId="{372BD19C-C199-48C7-B1D4-25C1B2D91284}" dt="2023-05-23T19:30:38.434" v="9"/>
          <ac:spMkLst>
            <pc:docMk/>
            <pc:sldMk cId="999179130" sldId="260"/>
            <ac:spMk id="17" creationId="{6B0FD2D6-CCDE-D3C6-063A-BD65087006F6}"/>
          </ac:spMkLst>
        </pc:spChg>
        <pc:spChg chg="add mod">
          <ac:chgData name="Mate Csanad" userId="318b3dc6109a1aac" providerId="LiveId" clId="{372BD19C-C199-48C7-B1D4-25C1B2D91284}" dt="2023-05-23T19:32:11.225" v="54" actId="207"/>
          <ac:spMkLst>
            <pc:docMk/>
            <pc:sldMk cId="999179130" sldId="260"/>
            <ac:spMk id="20" creationId="{A377A34F-27B9-885B-9E7A-D14781E9B0A6}"/>
          </ac:spMkLst>
        </pc:spChg>
        <pc:spChg chg="add mod">
          <ac:chgData name="Mate Csanad" userId="318b3dc6109a1aac" providerId="LiveId" clId="{372BD19C-C199-48C7-B1D4-25C1B2D91284}" dt="2023-05-23T19:31:52.022" v="52" actId="1076"/>
          <ac:spMkLst>
            <pc:docMk/>
            <pc:sldMk cId="999179130" sldId="260"/>
            <ac:spMk id="21" creationId="{30A997A2-6C22-31B1-FE14-755AD5C8DDB7}"/>
          </ac:spMkLst>
        </pc:spChg>
        <pc:spChg chg="add del">
          <ac:chgData name="Mate Csanad" userId="318b3dc6109a1aac" providerId="LiveId" clId="{372BD19C-C199-48C7-B1D4-25C1B2D91284}" dt="2023-05-23T19:32:24.078" v="57" actId="478"/>
          <ac:spMkLst>
            <pc:docMk/>
            <pc:sldMk cId="999179130" sldId="260"/>
            <ac:spMk id="22" creationId="{3587E9A4-2E0E-B1E2-57FD-CDAF06680739}"/>
          </ac:spMkLst>
        </pc:spChg>
        <pc:spChg chg="add mod">
          <ac:chgData name="Mate Csanad" userId="318b3dc6109a1aac" providerId="LiveId" clId="{372BD19C-C199-48C7-B1D4-25C1B2D91284}" dt="2023-05-23T19:34:22.885" v="82" actId="206"/>
          <ac:spMkLst>
            <pc:docMk/>
            <pc:sldMk cId="999179130" sldId="260"/>
            <ac:spMk id="23" creationId="{059B3B1F-2991-72E0-0A7C-48B783892A45}"/>
          </ac:spMkLst>
        </pc:spChg>
        <pc:spChg chg="add mod">
          <ac:chgData name="Mate Csanad" userId="318b3dc6109a1aac" providerId="LiveId" clId="{372BD19C-C199-48C7-B1D4-25C1B2D91284}" dt="2023-05-23T19:33:58.103" v="77"/>
          <ac:spMkLst>
            <pc:docMk/>
            <pc:sldMk cId="999179130" sldId="260"/>
            <ac:spMk id="24" creationId="{CC9EE77A-54B3-F643-6427-9804361F5044}"/>
          </ac:spMkLst>
        </pc:spChg>
        <pc:picChg chg="del">
          <ac:chgData name="Mate Csanad" userId="318b3dc6109a1aac" providerId="LiveId" clId="{372BD19C-C199-48C7-B1D4-25C1B2D91284}" dt="2023-05-23T19:30:28.752" v="0" actId="478"/>
          <ac:picMkLst>
            <pc:docMk/>
            <pc:sldMk cId="999179130" sldId="260"/>
            <ac:picMk id="9" creationId="{374333A5-F623-4089-A39C-1196DB4EDC46}"/>
          </ac:picMkLst>
        </pc:picChg>
        <pc:picChg chg="add del mod">
          <ac:chgData name="Mate Csanad" userId="318b3dc6109a1aac" providerId="LiveId" clId="{372BD19C-C199-48C7-B1D4-25C1B2D91284}" dt="2023-05-23T19:30:38.434" v="9"/>
          <ac:picMkLst>
            <pc:docMk/>
            <pc:sldMk cId="999179130" sldId="260"/>
            <ac:picMk id="10" creationId="{49771496-19BA-3939-FDE2-C66C962301EF}"/>
          </ac:picMkLst>
        </pc:picChg>
        <pc:picChg chg="add del mod">
          <ac:chgData name="Mate Csanad" userId="318b3dc6109a1aac" providerId="LiveId" clId="{372BD19C-C199-48C7-B1D4-25C1B2D91284}" dt="2023-05-23T19:30:38.434" v="9"/>
          <ac:picMkLst>
            <pc:docMk/>
            <pc:sldMk cId="999179130" sldId="260"/>
            <ac:picMk id="15" creationId="{AE2AE562-2724-5D9F-B686-7CDDD10E8918}"/>
          </ac:picMkLst>
        </pc:picChg>
        <pc:picChg chg="add mod">
          <ac:chgData name="Mate Csanad" userId="318b3dc6109a1aac" providerId="LiveId" clId="{372BD19C-C199-48C7-B1D4-25C1B2D91284}" dt="2023-05-23T19:31:12.683" v="41" actId="1076"/>
          <ac:picMkLst>
            <pc:docMk/>
            <pc:sldMk cId="999179130" sldId="260"/>
            <ac:picMk id="18" creationId="{2A75201D-A717-B693-F44A-37EB420DED62}"/>
          </ac:picMkLst>
        </pc:picChg>
        <pc:picChg chg="add mod">
          <ac:chgData name="Mate Csanad" userId="318b3dc6109a1aac" providerId="LiveId" clId="{372BD19C-C199-48C7-B1D4-25C1B2D91284}" dt="2023-05-23T19:31:44.676" v="50"/>
          <ac:picMkLst>
            <pc:docMk/>
            <pc:sldMk cId="999179130" sldId="260"/>
            <ac:picMk id="19" creationId="{32D251DA-5140-7250-8330-68F44B8F1EA3}"/>
          </ac:picMkLst>
        </pc:picChg>
      </pc:sldChg>
      <pc:sldChg chg="addSp delSp modSp mod">
        <pc:chgData name="Mate Csanad" userId="318b3dc6109a1aac" providerId="LiveId" clId="{372BD19C-C199-48C7-B1D4-25C1B2D91284}" dt="2023-05-29T19:13:47.695" v="2916" actId="20577"/>
        <pc:sldMkLst>
          <pc:docMk/>
          <pc:sldMk cId="2416305926" sldId="261"/>
        </pc:sldMkLst>
        <pc:spChg chg="mod">
          <ac:chgData name="Mate Csanad" userId="318b3dc6109a1aac" providerId="LiveId" clId="{372BD19C-C199-48C7-B1D4-25C1B2D91284}" dt="2023-05-29T19:13:47.695" v="2916" actId="20577"/>
          <ac:spMkLst>
            <pc:docMk/>
            <pc:sldMk cId="2416305926" sldId="261"/>
            <ac:spMk id="6" creationId="{CF40B467-142A-4530-9153-1E1EBBB6454D}"/>
          </ac:spMkLst>
        </pc:spChg>
        <pc:spChg chg="add del mod">
          <ac:chgData name="Mate Csanad" userId="318b3dc6109a1aac" providerId="LiveId" clId="{372BD19C-C199-48C7-B1D4-25C1B2D91284}" dt="2023-05-27T10:27:18.755" v="1598" actId="478"/>
          <ac:spMkLst>
            <pc:docMk/>
            <pc:sldMk cId="2416305926" sldId="261"/>
            <ac:spMk id="9" creationId="{82A6AEDC-EBBA-3DE0-ED94-273EE07E4269}"/>
          </ac:spMkLst>
        </pc:spChg>
        <pc:spChg chg="add mod">
          <ac:chgData name="Mate Csanad" userId="318b3dc6109a1aac" providerId="LiveId" clId="{372BD19C-C199-48C7-B1D4-25C1B2D91284}" dt="2023-05-29T08:06:56.697" v="2887" actId="14100"/>
          <ac:spMkLst>
            <pc:docMk/>
            <pc:sldMk cId="2416305926" sldId="261"/>
            <ac:spMk id="14" creationId="{247DB876-890D-3916-C46B-35FA4A0C5CC0}"/>
          </ac:spMkLst>
        </pc:spChg>
        <pc:spChg chg="add del">
          <ac:chgData name="Mate Csanad" userId="318b3dc6109a1aac" providerId="LiveId" clId="{372BD19C-C199-48C7-B1D4-25C1B2D91284}" dt="2023-05-27T10:31:34.744" v="1618" actId="478"/>
          <ac:spMkLst>
            <pc:docMk/>
            <pc:sldMk cId="2416305926" sldId="261"/>
            <ac:spMk id="15" creationId="{3255A58F-184C-2633-4E20-93D6FEE4767E}"/>
          </ac:spMkLst>
        </pc:spChg>
        <pc:spChg chg="add mod">
          <ac:chgData name="Mate Csanad" userId="318b3dc6109a1aac" providerId="LiveId" clId="{372BD19C-C199-48C7-B1D4-25C1B2D91284}" dt="2023-05-29T08:07:01.955" v="2889" actId="14100"/>
          <ac:spMkLst>
            <pc:docMk/>
            <pc:sldMk cId="2416305926" sldId="261"/>
            <ac:spMk id="16" creationId="{45D07B51-F85B-AB36-DC5C-A7C20689A8C8}"/>
          </ac:spMkLst>
        </pc:spChg>
        <pc:spChg chg="add del">
          <ac:chgData name="Mate Csanad" userId="318b3dc6109a1aac" providerId="LiveId" clId="{372BD19C-C199-48C7-B1D4-25C1B2D91284}" dt="2023-05-27T10:31:58.916" v="1621" actId="478"/>
          <ac:spMkLst>
            <pc:docMk/>
            <pc:sldMk cId="2416305926" sldId="261"/>
            <ac:spMk id="17" creationId="{13BEA2B4-82C4-4476-1D8B-681BD51A7896}"/>
          </ac:spMkLst>
        </pc:spChg>
        <pc:spChg chg="add del">
          <ac:chgData name="Mate Csanad" userId="318b3dc6109a1aac" providerId="LiveId" clId="{372BD19C-C199-48C7-B1D4-25C1B2D91284}" dt="2023-05-27T10:32:05.641" v="1623" actId="478"/>
          <ac:spMkLst>
            <pc:docMk/>
            <pc:sldMk cId="2416305926" sldId="261"/>
            <ac:spMk id="18" creationId="{187ECA95-2CF8-27C0-CB43-C2919C1ABD5B}"/>
          </ac:spMkLst>
        </pc:spChg>
        <pc:spChg chg="add mod">
          <ac:chgData name="Mate Csanad" userId="318b3dc6109a1aac" providerId="LiveId" clId="{372BD19C-C199-48C7-B1D4-25C1B2D91284}" dt="2023-05-29T08:07:05.488" v="2890" actId="14100"/>
          <ac:spMkLst>
            <pc:docMk/>
            <pc:sldMk cId="2416305926" sldId="261"/>
            <ac:spMk id="19" creationId="{08A2A7D3-A035-695A-B22C-3C4D1420B94C}"/>
          </ac:spMkLst>
        </pc:spChg>
        <pc:picChg chg="add mod">
          <ac:chgData name="Mate Csanad" userId="318b3dc6109a1aac" providerId="LiveId" clId="{372BD19C-C199-48C7-B1D4-25C1B2D91284}" dt="2023-05-27T10:31:11.135" v="1614" actId="1076"/>
          <ac:picMkLst>
            <pc:docMk/>
            <pc:sldMk cId="2416305926" sldId="261"/>
            <ac:picMk id="7" creationId="{C42247E5-9CAC-E12E-89E0-1886DCCD5392}"/>
          </ac:picMkLst>
        </pc:picChg>
        <pc:picChg chg="add del mod">
          <ac:chgData name="Mate Csanad" userId="318b3dc6109a1aac" providerId="LiveId" clId="{372BD19C-C199-48C7-B1D4-25C1B2D91284}" dt="2023-05-27T10:33:38.426" v="1625" actId="478"/>
          <ac:picMkLst>
            <pc:docMk/>
            <pc:sldMk cId="2416305926" sldId="261"/>
            <ac:picMk id="11" creationId="{EC8E3F15-38FF-E856-8973-F633C9AF6D7A}"/>
          </ac:picMkLst>
        </pc:picChg>
        <pc:picChg chg="add mod">
          <ac:chgData name="Mate Csanad" userId="318b3dc6109a1aac" providerId="LiveId" clId="{372BD19C-C199-48C7-B1D4-25C1B2D91284}" dt="2023-05-27T10:35:58.673" v="1670"/>
          <ac:picMkLst>
            <pc:docMk/>
            <pc:sldMk cId="2416305926" sldId="261"/>
            <ac:picMk id="13" creationId="{D4E5B740-3C55-E2E0-22E1-01184ABD93D2}"/>
          </ac:picMkLst>
        </pc:picChg>
        <pc:picChg chg="add del">
          <ac:chgData name="Mate Csanad" userId="318b3dc6109a1aac" providerId="LiveId" clId="{372BD19C-C199-48C7-B1D4-25C1B2D91284}" dt="2023-05-27T10:33:40.408" v="1627" actId="22"/>
          <ac:picMkLst>
            <pc:docMk/>
            <pc:sldMk cId="2416305926" sldId="261"/>
            <ac:picMk id="21" creationId="{A1AC9B38-EB51-33F1-45FD-3ADA0478DE5A}"/>
          </ac:picMkLst>
        </pc:picChg>
        <pc:picChg chg="add del">
          <ac:chgData name="Mate Csanad" userId="318b3dc6109a1aac" providerId="LiveId" clId="{372BD19C-C199-48C7-B1D4-25C1B2D91284}" dt="2023-05-27T10:33:43.769" v="1629" actId="22"/>
          <ac:picMkLst>
            <pc:docMk/>
            <pc:sldMk cId="2416305926" sldId="261"/>
            <ac:picMk id="23" creationId="{936E514F-5636-344C-FEAE-1DF395A54C0F}"/>
          </ac:picMkLst>
        </pc:picChg>
        <pc:picChg chg="add del">
          <ac:chgData name="Mate Csanad" userId="318b3dc6109a1aac" providerId="LiveId" clId="{372BD19C-C199-48C7-B1D4-25C1B2D91284}" dt="2023-05-27T10:33:44.992" v="1631" actId="22"/>
          <ac:picMkLst>
            <pc:docMk/>
            <pc:sldMk cId="2416305926" sldId="261"/>
            <ac:picMk id="25" creationId="{945A89AD-66A6-3342-DC6B-386D73A1279D}"/>
          </ac:picMkLst>
        </pc:picChg>
        <pc:picChg chg="add del">
          <ac:chgData name="Mate Csanad" userId="318b3dc6109a1aac" providerId="LiveId" clId="{372BD19C-C199-48C7-B1D4-25C1B2D91284}" dt="2023-05-27T10:33:46.198" v="1633" actId="22"/>
          <ac:picMkLst>
            <pc:docMk/>
            <pc:sldMk cId="2416305926" sldId="261"/>
            <ac:picMk id="27" creationId="{76D25505-EB63-1C92-CBC9-FB0CFF157440}"/>
          </ac:picMkLst>
        </pc:picChg>
        <pc:picChg chg="add del">
          <ac:chgData name="Mate Csanad" userId="318b3dc6109a1aac" providerId="LiveId" clId="{372BD19C-C199-48C7-B1D4-25C1B2D91284}" dt="2023-05-27T10:33:50.743" v="1635" actId="22"/>
          <ac:picMkLst>
            <pc:docMk/>
            <pc:sldMk cId="2416305926" sldId="261"/>
            <ac:picMk id="29" creationId="{80CE8EE1-F720-6B47-FF11-7B65E3AB1B19}"/>
          </ac:picMkLst>
        </pc:picChg>
        <pc:picChg chg="add mod">
          <ac:chgData name="Mate Csanad" userId="318b3dc6109a1aac" providerId="LiveId" clId="{372BD19C-C199-48C7-B1D4-25C1B2D91284}" dt="2023-05-27T10:34:15.519" v="1640" actId="1076"/>
          <ac:picMkLst>
            <pc:docMk/>
            <pc:sldMk cId="2416305926" sldId="261"/>
            <ac:picMk id="31" creationId="{56FD51D2-AF81-A060-C76E-AFDF34800B1A}"/>
          </ac:picMkLst>
        </pc:picChg>
      </pc:sldChg>
      <pc:sldChg chg="addSp delSp modSp mod">
        <pc:chgData name="Mate Csanad" userId="318b3dc6109a1aac" providerId="LiveId" clId="{372BD19C-C199-48C7-B1D4-25C1B2D91284}" dt="2023-05-29T19:17:55.804" v="3046" actId="1076"/>
        <pc:sldMkLst>
          <pc:docMk/>
          <pc:sldMk cId="966906021" sldId="262"/>
        </pc:sldMkLst>
        <pc:spChg chg="mod">
          <ac:chgData name="Mate Csanad" userId="318b3dc6109a1aac" providerId="LiveId" clId="{372BD19C-C199-48C7-B1D4-25C1B2D91284}" dt="2023-05-29T19:14:03.587" v="2917" actId="790"/>
          <ac:spMkLst>
            <pc:docMk/>
            <pc:sldMk cId="966906021" sldId="262"/>
            <ac:spMk id="2" creationId="{5EF13353-7805-4E94-A60D-8883533D272A}"/>
          </ac:spMkLst>
        </pc:spChg>
        <pc:spChg chg="mod">
          <ac:chgData name="Mate Csanad" userId="318b3dc6109a1aac" providerId="LiveId" clId="{372BD19C-C199-48C7-B1D4-25C1B2D91284}" dt="2023-05-29T19:16:05.069" v="2969" actId="20577"/>
          <ac:spMkLst>
            <pc:docMk/>
            <pc:sldMk cId="966906021" sldId="262"/>
            <ac:spMk id="3" creationId="{0E9EA4EB-1CB6-401E-A1D9-E9E05DA590D4}"/>
          </ac:spMkLst>
        </pc:spChg>
        <pc:spChg chg="mod">
          <ac:chgData name="Mate Csanad" userId="318b3dc6109a1aac" providerId="LiveId" clId="{372BD19C-C199-48C7-B1D4-25C1B2D91284}" dt="2023-05-29T19:14:03.587" v="2917" actId="790"/>
          <ac:spMkLst>
            <pc:docMk/>
            <pc:sldMk cId="966906021" sldId="262"/>
            <ac:spMk id="4" creationId="{865C4136-356D-4DE6-99B7-21A613815683}"/>
          </ac:spMkLst>
        </pc:spChg>
        <pc:spChg chg="add mod">
          <ac:chgData name="Mate Csanad" userId="318b3dc6109a1aac" providerId="LiveId" clId="{372BD19C-C199-48C7-B1D4-25C1B2D91284}" dt="2023-05-29T19:17:55.804" v="3046" actId="1076"/>
          <ac:spMkLst>
            <pc:docMk/>
            <pc:sldMk cId="966906021" sldId="262"/>
            <ac:spMk id="5" creationId="{4E9DDA62-1AC1-F5C1-6A87-D7B56914733F}"/>
          </ac:spMkLst>
        </pc:spChg>
        <pc:spChg chg="mod">
          <ac:chgData name="Mate Csanad" userId="318b3dc6109a1aac" providerId="LiveId" clId="{372BD19C-C199-48C7-B1D4-25C1B2D91284}" dt="2023-05-29T19:14:03.587" v="2917" actId="790"/>
          <ac:spMkLst>
            <pc:docMk/>
            <pc:sldMk cId="966906021" sldId="262"/>
            <ac:spMk id="7" creationId="{8DE19643-2212-4684-80FC-8DBAAFE8332F}"/>
          </ac:spMkLst>
        </pc:spChg>
        <pc:spChg chg="mod">
          <ac:chgData name="Mate Csanad" userId="318b3dc6109a1aac" providerId="LiveId" clId="{372BD19C-C199-48C7-B1D4-25C1B2D91284}" dt="2023-05-29T19:14:03.587" v="2917" actId="790"/>
          <ac:spMkLst>
            <pc:docMk/>
            <pc:sldMk cId="966906021" sldId="262"/>
            <ac:spMk id="8" creationId="{547A40F2-7B6D-4DDA-AAD0-E7A0F1D8BE16}"/>
          </ac:spMkLst>
        </pc:spChg>
        <pc:spChg chg="mod">
          <ac:chgData name="Mate Csanad" userId="318b3dc6109a1aac" providerId="LiveId" clId="{372BD19C-C199-48C7-B1D4-25C1B2D91284}" dt="2023-05-29T19:14:03.587" v="2917" actId="790"/>
          <ac:spMkLst>
            <pc:docMk/>
            <pc:sldMk cId="966906021" sldId="262"/>
            <ac:spMk id="10" creationId="{932B4A4F-2DF1-41A9-AD53-952FA6EB7E75}"/>
          </ac:spMkLst>
        </pc:spChg>
        <pc:spChg chg="add del mod">
          <ac:chgData name="Mate Csanad" userId="318b3dc6109a1aac" providerId="LiveId" clId="{372BD19C-C199-48C7-B1D4-25C1B2D91284}" dt="2023-05-28T06:22:01.131" v="2378"/>
          <ac:spMkLst>
            <pc:docMk/>
            <pc:sldMk cId="966906021" sldId="262"/>
            <ac:spMk id="13" creationId="{E36EE211-68A2-65EC-6DAF-1749DE3D1097}"/>
          </ac:spMkLst>
        </pc:spChg>
        <pc:spChg chg="del mod">
          <ac:chgData name="Mate Csanad" userId="318b3dc6109a1aac" providerId="LiveId" clId="{372BD19C-C199-48C7-B1D4-25C1B2D91284}" dt="2023-05-28T06:22:29.747" v="2384" actId="478"/>
          <ac:spMkLst>
            <pc:docMk/>
            <pc:sldMk cId="966906021" sldId="262"/>
            <ac:spMk id="14" creationId="{187B5F99-C4D0-BFC2-5B51-9C73FB4262E9}"/>
          </ac:spMkLst>
        </pc:spChg>
        <pc:spChg chg="mod">
          <ac:chgData name="Mate Csanad" userId="318b3dc6109a1aac" providerId="LiveId" clId="{372BD19C-C199-48C7-B1D4-25C1B2D91284}" dt="2023-05-27T13:05:18.332" v="2101" actId="790"/>
          <ac:spMkLst>
            <pc:docMk/>
            <pc:sldMk cId="966906021" sldId="262"/>
            <ac:spMk id="15" creationId="{5DBE53D5-ACAD-45A0-8427-D771CBE29104}"/>
          </ac:spMkLst>
        </pc:spChg>
        <pc:spChg chg="del mod">
          <ac:chgData name="Mate Csanad" userId="318b3dc6109a1aac" providerId="LiveId" clId="{372BD19C-C199-48C7-B1D4-25C1B2D91284}" dt="2023-05-28T06:22:29.747" v="2384" actId="478"/>
          <ac:spMkLst>
            <pc:docMk/>
            <pc:sldMk cId="966906021" sldId="262"/>
            <ac:spMk id="16" creationId="{71A556C3-2391-43D2-E063-96BCECC3E0A8}"/>
          </ac:spMkLst>
        </pc:spChg>
        <pc:spChg chg="del mod">
          <ac:chgData name="Mate Csanad" userId="318b3dc6109a1aac" providerId="LiveId" clId="{372BD19C-C199-48C7-B1D4-25C1B2D91284}" dt="2023-05-28T06:22:29.747" v="2384" actId="478"/>
          <ac:spMkLst>
            <pc:docMk/>
            <pc:sldMk cId="966906021" sldId="262"/>
            <ac:spMk id="17" creationId="{8BD73001-7716-B291-2467-6EE03B39F65E}"/>
          </ac:spMkLst>
        </pc:spChg>
        <pc:spChg chg="del mod">
          <ac:chgData name="Mate Csanad" userId="318b3dc6109a1aac" providerId="LiveId" clId="{372BD19C-C199-48C7-B1D4-25C1B2D91284}" dt="2023-05-28T06:22:29.747" v="2384" actId="478"/>
          <ac:spMkLst>
            <pc:docMk/>
            <pc:sldMk cId="966906021" sldId="262"/>
            <ac:spMk id="18" creationId="{520CC2AB-ED2D-499F-DDF0-6B7290825982}"/>
          </ac:spMkLst>
        </pc:spChg>
        <pc:spChg chg="del mod">
          <ac:chgData name="Mate Csanad" userId="318b3dc6109a1aac" providerId="LiveId" clId="{372BD19C-C199-48C7-B1D4-25C1B2D91284}" dt="2023-05-28T06:22:29.747" v="2384" actId="478"/>
          <ac:spMkLst>
            <pc:docMk/>
            <pc:sldMk cId="966906021" sldId="262"/>
            <ac:spMk id="21" creationId="{F8098946-B1EF-AB59-8657-7755441C51FC}"/>
          </ac:spMkLst>
        </pc:spChg>
        <pc:spChg chg="add del mod">
          <ac:chgData name="Mate Csanad" userId="318b3dc6109a1aac" providerId="LiveId" clId="{372BD19C-C199-48C7-B1D4-25C1B2D91284}" dt="2023-05-28T06:22:01.131" v="2378"/>
          <ac:spMkLst>
            <pc:docMk/>
            <pc:sldMk cId="966906021" sldId="262"/>
            <ac:spMk id="25" creationId="{2B610E8A-2F2E-7435-BD21-3783F5AA3BA0}"/>
          </ac:spMkLst>
        </pc:spChg>
        <pc:spChg chg="add del mod">
          <ac:chgData name="Mate Csanad" userId="318b3dc6109a1aac" providerId="LiveId" clId="{372BD19C-C199-48C7-B1D4-25C1B2D91284}" dt="2023-05-28T06:22:01.131" v="2378"/>
          <ac:spMkLst>
            <pc:docMk/>
            <pc:sldMk cId="966906021" sldId="262"/>
            <ac:spMk id="26" creationId="{44903449-63D2-9560-A2CA-380A1A417645}"/>
          </ac:spMkLst>
        </pc:spChg>
        <pc:spChg chg="add del mod">
          <ac:chgData name="Mate Csanad" userId="318b3dc6109a1aac" providerId="LiveId" clId="{372BD19C-C199-48C7-B1D4-25C1B2D91284}" dt="2023-05-28T06:22:01.131" v="2378"/>
          <ac:spMkLst>
            <pc:docMk/>
            <pc:sldMk cId="966906021" sldId="262"/>
            <ac:spMk id="27" creationId="{034F51CF-11D7-0594-6F7F-C736FA9781B5}"/>
          </ac:spMkLst>
        </pc:spChg>
        <pc:spChg chg="add mod">
          <ac:chgData name="Mate Csanad" userId="318b3dc6109a1aac" providerId="LiveId" clId="{372BD19C-C199-48C7-B1D4-25C1B2D91284}" dt="2023-05-29T19:16:56.359" v="3032" actId="206"/>
          <ac:spMkLst>
            <pc:docMk/>
            <pc:sldMk cId="966906021" sldId="262"/>
            <ac:spMk id="33" creationId="{995C590C-51AA-6C60-258B-F7B39A1316BA}"/>
          </ac:spMkLst>
        </pc:spChg>
        <pc:grpChg chg="del">
          <ac:chgData name="Mate Csanad" userId="318b3dc6109a1aac" providerId="LiveId" clId="{372BD19C-C199-48C7-B1D4-25C1B2D91284}" dt="2023-05-28T06:22:05.606" v="2380" actId="478"/>
          <ac:grpSpMkLst>
            <pc:docMk/>
            <pc:sldMk cId="966906021" sldId="262"/>
            <ac:grpSpMk id="5" creationId="{00000000-0000-0000-0000-000000000000}"/>
          </ac:grpSpMkLst>
        </pc:grpChg>
        <pc:picChg chg="add del mod">
          <ac:chgData name="Mate Csanad" userId="318b3dc6109a1aac" providerId="LiveId" clId="{372BD19C-C199-48C7-B1D4-25C1B2D91284}" dt="2023-05-28T06:22:01.131" v="2378"/>
          <ac:picMkLst>
            <pc:docMk/>
            <pc:sldMk cId="966906021" sldId="262"/>
            <ac:picMk id="6" creationId="{C1C680E6-24A2-FA7F-AE7D-25DC8B2DA55B}"/>
          </ac:picMkLst>
        </pc:picChg>
        <pc:picChg chg="del">
          <ac:chgData name="Mate Csanad" userId="318b3dc6109a1aac" providerId="LiveId" clId="{372BD19C-C199-48C7-B1D4-25C1B2D91284}" dt="2023-05-28T06:22:29.747" v="2384" actId="478"/>
          <ac:picMkLst>
            <pc:docMk/>
            <pc:sldMk cId="966906021" sldId="262"/>
            <ac:picMk id="11" creationId="{00000000-0000-0000-0000-000000000000}"/>
          </ac:picMkLst>
        </pc:picChg>
        <pc:picChg chg="add mod">
          <ac:chgData name="Mate Csanad" userId="318b3dc6109a1aac" providerId="LiveId" clId="{372BD19C-C199-48C7-B1D4-25C1B2D91284}" dt="2023-05-29T19:15:31.448" v="2940" actId="1038"/>
          <ac:picMkLst>
            <pc:docMk/>
            <pc:sldMk cId="966906021" sldId="262"/>
            <ac:picMk id="32" creationId="{A8007CF2-1E1F-8B15-F755-45E4359C3545}"/>
          </ac:picMkLst>
        </pc:picChg>
        <pc:cxnChg chg="add mod">
          <ac:chgData name="Mate Csanad" userId="318b3dc6109a1aac" providerId="LiveId" clId="{372BD19C-C199-48C7-B1D4-25C1B2D91284}" dt="2023-05-29T19:16:13.461" v="3016" actId="1038"/>
          <ac:cxnSpMkLst>
            <pc:docMk/>
            <pc:sldMk cId="966906021" sldId="262"/>
            <ac:cxnSpMk id="9" creationId="{AD63DD8D-BA7B-EDAC-BCD0-11D0587857A3}"/>
          </ac:cxnSpMkLst>
        </pc:cxnChg>
        <pc:cxnChg chg="add mod">
          <ac:chgData name="Mate Csanad" userId="318b3dc6109a1aac" providerId="LiveId" clId="{372BD19C-C199-48C7-B1D4-25C1B2D91284}" dt="2023-05-29T19:16:13.461" v="3016" actId="1038"/>
          <ac:cxnSpMkLst>
            <pc:docMk/>
            <pc:sldMk cId="966906021" sldId="262"/>
            <ac:cxnSpMk id="12" creationId="{E98E5B8E-D912-B9D0-B64D-E647BE67364E}"/>
          </ac:cxnSpMkLst>
        </pc:cxnChg>
        <pc:cxnChg chg="del">
          <ac:chgData name="Mate Csanad" userId="318b3dc6109a1aac" providerId="LiveId" clId="{372BD19C-C199-48C7-B1D4-25C1B2D91284}" dt="2023-05-28T06:22:29.747" v="2384" actId="478"/>
          <ac:cxnSpMkLst>
            <pc:docMk/>
            <pc:sldMk cId="966906021" sldId="262"/>
            <ac:cxnSpMk id="19" creationId="{AD675244-756E-EE7C-12D9-B1CC40848F29}"/>
          </ac:cxnSpMkLst>
        </pc:cxnChg>
        <pc:cxnChg chg="del">
          <ac:chgData name="Mate Csanad" userId="318b3dc6109a1aac" providerId="LiveId" clId="{372BD19C-C199-48C7-B1D4-25C1B2D91284}" dt="2023-05-28T06:22:29.747" v="2384" actId="478"/>
          <ac:cxnSpMkLst>
            <pc:docMk/>
            <pc:sldMk cId="966906021" sldId="262"/>
            <ac:cxnSpMk id="20" creationId="{FB669460-F817-4690-0C95-3B0952949B71}"/>
          </ac:cxnSpMkLst>
        </pc:cxnChg>
        <pc:cxnChg chg="del">
          <ac:chgData name="Mate Csanad" userId="318b3dc6109a1aac" providerId="LiveId" clId="{372BD19C-C199-48C7-B1D4-25C1B2D91284}" dt="2023-05-28T06:22:29.747" v="2384" actId="478"/>
          <ac:cxnSpMkLst>
            <pc:docMk/>
            <pc:sldMk cId="966906021" sldId="262"/>
            <ac:cxnSpMk id="23" creationId="{EC4EF769-FEFC-7FA3-22DB-958FA9BAFFE3}"/>
          </ac:cxnSpMkLst>
        </pc:cxnChg>
        <pc:cxnChg chg="del">
          <ac:chgData name="Mate Csanad" userId="318b3dc6109a1aac" providerId="LiveId" clId="{372BD19C-C199-48C7-B1D4-25C1B2D91284}" dt="2023-05-28T06:22:29.747" v="2384" actId="478"/>
          <ac:cxnSpMkLst>
            <pc:docMk/>
            <pc:sldMk cId="966906021" sldId="262"/>
            <ac:cxnSpMk id="24" creationId="{D77BAF6B-2D0E-B115-5DA7-35F10D92FF03}"/>
          </ac:cxnSpMkLst>
        </pc:cxnChg>
        <pc:cxnChg chg="add del mod">
          <ac:chgData name="Mate Csanad" userId="318b3dc6109a1aac" providerId="LiveId" clId="{372BD19C-C199-48C7-B1D4-25C1B2D91284}" dt="2023-05-28T06:22:01.131" v="2378"/>
          <ac:cxnSpMkLst>
            <pc:docMk/>
            <pc:sldMk cId="966906021" sldId="262"/>
            <ac:cxnSpMk id="28" creationId="{AD74C7D6-3F9C-D6F3-708A-92EC182BD698}"/>
          </ac:cxnSpMkLst>
        </pc:cxnChg>
        <pc:cxnChg chg="add del mod">
          <ac:chgData name="Mate Csanad" userId="318b3dc6109a1aac" providerId="LiveId" clId="{372BD19C-C199-48C7-B1D4-25C1B2D91284}" dt="2023-05-28T06:22:01.131" v="2378"/>
          <ac:cxnSpMkLst>
            <pc:docMk/>
            <pc:sldMk cId="966906021" sldId="262"/>
            <ac:cxnSpMk id="29" creationId="{9240BCE2-B47A-80D7-B580-9FE2C5FDB3A7}"/>
          </ac:cxnSpMkLst>
        </pc:cxnChg>
        <pc:cxnChg chg="add del mod">
          <ac:chgData name="Mate Csanad" userId="318b3dc6109a1aac" providerId="LiveId" clId="{372BD19C-C199-48C7-B1D4-25C1B2D91284}" dt="2023-05-28T06:22:01.131" v="2378"/>
          <ac:cxnSpMkLst>
            <pc:docMk/>
            <pc:sldMk cId="966906021" sldId="262"/>
            <ac:cxnSpMk id="30" creationId="{30E5F29B-3D69-158A-00AE-81C46BF0BE78}"/>
          </ac:cxnSpMkLst>
        </pc:cxnChg>
        <pc:cxnChg chg="add del mod">
          <ac:chgData name="Mate Csanad" userId="318b3dc6109a1aac" providerId="LiveId" clId="{372BD19C-C199-48C7-B1D4-25C1B2D91284}" dt="2023-05-28T06:22:01.131" v="2378"/>
          <ac:cxnSpMkLst>
            <pc:docMk/>
            <pc:sldMk cId="966906021" sldId="262"/>
            <ac:cxnSpMk id="31" creationId="{84C211D8-4A81-5C3C-0A9C-C2070BEBF1D2}"/>
          </ac:cxnSpMkLst>
        </pc:cxnChg>
      </pc:sldChg>
      <pc:sldChg chg="modSp mod ord">
        <pc:chgData name="Mate Csanad" userId="318b3dc6109a1aac" providerId="LiveId" clId="{372BD19C-C199-48C7-B1D4-25C1B2D91284}" dt="2023-05-29T19:18:22.610" v="3048"/>
        <pc:sldMkLst>
          <pc:docMk/>
          <pc:sldMk cId="2988286557" sldId="263"/>
        </pc:sldMkLst>
        <pc:spChg chg="mod">
          <ac:chgData name="Mate Csanad" userId="318b3dc6109a1aac" providerId="LiveId" clId="{372BD19C-C199-48C7-B1D4-25C1B2D91284}" dt="2023-05-27T13:07:16.584" v="2120" actId="20577"/>
          <ac:spMkLst>
            <pc:docMk/>
            <pc:sldMk cId="2988286557" sldId="263"/>
            <ac:spMk id="3" creationId="{00000000-0000-0000-0000-000000000000}"/>
          </ac:spMkLst>
        </pc:spChg>
      </pc:sldChg>
      <pc:sldChg chg="modSp mod">
        <pc:chgData name="Mate Csanad" userId="318b3dc6109a1aac" providerId="LiveId" clId="{372BD19C-C199-48C7-B1D4-25C1B2D91284}" dt="2023-05-28T06:31:48.233" v="2622" actId="20577"/>
        <pc:sldMkLst>
          <pc:docMk/>
          <pc:sldMk cId="3961224852" sldId="264"/>
        </pc:sldMkLst>
        <pc:spChg chg="mod">
          <ac:chgData name="Mate Csanad" userId="318b3dc6109a1aac" providerId="LiveId" clId="{372BD19C-C199-48C7-B1D4-25C1B2D91284}" dt="2023-05-28T06:31:48.233" v="2622" actId="20577"/>
          <ac:spMkLst>
            <pc:docMk/>
            <pc:sldMk cId="3961224852" sldId="264"/>
            <ac:spMk id="3" creationId="{10A61E6B-499A-4AF0-80BE-F65AD1FE0116}"/>
          </ac:spMkLst>
        </pc:spChg>
      </pc:sldChg>
      <pc:sldChg chg="add">
        <pc:chgData name="Mate Csanad" userId="318b3dc6109a1aac" providerId="LiveId" clId="{372BD19C-C199-48C7-B1D4-25C1B2D91284}" dt="2023-05-24T06:34:06.924" v="497"/>
        <pc:sldMkLst>
          <pc:docMk/>
          <pc:sldMk cId="2842779102" sldId="265"/>
        </pc:sldMkLst>
      </pc:sldChg>
      <pc:sldChg chg="modSp del mod">
        <pc:chgData name="Mate Csanad" userId="318b3dc6109a1aac" providerId="LiveId" clId="{372BD19C-C199-48C7-B1D4-25C1B2D91284}" dt="2023-05-24T06:34:04.072" v="496" actId="2696"/>
        <pc:sldMkLst>
          <pc:docMk/>
          <pc:sldMk cId="3633226605" sldId="265"/>
        </pc:sldMkLst>
        <pc:spChg chg="mod">
          <ac:chgData name="Mate Csanad" userId="318b3dc6109a1aac" providerId="LiveId" clId="{372BD19C-C199-48C7-B1D4-25C1B2D91284}" dt="2023-05-23T19:35:56.316" v="105" actId="1076"/>
          <ac:spMkLst>
            <pc:docMk/>
            <pc:sldMk cId="3633226605" sldId="265"/>
            <ac:spMk id="17" creationId="{C58A6240-1048-4553-9007-89E120CC1ABE}"/>
          </ac:spMkLst>
        </pc:spChg>
      </pc:sldChg>
      <pc:sldChg chg="addSp modSp mod">
        <pc:chgData name="Mate Csanad" userId="318b3dc6109a1aac" providerId="LiveId" clId="{372BD19C-C199-48C7-B1D4-25C1B2D91284}" dt="2023-05-29T19:22:26.045" v="3111" actId="207"/>
        <pc:sldMkLst>
          <pc:docMk/>
          <pc:sldMk cId="3916834461" sldId="266"/>
        </pc:sldMkLst>
        <pc:spChg chg="mod">
          <ac:chgData name="Mate Csanad" userId="318b3dc6109a1aac" providerId="LiveId" clId="{372BD19C-C199-48C7-B1D4-25C1B2D91284}" dt="2023-05-29T19:22:26.045" v="3111" actId="207"/>
          <ac:spMkLst>
            <pc:docMk/>
            <pc:sldMk cId="3916834461" sldId="266"/>
            <ac:spMk id="2" creationId="{00000000-0000-0000-0000-000000000000}"/>
          </ac:spMkLst>
        </pc:spChg>
        <pc:spChg chg="mod">
          <ac:chgData name="Mate Csanad" userId="318b3dc6109a1aac" providerId="LiveId" clId="{372BD19C-C199-48C7-B1D4-25C1B2D91284}" dt="2023-05-29T19:20:39.920" v="3063" actId="207"/>
          <ac:spMkLst>
            <pc:docMk/>
            <pc:sldMk cId="3916834461" sldId="266"/>
            <ac:spMk id="3" creationId="{00000000-0000-0000-0000-000000000000}"/>
          </ac:spMkLst>
        </pc:spChg>
        <pc:spChg chg="mod">
          <ac:chgData name="Mate Csanad" userId="318b3dc6109a1aac" providerId="LiveId" clId="{372BD19C-C199-48C7-B1D4-25C1B2D91284}" dt="2023-05-27T13:10:00.023" v="2234" actId="790"/>
          <ac:spMkLst>
            <pc:docMk/>
            <pc:sldMk cId="3916834461" sldId="266"/>
            <ac:spMk id="4" creationId="{94FF9F34-8DD9-4F62-AC46-0741C30BAD9B}"/>
          </ac:spMkLst>
        </pc:spChg>
        <pc:spChg chg="mod">
          <ac:chgData name="Mate Csanad" userId="318b3dc6109a1aac" providerId="LiveId" clId="{372BD19C-C199-48C7-B1D4-25C1B2D91284}" dt="2023-05-27T13:10:00.023" v="2234" actId="790"/>
          <ac:spMkLst>
            <pc:docMk/>
            <pc:sldMk cId="3916834461" sldId="266"/>
            <ac:spMk id="5" creationId="{AA766B48-3663-4767-856F-FE0CBE6D5678}"/>
          </ac:spMkLst>
        </pc:spChg>
        <pc:spChg chg="add mod">
          <ac:chgData name="Mate Csanad" userId="318b3dc6109a1aac" providerId="LiveId" clId="{372BD19C-C199-48C7-B1D4-25C1B2D91284}" dt="2023-05-29T19:21:23.747" v="3070" actId="208"/>
          <ac:spMkLst>
            <pc:docMk/>
            <pc:sldMk cId="3916834461" sldId="266"/>
            <ac:spMk id="6" creationId="{89A7ABA2-3FA6-5BF6-00C5-27AA4DBAB858}"/>
          </ac:spMkLst>
        </pc:spChg>
        <pc:spChg chg="mod">
          <ac:chgData name="Mate Csanad" userId="318b3dc6109a1aac" providerId="LiveId" clId="{372BD19C-C199-48C7-B1D4-25C1B2D91284}" dt="2023-05-27T13:10:00.023" v="2234" actId="790"/>
          <ac:spMkLst>
            <pc:docMk/>
            <pc:sldMk cId="3916834461" sldId="266"/>
            <ac:spMk id="7" creationId="{11C87F38-D22D-4840-BF6E-06A37B3CDC63}"/>
          </ac:spMkLst>
        </pc:spChg>
        <pc:spChg chg="add mod">
          <ac:chgData name="Mate Csanad" userId="318b3dc6109a1aac" providerId="LiveId" clId="{372BD19C-C199-48C7-B1D4-25C1B2D91284}" dt="2023-05-29T19:21:27.396" v="3071" actId="208"/>
          <ac:spMkLst>
            <pc:docMk/>
            <pc:sldMk cId="3916834461" sldId="266"/>
            <ac:spMk id="8" creationId="{127A32E2-3D7D-4486-0643-A6FFC94A106B}"/>
          </ac:spMkLst>
        </pc:spChg>
        <pc:spChg chg="mod">
          <ac:chgData name="Mate Csanad" userId="318b3dc6109a1aac" providerId="LiveId" clId="{372BD19C-C199-48C7-B1D4-25C1B2D91284}" dt="2023-05-27T13:10:00.023" v="2234" actId="790"/>
          <ac:spMkLst>
            <pc:docMk/>
            <pc:sldMk cId="3916834461" sldId="266"/>
            <ac:spMk id="10" creationId="{00000000-0000-0000-0000-000000000000}"/>
          </ac:spMkLst>
        </pc:spChg>
        <pc:spChg chg="mod">
          <ac:chgData name="Mate Csanad" userId="318b3dc6109a1aac" providerId="LiveId" clId="{372BD19C-C199-48C7-B1D4-25C1B2D91284}" dt="2023-05-27T13:10:00.023" v="2234" actId="790"/>
          <ac:spMkLst>
            <pc:docMk/>
            <pc:sldMk cId="3916834461" sldId="266"/>
            <ac:spMk id="11" creationId="{932B4A4F-2DF1-41A9-AD53-952FA6EB7E75}"/>
          </ac:spMkLst>
        </pc:spChg>
      </pc:sldChg>
      <pc:sldChg chg="modSp mod">
        <pc:chgData name="Mate Csanad" userId="318b3dc6109a1aac" providerId="LiveId" clId="{372BD19C-C199-48C7-B1D4-25C1B2D91284}" dt="2023-05-29T19:23:38.579" v="3155" actId="20577"/>
        <pc:sldMkLst>
          <pc:docMk/>
          <pc:sldMk cId="2904850654" sldId="267"/>
        </pc:sldMkLst>
        <pc:spChg chg="mod">
          <ac:chgData name="Mate Csanad" userId="318b3dc6109a1aac" providerId="LiveId" clId="{372BD19C-C199-48C7-B1D4-25C1B2D91284}" dt="2023-05-27T13:10:57.041" v="2240" actId="790"/>
          <ac:spMkLst>
            <pc:docMk/>
            <pc:sldMk cId="2904850654" sldId="267"/>
            <ac:spMk id="2" creationId="{00000000-0000-0000-0000-000000000000}"/>
          </ac:spMkLst>
        </pc:spChg>
        <pc:spChg chg="mod">
          <ac:chgData name="Mate Csanad" userId="318b3dc6109a1aac" providerId="LiveId" clId="{372BD19C-C199-48C7-B1D4-25C1B2D91284}" dt="2023-05-29T19:23:38.579" v="3155" actId="20577"/>
          <ac:spMkLst>
            <pc:docMk/>
            <pc:sldMk cId="2904850654" sldId="267"/>
            <ac:spMk id="3" creationId="{00000000-0000-0000-0000-000000000000}"/>
          </ac:spMkLst>
        </pc:spChg>
        <pc:spChg chg="mod">
          <ac:chgData name="Mate Csanad" userId="318b3dc6109a1aac" providerId="LiveId" clId="{372BD19C-C199-48C7-B1D4-25C1B2D91284}" dt="2023-05-27T13:10:57.041" v="2240" actId="790"/>
          <ac:spMkLst>
            <pc:docMk/>
            <pc:sldMk cId="2904850654" sldId="267"/>
            <ac:spMk id="5" creationId="{3CE84AEC-15A4-4ED3-8DBD-F7FF38331AE9}"/>
          </ac:spMkLst>
        </pc:spChg>
        <pc:spChg chg="mod">
          <ac:chgData name="Mate Csanad" userId="318b3dc6109a1aac" providerId="LiveId" clId="{372BD19C-C199-48C7-B1D4-25C1B2D91284}" dt="2023-05-27T13:10:57.041" v="2240" actId="790"/>
          <ac:spMkLst>
            <pc:docMk/>
            <pc:sldMk cId="2904850654" sldId="267"/>
            <ac:spMk id="6" creationId="{2AD1ACB9-32BD-424E-81CF-E349D1175F20}"/>
          </ac:spMkLst>
        </pc:spChg>
        <pc:spChg chg="mod">
          <ac:chgData name="Mate Csanad" userId="318b3dc6109a1aac" providerId="LiveId" clId="{372BD19C-C199-48C7-B1D4-25C1B2D91284}" dt="2023-05-27T13:10:57.041" v="2240" actId="790"/>
          <ac:spMkLst>
            <pc:docMk/>
            <pc:sldMk cId="2904850654" sldId="267"/>
            <ac:spMk id="8" creationId="{A178FA77-2AC0-419D-8E6C-E85EDBE8ECC7}"/>
          </ac:spMkLst>
        </pc:spChg>
        <pc:spChg chg="mod">
          <ac:chgData name="Mate Csanad" userId="318b3dc6109a1aac" providerId="LiveId" clId="{372BD19C-C199-48C7-B1D4-25C1B2D91284}" dt="2023-05-27T13:10:57.041" v="2240" actId="790"/>
          <ac:spMkLst>
            <pc:docMk/>
            <pc:sldMk cId="2904850654" sldId="267"/>
            <ac:spMk id="9" creationId="{AB1CB2BF-FBA7-4CEB-A50D-869B87E8E648}"/>
          </ac:spMkLst>
        </pc:spChg>
        <pc:spChg chg="mod">
          <ac:chgData name="Mate Csanad" userId="318b3dc6109a1aac" providerId="LiveId" clId="{372BD19C-C199-48C7-B1D4-25C1B2D91284}" dt="2023-05-27T13:10:57.041" v="2240" actId="790"/>
          <ac:spMkLst>
            <pc:docMk/>
            <pc:sldMk cId="2904850654" sldId="267"/>
            <ac:spMk id="11" creationId="{932B4A4F-2DF1-41A9-AD53-952FA6EB7E75}"/>
          </ac:spMkLst>
        </pc:spChg>
      </pc:sldChg>
      <pc:sldChg chg="modSp mod">
        <pc:chgData name="Mate Csanad" userId="318b3dc6109a1aac" providerId="LiveId" clId="{372BD19C-C199-48C7-B1D4-25C1B2D91284}" dt="2023-05-29T19:23:54.466" v="3160" actId="20577"/>
        <pc:sldMkLst>
          <pc:docMk/>
          <pc:sldMk cId="878182067" sldId="268"/>
        </pc:sldMkLst>
        <pc:spChg chg="mod">
          <ac:chgData name="Mate Csanad" userId="318b3dc6109a1aac" providerId="LiveId" clId="{372BD19C-C199-48C7-B1D4-25C1B2D91284}" dt="2023-05-29T19:23:54.466" v="3160" actId="20577"/>
          <ac:spMkLst>
            <pc:docMk/>
            <pc:sldMk cId="878182067" sldId="268"/>
            <ac:spMk id="3" creationId="{00000000-0000-0000-0000-000000000000}"/>
          </ac:spMkLst>
        </pc:spChg>
      </pc:sldChg>
      <pc:sldChg chg="modSp mod">
        <pc:chgData name="Mate Csanad" userId="318b3dc6109a1aac" providerId="LiveId" clId="{372BD19C-C199-48C7-B1D4-25C1B2D91284}" dt="2023-05-29T19:25:56.504" v="3216" actId="20577"/>
        <pc:sldMkLst>
          <pc:docMk/>
          <pc:sldMk cId="3335880504" sldId="269"/>
        </pc:sldMkLst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2" creationId="{00000000-0000-0000-0000-000000000000}"/>
          </ac:spMkLst>
        </pc:spChg>
        <pc:spChg chg="mod">
          <ac:chgData name="Mate Csanad" userId="318b3dc6109a1aac" providerId="LiveId" clId="{372BD19C-C199-48C7-B1D4-25C1B2D91284}" dt="2023-05-29T19:25:56.504" v="3216" actId="20577"/>
          <ac:spMkLst>
            <pc:docMk/>
            <pc:sldMk cId="3335880504" sldId="269"/>
            <ac:spMk id="3" creationId="{00000000-0000-0000-0000-000000000000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4" creationId="{BCE87390-D0D1-41D9-83F1-B654863FDFB4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6" creationId="{D9363FFF-5916-4D84-8605-F71DB4DC1B55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8" creationId="{3EC4EB14-0592-4D31-9E99-0620355F01B7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9" creationId="{48BBDE92-9234-482F-B391-58F27557CAAF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13" creationId="{170209CB-336D-40C4-BE39-FBAA196D625C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14" creationId="{226F3604-1E9C-4D93-BD5A-C4D811F7B31C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15" creationId="{400A9B5A-7CC6-48C7-8F94-52691BC32D40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16" creationId="{83F64F2D-BA68-42B6-B141-DEE83910DB41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17" creationId="{F8244DBF-03A6-42F6-AF81-722C48F1E62D}"/>
          </ac:spMkLst>
        </pc:spChg>
        <pc:spChg chg="mod">
          <ac:chgData name="Mate Csanad" userId="318b3dc6109a1aac" providerId="LiveId" clId="{372BD19C-C199-48C7-B1D4-25C1B2D91284}" dt="2023-05-29T19:25:39.247" v="3205" actId="1035"/>
          <ac:spMkLst>
            <pc:docMk/>
            <pc:sldMk cId="3335880504" sldId="269"/>
            <ac:spMk id="18" creationId="{48B97E8C-2022-4769-8AB4-343BE014F8ED}"/>
          </ac:spMkLst>
        </pc:spChg>
        <pc:spChg chg="mod">
          <ac:chgData name="Mate Csanad" userId="318b3dc6109a1aac" providerId="LiveId" clId="{372BD19C-C199-48C7-B1D4-25C1B2D91284}" dt="2023-05-28T06:35:00.702" v="2739" actId="790"/>
          <ac:spMkLst>
            <pc:docMk/>
            <pc:sldMk cId="3335880504" sldId="269"/>
            <ac:spMk id="20" creationId="{932B4A4F-2DF1-41A9-AD53-952FA6EB7E75}"/>
          </ac:spMkLst>
        </pc:spChg>
        <pc:grpChg chg="mod">
          <ac:chgData name="Mate Csanad" userId="318b3dc6109a1aac" providerId="LiveId" clId="{372BD19C-C199-48C7-B1D4-25C1B2D91284}" dt="2023-05-29T19:25:46.197" v="3206" actId="1076"/>
          <ac:grpSpMkLst>
            <pc:docMk/>
            <pc:sldMk cId="3335880504" sldId="269"/>
            <ac:grpSpMk id="5" creationId="{06646C95-3CE6-4913-8D79-F71FFE8B53AF}"/>
          </ac:grpSpMkLst>
        </pc:grpChg>
        <pc:picChg chg="mod">
          <ac:chgData name="Mate Csanad" userId="318b3dc6109a1aac" providerId="LiveId" clId="{372BD19C-C199-48C7-B1D4-25C1B2D91284}" dt="2023-05-29T19:25:39.247" v="3205" actId="1035"/>
          <ac:picMkLst>
            <pc:docMk/>
            <pc:sldMk cId="3335880504" sldId="269"/>
            <ac:picMk id="10" creationId="{EA69DA5D-1512-4374-A371-C5901F449F7A}"/>
          </ac:picMkLst>
        </pc:picChg>
      </pc:sldChg>
      <pc:sldChg chg="modSp mod">
        <pc:chgData name="Mate Csanad" userId="318b3dc6109a1aac" providerId="LiveId" clId="{372BD19C-C199-48C7-B1D4-25C1B2D91284}" dt="2023-05-28T06:32:10.282" v="2625"/>
        <pc:sldMkLst>
          <pc:docMk/>
          <pc:sldMk cId="613054848" sldId="270"/>
        </pc:sldMkLst>
        <pc:spChg chg="mod">
          <ac:chgData name="Mate Csanad" userId="318b3dc6109a1aac" providerId="LiveId" clId="{372BD19C-C199-48C7-B1D4-25C1B2D91284}" dt="2023-05-28T06:32:10.282" v="2625"/>
          <ac:spMkLst>
            <pc:docMk/>
            <pc:sldMk cId="613054848" sldId="270"/>
            <ac:spMk id="3" creationId="{10A61E6B-499A-4AF0-80BE-F65AD1FE0116}"/>
          </ac:spMkLst>
        </pc:spChg>
      </pc:sldChg>
      <pc:sldChg chg="modSp mod">
        <pc:chgData name="Mate Csanad" userId="318b3dc6109a1aac" providerId="LiveId" clId="{372BD19C-C199-48C7-B1D4-25C1B2D91284}" dt="2023-05-29T19:26:30.680" v="3219" actId="27636"/>
        <pc:sldMkLst>
          <pc:docMk/>
          <pc:sldMk cId="3907230464" sldId="271"/>
        </pc:sldMkLst>
        <pc:spChg chg="mod">
          <ac:chgData name="Mate Csanad" userId="318b3dc6109a1aac" providerId="LiveId" clId="{372BD19C-C199-48C7-B1D4-25C1B2D91284}" dt="2023-05-29T19:26:30.680" v="3219" actId="27636"/>
          <ac:spMkLst>
            <pc:docMk/>
            <pc:sldMk cId="3907230464" sldId="271"/>
            <ac:spMk id="3" creationId="{373A5EBF-EC83-4F26-9AF0-D987C3B8F2AE}"/>
          </ac:spMkLst>
        </pc:spChg>
      </pc:sldChg>
      <pc:sldChg chg="modSp mod">
        <pc:chgData name="Mate Csanad" userId="318b3dc6109a1aac" providerId="LiveId" clId="{372BD19C-C199-48C7-B1D4-25C1B2D91284}" dt="2023-05-24T06:50:29.791" v="984" actId="20577"/>
        <pc:sldMkLst>
          <pc:docMk/>
          <pc:sldMk cId="2627853165" sldId="272"/>
        </pc:sldMkLst>
        <pc:spChg chg="mod">
          <ac:chgData name="Mate Csanad" userId="318b3dc6109a1aac" providerId="LiveId" clId="{372BD19C-C199-48C7-B1D4-25C1B2D91284}" dt="2023-05-24T06:50:29.791" v="984" actId="20577"/>
          <ac:spMkLst>
            <pc:docMk/>
            <pc:sldMk cId="2627853165" sldId="272"/>
            <ac:spMk id="3" creationId="{B08267A9-C571-4CA7-B0FE-DD2160D89416}"/>
          </ac:spMkLst>
        </pc:spChg>
      </pc:sldChg>
      <pc:sldChg chg="modSp mod">
        <pc:chgData name="Mate Csanad" userId="318b3dc6109a1aac" providerId="LiveId" clId="{372BD19C-C199-48C7-B1D4-25C1B2D91284}" dt="2023-05-23T19:39:22.553" v="142" actId="14100"/>
        <pc:sldMkLst>
          <pc:docMk/>
          <pc:sldMk cId="4027169784" sldId="273"/>
        </pc:sldMkLst>
        <pc:spChg chg="mod">
          <ac:chgData name="Mate Csanad" userId="318b3dc6109a1aac" providerId="LiveId" clId="{372BD19C-C199-48C7-B1D4-25C1B2D91284}" dt="2023-05-23T19:36:55.034" v="108" actId="27636"/>
          <ac:spMkLst>
            <pc:docMk/>
            <pc:sldMk cId="4027169784" sldId="273"/>
            <ac:spMk id="3" creationId="{9285E2EA-853B-4A0A-84D4-7C21A8BEDFA7}"/>
          </ac:spMkLst>
        </pc:spChg>
        <pc:spChg chg="mod">
          <ac:chgData name="Mate Csanad" userId="318b3dc6109a1aac" providerId="LiveId" clId="{372BD19C-C199-48C7-B1D4-25C1B2D91284}" dt="2023-05-23T19:37:25.742" v="115" actId="1076"/>
          <ac:spMkLst>
            <pc:docMk/>
            <pc:sldMk cId="4027169784" sldId="273"/>
            <ac:spMk id="16" creationId="{2C0D1F77-D209-4B1E-940C-27958742492A}"/>
          </ac:spMkLst>
        </pc:spChg>
        <pc:spChg chg="mod">
          <ac:chgData name="Mate Csanad" userId="318b3dc6109a1aac" providerId="LiveId" clId="{372BD19C-C199-48C7-B1D4-25C1B2D91284}" dt="2023-05-23T19:39:22.553" v="142" actId="14100"/>
          <ac:spMkLst>
            <pc:docMk/>
            <pc:sldMk cId="4027169784" sldId="273"/>
            <ac:spMk id="19" creationId="{0A7E2DFE-F152-48CF-86A0-C57D4AFEA92A}"/>
          </ac:spMkLst>
        </pc:spChg>
        <pc:spChg chg="mod">
          <ac:chgData name="Mate Csanad" userId="318b3dc6109a1aac" providerId="LiveId" clId="{372BD19C-C199-48C7-B1D4-25C1B2D91284}" dt="2023-05-23T19:38:31.276" v="126" actId="1076"/>
          <ac:spMkLst>
            <pc:docMk/>
            <pc:sldMk cId="4027169784" sldId="273"/>
            <ac:spMk id="21" creationId="{3792B55A-B8EC-4FB0-8DC5-F2F19EF84CB2}"/>
          </ac:spMkLst>
        </pc:spChg>
        <pc:picChg chg="mod">
          <ac:chgData name="Mate Csanad" userId="318b3dc6109a1aac" providerId="LiveId" clId="{372BD19C-C199-48C7-B1D4-25C1B2D91284}" dt="2023-05-23T19:37:25.742" v="115" actId="1076"/>
          <ac:picMkLst>
            <pc:docMk/>
            <pc:sldMk cId="4027169784" sldId="273"/>
            <ac:picMk id="15" creationId="{444BB84A-8F9D-4158-AAFB-2866EE7B85A2}"/>
          </ac:picMkLst>
        </pc:picChg>
        <pc:picChg chg="mod">
          <ac:chgData name="Mate Csanad" userId="318b3dc6109a1aac" providerId="LiveId" clId="{372BD19C-C199-48C7-B1D4-25C1B2D91284}" dt="2023-05-23T19:38:20.277" v="125" actId="14100"/>
          <ac:picMkLst>
            <pc:docMk/>
            <pc:sldMk cId="4027169784" sldId="273"/>
            <ac:picMk id="18" creationId="{AC2CF4CF-F4A8-430E-8678-72C251F07578}"/>
          </ac:picMkLst>
        </pc:picChg>
        <pc:cxnChg chg="mod">
          <ac:chgData name="Mate Csanad" userId="318b3dc6109a1aac" providerId="LiveId" clId="{372BD19C-C199-48C7-B1D4-25C1B2D91284}" dt="2023-05-23T19:37:49.312" v="120" actId="14100"/>
          <ac:cxnSpMkLst>
            <pc:docMk/>
            <pc:sldMk cId="4027169784" sldId="273"/>
            <ac:cxnSpMk id="23" creationId="{6B6F3E19-D2E4-4CF4-8B33-34B1B30661D0}"/>
          </ac:cxnSpMkLst>
        </pc:cxnChg>
      </pc:sldChg>
      <pc:sldChg chg="modSp mod">
        <pc:chgData name="Mate Csanad" userId="318b3dc6109a1aac" providerId="LiveId" clId="{372BD19C-C199-48C7-B1D4-25C1B2D91284}" dt="2023-05-29T19:27:22.502" v="3220" actId="790"/>
        <pc:sldMkLst>
          <pc:docMk/>
          <pc:sldMk cId="1371679734" sldId="274"/>
        </pc:sldMkLst>
        <pc:spChg chg="mod">
          <ac:chgData name="Mate Csanad" userId="318b3dc6109a1aac" providerId="LiveId" clId="{372BD19C-C199-48C7-B1D4-25C1B2D91284}" dt="2023-05-29T19:27:22.502" v="3220" actId="790"/>
          <ac:spMkLst>
            <pc:docMk/>
            <pc:sldMk cId="1371679734" sldId="274"/>
            <ac:spMk id="2" creationId="{FFD540B6-A37E-4952-BEFA-777FBAAF0AB2}"/>
          </ac:spMkLst>
        </pc:spChg>
        <pc:spChg chg="mod">
          <ac:chgData name="Mate Csanad" userId="318b3dc6109a1aac" providerId="LiveId" clId="{372BD19C-C199-48C7-B1D4-25C1B2D91284}" dt="2023-05-29T19:27:22.502" v="3220" actId="790"/>
          <ac:spMkLst>
            <pc:docMk/>
            <pc:sldMk cId="1371679734" sldId="274"/>
            <ac:spMk id="3" creationId="{086AFDED-2461-4943-BA40-C22C77AF77BE}"/>
          </ac:spMkLst>
        </pc:spChg>
        <pc:spChg chg="mod">
          <ac:chgData name="Mate Csanad" userId="318b3dc6109a1aac" providerId="LiveId" clId="{372BD19C-C199-48C7-B1D4-25C1B2D91284}" dt="2023-05-29T19:27:22.502" v="3220" actId="790"/>
          <ac:spMkLst>
            <pc:docMk/>
            <pc:sldMk cId="1371679734" sldId="274"/>
            <ac:spMk id="4" creationId="{FA468DA7-8273-468D-8F02-7BC86E010AC3}"/>
          </ac:spMkLst>
        </pc:spChg>
        <pc:spChg chg="mod">
          <ac:chgData name="Mate Csanad" userId="318b3dc6109a1aac" providerId="LiveId" clId="{372BD19C-C199-48C7-B1D4-25C1B2D91284}" dt="2023-05-29T19:27:22.502" v="3220" actId="790"/>
          <ac:spMkLst>
            <pc:docMk/>
            <pc:sldMk cId="1371679734" sldId="274"/>
            <ac:spMk id="6" creationId="{00000000-0000-0000-0000-000000000000}"/>
          </ac:spMkLst>
        </pc:spChg>
        <pc:spChg chg="mod">
          <ac:chgData name="Mate Csanad" userId="318b3dc6109a1aac" providerId="LiveId" clId="{372BD19C-C199-48C7-B1D4-25C1B2D91284}" dt="2023-05-29T19:27:22.502" v="3220" actId="790"/>
          <ac:spMkLst>
            <pc:docMk/>
            <pc:sldMk cId="1371679734" sldId="274"/>
            <ac:spMk id="9" creationId="{23AAF1E9-2480-47D5-81F7-B7CAFFD33B26}"/>
          </ac:spMkLst>
        </pc:spChg>
        <pc:spChg chg="mod">
          <ac:chgData name="Mate Csanad" userId="318b3dc6109a1aac" providerId="LiveId" clId="{372BD19C-C199-48C7-B1D4-25C1B2D91284}" dt="2023-05-29T19:27:22.502" v="3220" actId="790"/>
          <ac:spMkLst>
            <pc:docMk/>
            <pc:sldMk cId="1371679734" sldId="274"/>
            <ac:spMk id="11" creationId="{C9433F4C-4397-48A8-9FE1-24788B929A83}"/>
          </ac:spMkLst>
        </pc:spChg>
        <pc:spChg chg="mod">
          <ac:chgData name="Mate Csanad" userId="318b3dc6109a1aac" providerId="LiveId" clId="{372BD19C-C199-48C7-B1D4-25C1B2D91284}" dt="2023-05-29T19:27:22.502" v="3220" actId="790"/>
          <ac:spMkLst>
            <pc:docMk/>
            <pc:sldMk cId="1371679734" sldId="274"/>
            <ac:spMk id="12" creationId="{A4068FE0-E0B6-40A2-885D-0B5B5F24FAFD}"/>
          </ac:spMkLst>
        </pc:spChg>
        <pc:spChg chg="mod">
          <ac:chgData name="Mate Csanad" userId="318b3dc6109a1aac" providerId="LiveId" clId="{372BD19C-C199-48C7-B1D4-25C1B2D91284}" dt="2023-05-29T19:27:22.502" v="3220" actId="790"/>
          <ac:spMkLst>
            <pc:docMk/>
            <pc:sldMk cId="1371679734" sldId="274"/>
            <ac:spMk id="13" creationId="{932B4A4F-2DF1-41A9-AD53-952FA6EB7E75}"/>
          </ac:spMkLst>
        </pc:spChg>
        <pc:spChg chg="mod">
          <ac:chgData name="Mate Csanad" userId="318b3dc6109a1aac" providerId="LiveId" clId="{372BD19C-C199-48C7-B1D4-25C1B2D91284}" dt="2023-05-29T19:27:22.502" v="3220" actId="790"/>
          <ac:spMkLst>
            <pc:docMk/>
            <pc:sldMk cId="1371679734" sldId="274"/>
            <ac:spMk id="14" creationId="{55BA0ED9-1DC1-42E3-8DE0-5592DF32DC35}"/>
          </ac:spMkLst>
        </pc:spChg>
      </pc:sldChg>
      <pc:sldChg chg="addSp delSp modSp mod ord">
        <pc:chgData name="Mate Csanad" userId="318b3dc6109a1aac" providerId="LiveId" clId="{372BD19C-C199-48C7-B1D4-25C1B2D91284}" dt="2023-05-29T19:27:34.576" v="3221" actId="790"/>
        <pc:sldMkLst>
          <pc:docMk/>
          <pc:sldMk cId="1732770483" sldId="275"/>
        </pc:sldMkLst>
        <pc:spChg chg="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2" creationId="{93E8B462-014A-4396-969A-ADC87B82E648}"/>
          </ac:spMkLst>
        </pc:spChg>
        <pc:spChg chg="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3" creationId="{D4174FF2-B4DA-4E23-B263-DD980376B0CD}"/>
          </ac:spMkLst>
        </pc:spChg>
        <pc:spChg chg="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4" creationId="{EC4E80B5-0B51-454D-9A71-B2001DCAB7E7}"/>
          </ac:spMkLst>
        </pc:spChg>
        <pc:spChg chg="add 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5" creationId="{E1C17403-AA10-0A0E-2682-6313D4E120A8}"/>
          </ac:spMkLst>
        </pc:spChg>
        <pc:spChg chg="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6" creationId="{A387B27D-64DC-43E3-9271-A0A785770076}"/>
          </ac:spMkLst>
        </pc:spChg>
        <pc:spChg chg="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8" creationId="{3DF7F325-E275-4472-8406-11BC011AE7C8}"/>
          </ac:spMkLst>
        </pc:spChg>
        <pc:spChg chg="add del mod">
          <ac:chgData name="Mate Csanad" userId="318b3dc6109a1aac" providerId="LiveId" clId="{372BD19C-C199-48C7-B1D4-25C1B2D91284}" dt="2023-05-27T10:43:33.399" v="1827" actId="478"/>
          <ac:spMkLst>
            <pc:docMk/>
            <pc:sldMk cId="1732770483" sldId="275"/>
            <ac:spMk id="9" creationId="{37D51E56-DCA8-6267-E588-962E5BB7B78E}"/>
          </ac:spMkLst>
        </pc:spChg>
        <pc:spChg chg="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10" creationId="{932B4A4F-2DF1-41A9-AD53-952FA6EB7E75}"/>
          </ac:spMkLst>
        </pc:spChg>
        <pc:spChg chg="add 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11" creationId="{9B45E52E-CAFA-546B-E35A-38AD2D4DE576}"/>
          </ac:spMkLst>
        </pc:spChg>
        <pc:spChg chg="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12" creationId="{C1D09131-990F-4E15-9EAA-96FBA032D18F}"/>
          </ac:spMkLst>
        </pc:spChg>
        <pc:spChg chg="add mod">
          <ac:chgData name="Mate Csanad" userId="318b3dc6109a1aac" providerId="LiveId" clId="{372BD19C-C199-48C7-B1D4-25C1B2D91284}" dt="2023-05-29T19:27:34.576" v="3221" actId="790"/>
          <ac:spMkLst>
            <pc:docMk/>
            <pc:sldMk cId="1732770483" sldId="275"/>
            <ac:spMk id="13" creationId="{7C146C50-6C5E-BB87-CD7F-F56B1A63D240}"/>
          </ac:spMkLst>
        </pc:spChg>
      </pc:sldChg>
      <pc:sldChg chg="modSp mod">
        <pc:chgData name="Mate Csanad" userId="318b3dc6109a1aac" providerId="LiveId" clId="{372BD19C-C199-48C7-B1D4-25C1B2D91284}" dt="2023-05-28T06:32:14.202" v="2626"/>
        <pc:sldMkLst>
          <pc:docMk/>
          <pc:sldMk cId="233796825" sldId="276"/>
        </pc:sldMkLst>
        <pc:spChg chg="mod">
          <ac:chgData name="Mate Csanad" userId="318b3dc6109a1aac" providerId="LiveId" clId="{372BD19C-C199-48C7-B1D4-25C1B2D91284}" dt="2023-05-28T06:32:14.202" v="2626"/>
          <ac:spMkLst>
            <pc:docMk/>
            <pc:sldMk cId="233796825" sldId="276"/>
            <ac:spMk id="3" creationId="{10A61E6B-499A-4AF0-80BE-F65AD1FE0116}"/>
          </ac:spMkLst>
        </pc:spChg>
      </pc:sldChg>
      <pc:sldChg chg="modSp mod">
        <pc:chgData name="Mate Csanad" userId="318b3dc6109a1aac" providerId="LiveId" clId="{372BD19C-C199-48C7-B1D4-25C1B2D91284}" dt="2023-05-28T06:26:33.233" v="2601" actId="1035"/>
        <pc:sldMkLst>
          <pc:docMk/>
          <pc:sldMk cId="3856182819" sldId="277"/>
        </pc:sldMkLst>
        <pc:spChg chg="mod">
          <ac:chgData name="Mate Csanad" userId="318b3dc6109a1aac" providerId="LiveId" clId="{372BD19C-C199-48C7-B1D4-25C1B2D91284}" dt="2023-05-28T06:26:27.551" v="2587" actId="1035"/>
          <ac:spMkLst>
            <pc:docMk/>
            <pc:sldMk cId="3856182819" sldId="277"/>
            <ac:spMk id="3" creationId="{EE9B3428-03D1-4246-9BBB-7D52A30A19F7}"/>
          </ac:spMkLst>
        </pc:spChg>
        <pc:spChg chg="mod">
          <ac:chgData name="Mate Csanad" userId="318b3dc6109a1aac" providerId="LiveId" clId="{372BD19C-C199-48C7-B1D4-25C1B2D91284}" dt="2023-05-28T06:26:33.233" v="2601" actId="1035"/>
          <ac:spMkLst>
            <pc:docMk/>
            <pc:sldMk cId="3856182819" sldId="277"/>
            <ac:spMk id="13" creationId="{630A5205-7DCC-42EC-9139-3025CFE719CD}"/>
          </ac:spMkLst>
        </pc:spChg>
        <pc:picChg chg="mod">
          <ac:chgData name="Mate Csanad" userId="318b3dc6109a1aac" providerId="LiveId" clId="{372BD19C-C199-48C7-B1D4-25C1B2D91284}" dt="2023-05-28T06:26:33.233" v="2601" actId="1035"/>
          <ac:picMkLst>
            <pc:docMk/>
            <pc:sldMk cId="3856182819" sldId="277"/>
            <ac:picMk id="8" creationId="{E1D8B056-B559-4040-8EF0-C6CB3A2D9C40}"/>
          </ac:picMkLst>
        </pc:picChg>
        <pc:picChg chg="mod">
          <ac:chgData name="Mate Csanad" userId="318b3dc6109a1aac" providerId="LiveId" clId="{372BD19C-C199-48C7-B1D4-25C1B2D91284}" dt="2023-05-28T06:26:33.233" v="2601" actId="1035"/>
          <ac:picMkLst>
            <pc:docMk/>
            <pc:sldMk cId="3856182819" sldId="277"/>
            <ac:picMk id="10" creationId="{D4B5BDF8-E5B8-4734-96C4-68D7D9B6478C}"/>
          </ac:picMkLst>
        </pc:picChg>
      </pc:sldChg>
      <pc:sldChg chg="modSp mod">
        <pc:chgData name="Mate Csanad" userId="318b3dc6109a1aac" providerId="LiveId" clId="{372BD19C-C199-48C7-B1D4-25C1B2D91284}" dt="2023-05-29T19:28:00.752" v="3225" actId="790"/>
        <pc:sldMkLst>
          <pc:docMk/>
          <pc:sldMk cId="3347554264" sldId="278"/>
        </pc:sldMkLst>
        <pc:spChg chg="mod">
          <ac:chgData name="Mate Csanad" userId="318b3dc6109a1aac" providerId="LiveId" clId="{372BD19C-C199-48C7-B1D4-25C1B2D91284}" dt="2023-05-29T19:28:00.752" v="3225" actId="790"/>
          <ac:spMkLst>
            <pc:docMk/>
            <pc:sldMk cId="3347554264" sldId="278"/>
            <ac:spMk id="2" creationId="{092991A7-814E-4BE1-9BE0-DBA41708236F}"/>
          </ac:spMkLst>
        </pc:spChg>
        <pc:spChg chg="mod">
          <ac:chgData name="Mate Csanad" userId="318b3dc6109a1aac" providerId="LiveId" clId="{372BD19C-C199-48C7-B1D4-25C1B2D91284}" dt="2023-05-29T19:28:00.752" v="3225" actId="790"/>
          <ac:spMkLst>
            <pc:docMk/>
            <pc:sldMk cId="3347554264" sldId="278"/>
            <ac:spMk id="3" creationId="{B566D06B-8565-43D3-976F-A0A2DA4078C3}"/>
          </ac:spMkLst>
        </pc:spChg>
        <pc:spChg chg="mod">
          <ac:chgData name="Mate Csanad" userId="318b3dc6109a1aac" providerId="LiveId" clId="{372BD19C-C199-48C7-B1D4-25C1B2D91284}" dt="2023-05-29T19:28:00.752" v="3225" actId="790"/>
          <ac:spMkLst>
            <pc:docMk/>
            <pc:sldMk cId="3347554264" sldId="278"/>
            <ac:spMk id="4" creationId="{316D0836-CDF3-4B1F-9076-63CC919B9C15}"/>
          </ac:spMkLst>
        </pc:spChg>
        <pc:spChg chg="mod">
          <ac:chgData name="Mate Csanad" userId="318b3dc6109a1aac" providerId="LiveId" clId="{372BD19C-C199-48C7-B1D4-25C1B2D91284}" dt="2023-05-29T19:28:00.752" v="3225" actId="790"/>
          <ac:spMkLst>
            <pc:docMk/>
            <pc:sldMk cId="3347554264" sldId="278"/>
            <ac:spMk id="5" creationId="{53EBEC40-DEBF-432A-B142-EF6A1835D235}"/>
          </ac:spMkLst>
        </pc:spChg>
        <pc:spChg chg="mod">
          <ac:chgData name="Mate Csanad" userId="318b3dc6109a1aac" providerId="LiveId" clId="{372BD19C-C199-48C7-B1D4-25C1B2D91284}" dt="2023-05-29T19:28:00.752" v="3225" actId="790"/>
          <ac:spMkLst>
            <pc:docMk/>
            <pc:sldMk cId="3347554264" sldId="278"/>
            <ac:spMk id="9" creationId="{DC1C5976-214C-4CD5-861F-8DAE97B74077}"/>
          </ac:spMkLst>
        </pc:spChg>
        <pc:spChg chg="mod">
          <ac:chgData name="Mate Csanad" userId="318b3dc6109a1aac" providerId="LiveId" clId="{372BD19C-C199-48C7-B1D4-25C1B2D91284}" dt="2023-05-29T19:28:00.752" v="3225" actId="790"/>
          <ac:spMkLst>
            <pc:docMk/>
            <pc:sldMk cId="3347554264" sldId="278"/>
            <ac:spMk id="11" creationId="{932B4A4F-2DF1-41A9-AD53-952FA6EB7E75}"/>
          </ac:spMkLst>
        </pc:spChg>
        <pc:spChg chg="mod">
          <ac:chgData name="Mate Csanad" userId="318b3dc6109a1aac" providerId="LiveId" clId="{372BD19C-C199-48C7-B1D4-25C1B2D91284}" dt="2023-05-29T19:28:00.752" v="3225" actId="790"/>
          <ac:spMkLst>
            <pc:docMk/>
            <pc:sldMk cId="3347554264" sldId="278"/>
            <ac:spMk id="13" creationId="{E9DBC8EF-8071-4467-93A5-CA0605E88C78}"/>
          </ac:spMkLst>
        </pc:spChg>
      </pc:sldChg>
      <pc:sldChg chg="addSp delSp modSp mod">
        <pc:chgData name="Mate Csanad" userId="318b3dc6109a1aac" providerId="LiveId" clId="{372BD19C-C199-48C7-B1D4-25C1B2D91284}" dt="2023-05-29T19:33:27.222" v="3354" actId="207"/>
        <pc:sldMkLst>
          <pc:docMk/>
          <pc:sldMk cId="1158247503" sldId="279"/>
        </pc:sldMkLst>
        <pc:spChg chg="mod">
          <ac:chgData name="Mate Csanad" userId="318b3dc6109a1aac" providerId="LiveId" clId="{372BD19C-C199-48C7-B1D4-25C1B2D91284}" dt="2023-05-29T19:28:39.427" v="3261" actId="790"/>
          <ac:spMkLst>
            <pc:docMk/>
            <pc:sldMk cId="1158247503" sldId="279"/>
            <ac:spMk id="2" creationId="{0BA23CE6-91BD-4EBA-A356-2F29C35551DC}"/>
          </ac:spMkLst>
        </pc:spChg>
        <pc:spChg chg="mod">
          <ac:chgData name="Mate Csanad" userId="318b3dc6109a1aac" providerId="LiveId" clId="{372BD19C-C199-48C7-B1D4-25C1B2D91284}" dt="2023-05-29T19:33:27.222" v="3354" actId="207"/>
          <ac:spMkLst>
            <pc:docMk/>
            <pc:sldMk cId="1158247503" sldId="279"/>
            <ac:spMk id="3" creationId="{3A0CC07D-3264-4724-9B5D-DD35000FBD92}"/>
          </ac:spMkLst>
        </pc:spChg>
        <pc:spChg chg="mod">
          <ac:chgData name="Mate Csanad" userId="318b3dc6109a1aac" providerId="LiveId" clId="{372BD19C-C199-48C7-B1D4-25C1B2D91284}" dt="2023-05-29T19:28:39.427" v="3261" actId="790"/>
          <ac:spMkLst>
            <pc:docMk/>
            <pc:sldMk cId="1158247503" sldId="279"/>
            <ac:spMk id="4" creationId="{4FF91014-F8E4-4578-8BC0-0879467DA4A3}"/>
          </ac:spMkLst>
        </pc:spChg>
        <pc:spChg chg="mod">
          <ac:chgData name="Mate Csanad" userId="318b3dc6109a1aac" providerId="LiveId" clId="{372BD19C-C199-48C7-B1D4-25C1B2D91284}" dt="2023-05-29T19:28:39.427" v="3261" actId="790"/>
          <ac:spMkLst>
            <pc:docMk/>
            <pc:sldMk cId="1158247503" sldId="279"/>
            <ac:spMk id="5" creationId="{C54979AC-5621-4B57-A6BD-10D1869B3C2E}"/>
          </ac:spMkLst>
        </pc:spChg>
        <pc:spChg chg="add mod">
          <ac:chgData name="Mate Csanad" userId="318b3dc6109a1aac" providerId="LiveId" clId="{372BD19C-C199-48C7-B1D4-25C1B2D91284}" dt="2023-05-29T19:31:34.431" v="3337" actId="207"/>
          <ac:spMkLst>
            <pc:docMk/>
            <pc:sldMk cId="1158247503" sldId="279"/>
            <ac:spMk id="6" creationId="{A3DDBD98-9349-6204-E52A-C68E76632694}"/>
          </ac:spMkLst>
        </pc:spChg>
        <pc:spChg chg="mod">
          <ac:chgData name="Mate Csanad" userId="318b3dc6109a1aac" providerId="LiveId" clId="{372BD19C-C199-48C7-B1D4-25C1B2D91284}" dt="2023-05-29T19:28:39.427" v="3261" actId="790"/>
          <ac:spMkLst>
            <pc:docMk/>
            <pc:sldMk cId="1158247503" sldId="279"/>
            <ac:spMk id="7" creationId="{42DD78AE-C630-4782-AB4B-877AE53DCB7B}"/>
          </ac:spMkLst>
        </pc:spChg>
        <pc:spChg chg="add mod">
          <ac:chgData name="Mate Csanad" userId="318b3dc6109a1aac" providerId="LiveId" clId="{372BD19C-C199-48C7-B1D4-25C1B2D91284}" dt="2023-05-29T19:31:34.431" v="3337" actId="207"/>
          <ac:spMkLst>
            <pc:docMk/>
            <pc:sldMk cId="1158247503" sldId="279"/>
            <ac:spMk id="9" creationId="{F6BB3CD5-3DB0-8F3C-CE6E-B669E155E749}"/>
          </ac:spMkLst>
        </pc:spChg>
        <pc:spChg chg="add mod">
          <ac:chgData name="Mate Csanad" userId="318b3dc6109a1aac" providerId="LiveId" clId="{372BD19C-C199-48C7-B1D4-25C1B2D91284}" dt="2023-05-29T19:31:34.431" v="3337" actId="207"/>
          <ac:spMkLst>
            <pc:docMk/>
            <pc:sldMk cId="1158247503" sldId="279"/>
            <ac:spMk id="11" creationId="{243EC0DA-13FF-795E-7E9A-66BBB3B930F0}"/>
          </ac:spMkLst>
        </pc:spChg>
        <pc:spChg chg="mod">
          <ac:chgData name="Mate Csanad" userId="318b3dc6109a1aac" providerId="LiveId" clId="{372BD19C-C199-48C7-B1D4-25C1B2D91284}" dt="2023-05-29T19:28:39.427" v="3261" actId="790"/>
          <ac:spMkLst>
            <pc:docMk/>
            <pc:sldMk cId="1158247503" sldId="279"/>
            <ac:spMk id="14" creationId="{932B4A4F-2DF1-41A9-AD53-952FA6EB7E75}"/>
          </ac:spMkLst>
        </pc:spChg>
        <pc:spChg chg="mod">
          <ac:chgData name="Mate Csanad" userId="318b3dc6109a1aac" providerId="LiveId" clId="{372BD19C-C199-48C7-B1D4-25C1B2D91284}" dt="2023-05-29T19:28:39.427" v="3261" actId="790"/>
          <ac:spMkLst>
            <pc:docMk/>
            <pc:sldMk cId="1158247503" sldId="279"/>
            <ac:spMk id="15" creationId="{83ECE8C3-AD76-4677-8EE9-FCC2E035327E}"/>
          </ac:spMkLst>
        </pc:spChg>
        <pc:spChg chg="mod">
          <ac:chgData name="Mate Csanad" userId="318b3dc6109a1aac" providerId="LiveId" clId="{372BD19C-C199-48C7-B1D4-25C1B2D91284}" dt="2023-05-29T19:28:39.427" v="3261" actId="790"/>
          <ac:spMkLst>
            <pc:docMk/>
            <pc:sldMk cId="1158247503" sldId="279"/>
            <ac:spMk id="17" creationId="{8CCB03FD-D269-4C8A-9106-618CC0AEC43D}"/>
          </ac:spMkLst>
        </pc:spChg>
        <pc:spChg chg="mod">
          <ac:chgData name="Mate Csanad" userId="318b3dc6109a1aac" providerId="LiveId" clId="{372BD19C-C199-48C7-B1D4-25C1B2D91284}" dt="2023-05-29T19:32:51.128" v="3349" actId="1076"/>
          <ac:spMkLst>
            <pc:docMk/>
            <pc:sldMk cId="1158247503" sldId="279"/>
            <ac:spMk id="18" creationId="{C7493E35-EFDC-43C6-93F4-798A68789992}"/>
          </ac:spMkLst>
        </pc:spChg>
        <pc:spChg chg="add mod">
          <ac:chgData name="Mate Csanad" userId="318b3dc6109a1aac" providerId="LiveId" clId="{372BD19C-C199-48C7-B1D4-25C1B2D91284}" dt="2023-05-29T19:30:20.372" v="3328"/>
          <ac:spMkLst>
            <pc:docMk/>
            <pc:sldMk cId="1158247503" sldId="279"/>
            <ac:spMk id="19" creationId="{DEB74EE1-7406-0317-88D2-2E1C10DDB185}"/>
          </ac:spMkLst>
        </pc:spChg>
        <pc:spChg chg="add mod">
          <ac:chgData name="Mate Csanad" userId="318b3dc6109a1aac" providerId="LiveId" clId="{372BD19C-C199-48C7-B1D4-25C1B2D91284}" dt="2023-05-29T19:32:54.018" v="3350" actId="14100"/>
          <ac:spMkLst>
            <pc:docMk/>
            <pc:sldMk cId="1158247503" sldId="279"/>
            <ac:spMk id="20" creationId="{16A7EE6E-BBA3-6F54-C014-C845C62E96D9}"/>
          </ac:spMkLst>
        </pc:spChg>
        <pc:spChg chg="add mod">
          <ac:chgData name="Mate Csanad" userId="318b3dc6109a1aac" providerId="LiveId" clId="{372BD19C-C199-48C7-B1D4-25C1B2D91284}" dt="2023-05-29T19:32:37.660" v="3346" actId="1076"/>
          <ac:spMkLst>
            <pc:docMk/>
            <pc:sldMk cId="1158247503" sldId="279"/>
            <ac:spMk id="21" creationId="{1EDEF7A9-C4E0-1165-0A55-A51A4CAAA857}"/>
          </ac:spMkLst>
        </pc:spChg>
        <pc:cxnChg chg="add del">
          <ac:chgData name="Mate Csanad" userId="318b3dc6109a1aac" providerId="LiveId" clId="{372BD19C-C199-48C7-B1D4-25C1B2D91284}" dt="2023-05-29T19:29:53.365" v="3324" actId="11529"/>
          <ac:cxnSpMkLst>
            <pc:docMk/>
            <pc:sldMk cId="1158247503" sldId="279"/>
            <ac:cxnSpMk id="16" creationId="{0E73FBC4-EC6F-7371-1EF2-7598B0E7DFC8}"/>
          </ac:cxnSpMkLst>
        </pc:cxnChg>
      </pc:sldChg>
      <pc:sldChg chg="modSp mod">
        <pc:chgData name="Mate Csanad" userId="318b3dc6109a1aac" providerId="LiveId" clId="{372BD19C-C199-48C7-B1D4-25C1B2D91284}" dt="2023-05-31T11:55:42.540" v="3406" actId="20577"/>
        <pc:sldMkLst>
          <pc:docMk/>
          <pc:sldMk cId="410505983" sldId="280"/>
        </pc:sldMkLst>
        <pc:spChg chg="mod">
          <ac:chgData name="Mate Csanad" userId="318b3dc6109a1aac" providerId="LiveId" clId="{372BD19C-C199-48C7-B1D4-25C1B2D91284}" dt="2023-05-31T11:55:42.540" v="3406" actId="20577"/>
          <ac:spMkLst>
            <pc:docMk/>
            <pc:sldMk cId="410505983" sldId="280"/>
            <ac:spMk id="3" creationId="{DABEA4F7-9456-4420-83C9-9599892C56BB}"/>
          </ac:spMkLst>
        </pc:spChg>
        <pc:spChg chg="mod">
          <ac:chgData name="Mate Csanad" userId="318b3dc6109a1aac" providerId="LiveId" clId="{372BD19C-C199-48C7-B1D4-25C1B2D91284}" dt="2023-05-27T10:44:53.464" v="1899" actId="20577"/>
          <ac:spMkLst>
            <pc:docMk/>
            <pc:sldMk cId="410505983" sldId="280"/>
            <ac:spMk id="13" creationId="{D159C8D2-F3A9-4BA3-A134-5D53C0EE1F39}"/>
          </ac:spMkLst>
        </pc:spChg>
        <pc:spChg chg="mod">
          <ac:chgData name="Mate Csanad" userId="318b3dc6109a1aac" providerId="LiveId" clId="{372BD19C-C199-48C7-B1D4-25C1B2D91284}" dt="2023-05-27T10:44:48.730" v="1893" actId="20577"/>
          <ac:spMkLst>
            <pc:docMk/>
            <pc:sldMk cId="410505983" sldId="280"/>
            <ac:spMk id="15" creationId="{7078ED01-5AFC-41D1-BFEC-485B9940BD50}"/>
          </ac:spMkLst>
        </pc:spChg>
      </pc:sldChg>
      <pc:sldChg chg="addSp modSp mod">
        <pc:chgData name="Mate Csanad" userId="318b3dc6109a1aac" providerId="LiveId" clId="{372BD19C-C199-48C7-B1D4-25C1B2D91284}" dt="2023-05-27T13:15:04.568" v="2375" actId="20577"/>
        <pc:sldMkLst>
          <pc:docMk/>
          <pc:sldMk cId="2349254397" sldId="281"/>
        </pc:sldMkLst>
        <pc:spChg chg="mod">
          <ac:chgData name="Mate Csanad" userId="318b3dc6109a1aac" providerId="LiveId" clId="{372BD19C-C199-48C7-B1D4-25C1B2D91284}" dt="2023-05-27T13:15:04.568" v="2375" actId="20577"/>
          <ac:spMkLst>
            <pc:docMk/>
            <pc:sldMk cId="2349254397" sldId="281"/>
            <ac:spMk id="3" creationId="{FE36BD01-A068-402F-B23A-36BC3C6D2F8C}"/>
          </ac:spMkLst>
        </pc:spChg>
        <pc:spChg chg="add mod">
          <ac:chgData name="Mate Csanad" userId="318b3dc6109a1aac" providerId="LiveId" clId="{372BD19C-C199-48C7-B1D4-25C1B2D91284}" dt="2023-05-24T06:38:42.528" v="691" actId="164"/>
          <ac:spMkLst>
            <pc:docMk/>
            <pc:sldMk cId="2349254397" sldId="281"/>
            <ac:spMk id="6" creationId="{0441CC72-EF68-6BE7-37D2-E10E79EDC17E}"/>
          </ac:spMkLst>
        </pc:spChg>
        <pc:spChg chg="add mod">
          <ac:chgData name="Mate Csanad" userId="318b3dc6109a1aac" providerId="LiveId" clId="{372BD19C-C199-48C7-B1D4-25C1B2D91284}" dt="2023-05-24T06:38:42.528" v="691" actId="164"/>
          <ac:spMkLst>
            <pc:docMk/>
            <pc:sldMk cId="2349254397" sldId="281"/>
            <ac:spMk id="9" creationId="{2683E812-8B19-CE63-BDA6-5230904CED64}"/>
          </ac:spMkLst>
        </pc:spChg>
        <pc:spChg chg="mod">
          <ac:chgData name="Mate Csanad" userId="318b3dc6109a1aac" providerId="LiveId" clId="{372BD19C-C199-48C7-B1D4-25C1B2D91284}" dt="2023-05-24T06:38:46.777" v="693"/>
          <ac:spMkLst>
            <pc:docMk/>
            <pc:sldMk cId="2349254397" sldId="281"/>
            <ac:spMk id="18" creationId="{CF19D2FD-062E-2D81-48A7-B2BBFE6A98B1}"/>
          </ac:spMkLst>
        </pc:spChg>
        <pc:spChg chg="mod">
          <ac:chgData name="Mate Csanad" userId="318b3dc6109a1aac" providerId="LiveId" clId="{372BD19C-C199-48C7-B1D4-25C1B2D91284}" dt="2023-05-24T06:38:46.777" v="693"/>
          <ac:spMkLst>
            <pc:docMk/>
            <pc:sldMk cId="2349254397" sldId="281"/>
            <ac:spMk id="19" creationId="{6486B113-CCEA-A2AA-A04B-0337BDD58F74}"/>
          </ac:spMkLst>
        </pc:spChg>
        <pc:spChg chg="mod">
          <ac:chgData name="Mate Csanad" userId="318b3dc6109a1aac" providerId="LiveId" clId="{372BD19C-C199-48C7-B1D4-25C1B2D91284}" dt="2023-05-24T06:39:03.966" v="697"/>
          <ac:spMkLst>
            <pc:docMk/>
            <pc:sldMk cId="2349254397" sldId="281"/>
            <ac:spMk id="21" creationId="{136A9516-4638-0A07-FF23-BEF8B8E80406}"/>
          </ac:spMkLst>
        </pc:spChg>
        <pc:spChg chg="mod">
          <ac:chgData name="Mate Csanad" userId="318b3dc6109a1aac" providerId="LiveId" clId="{372BD19C-C199-48C7-B1D4-25C1B2D91284}" dt="2023-05-24T06:39:03.966" v="697"/>
          <ac:spMkLst>
            <pc:docMk/>
            <pc:sldMk cId="2349254397" sldId="281"/>
            <ac:spMk id="22" creationId="{5654A3BC-368C-79B9-F34F-267D97FEE7DE}"/>
          </ac:spMkLst>
        </pc:spChg>
        <pc:spChg chg="mod">
          <ac:chgData name="Mate Csanad" userId="318b3dc6109a1aac" providerId="LiveId" clId="{372BD19C-C199-48C7-B1D4-25C1B2D91284}" dt="2023-05-24T06:39:28.452" v="707"/>
          <ac:spMkLst>
            <pc:docMk/>
            <pc:sldMk cId="2349254397" sldId="281"/>
            <ac:spMk id="24" creationId="{864941FA-F326-F539-44F0-8FB5E552EE46}"/>
          </ac:spMkLst>
        </pc:spChg>
        <pc:spChg chg="mod">
          <ac:chgData name="Mate Csanad" userId="318b3dc6109a1aac" providerId="LiveId" clId="{372BD19C-C199-48C7-B1D4-25C1B2D91284}" dt="2023-05-24T06:39:55.618" v="725" actId="1037"/>
          <ac:spMkLst>
            <pc:docMk/>
            <pc:sldMk cId="2349254397" sldId="281"/>
            <ac:spMk id="25" creationId="{040F2972-325B-63DA-D7E6-8F83DA428C83}"/>
          </ac:spMkLst>
        </pc:spChg>
        <pc:spChg chg="mod">
          <ac:chgData name="Mate Csanad" userId="318b3dc6109a1aac" providerId="LiveId" clId="{372BD19C-C199-48C7-B1D4-25C1B2D91284}" dt="2023-05-24T06:39:47.724" v="710"/>
          <ac:spMkLst>
            <pc:docMk/>
            <pc:sldMk cId="2349254397" sldId="281"/>
            <ac:spMk id="27" creationId="{2E8A729F-C504-BC3B-E291-2BA87ABABD14}"/>
          </ac:spMkLst>
        </pc:spChg>
        <pc:spChg chg="mod">
          <ac:chgData name="Mate Csanad" userId="318b3dc6109a1aac" providerId="LiveId" clId="{372BD19C-C199-48C7-B1D4-25C1B2D91284}" dt="2023-05-24T06:39:53.294" v="718" actId="1038"/>
          <ac:spMkLst>
            <pc:docMk/>
            <pc:sldMk cId="2349254397" sldId="281"/>
            <ac:spMk id="28" creationId="{D5C344B5-667F-CDED-88F5-A4D16F540941}"/>
          </ac:spMkLst>
        </pc:spChg>
        <pc:spChg chg="add mod">
          <ac:chgData name="Mate Csanad" userId="318b3dc6109a1aac" providerId="LiveId" clId="{372BD19C-C199-48C7-B1D4-25C1B2D91284}" dt="2023-05-24T06:41:05.460" v="756" actId="164"/>
          <ac:spMkLst>
            <pc:docMk/>
            <pc:sldMk cId="2349254397" sldId="281"/>
            <ac:spMk id="29" creationId="{6D434FA6-8EF1-FB3B-4CAB-77A4D5362AB0}"/>
          </ac:spMkLst>
        </pc:spChg>
        <pc:grpChg chg="add mod">
          <ac:chgData name="Mate Csanad" userId="318b3dc6109a1aac" providerId="LiveId" clId="{372BD19C-C199-48C7-B1D4-25C1B2D91284}" dt="2023-05-24T06:41:05.460" v="756" actId="164"/>
          <ac:grpSpMkLst>
            <pc:docMk/>
            <pc:sldMk cId="2349254397" sldId="281"/>
            <ac:grpSpMk id="10" creationId="{BFFF6E07-EA88-D909-307F-F7AF65C9D905}"/>
          </ac:grpSpMkLst>
        </pc:grpChg>
        <pc:grpChg chg="mod">
          <ac:chgData name="Mate Csanad" userId="318b3dc6109a1aac" providerId="LiveId" clId="{372BD19C-C199-48C7-B1D4-25C1B2D91284}" dt="2023-05-24T06:41:05.460" v="756" actId="164"/>
          <ac:grpSpMkLst>
            <pc:docMk/>
            <pc:sldMk cId="2349254397" sldId="281"/>
            <ac:grpSpMk id="15" creationId="{EBC4178E-BE0F-426A-8612-6F45B2DE3CF2}"/>
          </ac:grpSpMkLst>
        </pc:grpChg>
        <pc:grpChg chg="add mod">
          <ac:chgData name="Mate Csanad" userId="318b3dc6109a1aac" providerId="LiveId" clId="{372BD19C-C199-48C7-B1D4-25C1B2D91284}" dt="2023-05-24T06:41:05.460" v="756" actId="164"/>
          <ac:grpSpMkLst>
            <pc:docMk/>
            <pc:sldMk cId="2349254397" sldId="281"/>
            <ac:grpSpMk id="16" creationId="{509FEFA8-EBA1-98CE-5798-9285997D489E}"/>
          </ac:grpSpMkLst>
        </pc:grpChg>
        <pc:grpChg chg="add mod">
          <ac:chgData name="Mate Csanad" userId="318b3dc6109a1aac" providerId="LiveId" clId="{372BD19C-C199-48C7-B1D4-25C1B2D91284}" dt="2023-05-24T06:41:05.460" v="756" actId="164"/>
          <ac:grpSpMkLst>
            <pc:docMk/>
            <pc:sldMk cId="2349254397" sldId="281"/>
            <ac:grpSpMk id="20" creationId="{28DC0573-D9FF-BC4C-6675-8BC2C17F0A4F}"/>
          </ac:grpSpMkLst>
        </pc:grpChg>
        <pc:grpChg chg="add mod">
          <ac:chgData name="Mate Csanad" userId="318b3dc6109a1aac" providerId="LiveId" clId="{372BD19C-C199-48C7-B1D4-25C1B2D91284}" dt="2023-05-24T06:41:05.460" v="756" actId="164"/>
          <ac:grpSpMkLst>
            <pc:docMk/>
            <pc:sldMk cId="2349254397" sldId="281"/>
            <ac:grpSpMk id="23" creationId="{406FCD28-CF0F-4E41-9C7F-26D4CB9249E7}"/>
          </ac:grpSpMkLst>
        </pc:grpChg>
        <pc:grpChg chg="add mod">
          <ac:chgData name="Mate Csanad" userId="318b3dc6109a1aac" providerId="LiveId" clId="{372BD19C-C199-48C7-B1D4-25C1B2D91284}" dt="2023-05-24T06:41:05.460" v="756" actId="164"/>
          <ac:grpSpMkLst>
            <pc:docMk/>
            <pc:sldMk cId="2349254397" sldId="281"/>
            <ac:grpSpMk id="26" creationId="{FCC96152-BD5F-0B82-77B7-AABF26DF2DB1}"/>
          </ac:grpSpMkLst>
        </pc:grpChg>
        <pc:grpChg chg="add mod">
          <ac:chgData name="Mate Csanad" userId="318b3dc6109a1aac" providerId="LiveId" clId="{372BD19C-C199-48C7-B1D4-25C1B2D91284}" dt="2023-05-24T06:41:15.078" v="763" actId="1036"/>
          <ac:grpSpMkLst>
            <pc:docMk/>
            <pc:sldMk cId="2349254397" sldId="281"/>
            <ac:grpSpMk id="30" creationId="{FAF23201-9A0D-38AB-E317-5E9110B94930}"/>
          </ac:grpSpMkLst>
        </pc:grpChg>
        <pc:graphicFrameChg chg="mod">
          <ac:chgData name="Mate Csanad" userId="318b3dc6109a1aac" providerId="LiveId" clId="{372BD19C-C199-48C7-B1D4-25C1B2D91284}" dt="2023-05-24T06:41:07.951" v="757"/>
          <ac:graphicFrameMkLst>
            <pc:docMk/>
            <pc:sldMk cId="2349254397" sldId="281"/>
            <ac:graphicFrameMk id="7" creationId="{9DE115BD-1164-46A0-A52E-C8AD731319B0}"/>
          </ac:graphicFrameMkLst>
        </pc:graphicFrameChg>
        <pc:picChg chg="mod">
          <ac:chgData name="Mate Csanad" userId="318b3dc6109a1aac" providerId="LiveId" clId="{372BD19C-C199-48C7-B1D4-25C1B2D91284}" dt="2023-05-27T13:14:04.864" v="2338" actId="1076"/>
          <ac:picMkLst>
            <pc:docMk/>
            <pc:sldMk cId="2349254397" sldId="281"/>
            <ac:picMk id="48" creationId="{7B868E67-145C-4596-9D7A-C22E61D5CA8A}"/>
          </ac:picMkLst>
        </pc:picChg>
      </pc:sldChg>
      <pc:sldChg chg="modSp mod">
        <pc:chgData name="Mate Csanad" userId="318b3dc6109a1aac" providerId="LiveId" clId="{372BD19C-C199-48C7-B1D4-25C1B2D91284}" dt="2023-05-28T06:32:17.922" v="2627"/>
        <pc:sldMkLst>
          <pc:docMk/>
          <pc:sldMk cId="1201847233" sldId="282"/>
        </pc:sldMkLst>
        <pc:spChg chg="mod">
          <ac:chgData name="Mate Csanad" userId="318b3dc6109a1aac" providerId="LiveId" clId="{372BD19C-C199-48C7-B1D4-25C1B2D91284}" dt="2023-05-28T06:32:17.922" v="2627"/>
          <ac:spMkLst>
            <pc:docMk/>
            <pc:sldMk cId="1201847233" sldId="282"/>
            <ac:spMk id="3" creationId="{10A61E6B-499A-4AF0-80BE-F65AD1FE0116}"/>
          </ac:spMkLst>
        </pc:spChg>
      </pc:sldChg>
      <pc:sldChg chg="addSp delSp modSp mod">
        <pc:chgData name="Mate Csanad" userId="318b3dc6109a1aac" providerId="LiveId" clId="{372BD19C-C199-48C7-B1D4-25C1B2D91284}" dt="2023-05-27T10:47:09.828" v="1973" actId="1076"/>
        <pc:sldMkLst>
          <pc:docMk/>
          <pc:sldMk cId="382861121" sldId="283"/>
        </pc:sldMkLst>
        <pc:spChg chg="ord">
          <ac:chgData name="Mate Csanad" userId="318b3dc6109a1aac" providerId="LiveId" clId="{372BD19C-C199-48C7-B1D4-25C1B2D91284}" dt="2023-05-27T10:46:57.886" v="1965" actId="167"/>
          <ac:spMkLst>
            <pc:docMk/>
            <pc:sldMk cId="382861121" sldId="283"/>
            <ac:spMk id="6" creationId="{CF40B467-142A-4530-9153-1E1EBBB6454D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0" creationId="{E4761147-29F6-160F-AD53-AEF6A487419B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1" creationId="{66FE1E6D-FDFD-DB5E-EFC7-E76A02C77891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2" creationId="{83FB82A3-5BC0-27BD-0E55-4DF15C7AEFBE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3" creationId="{36B1FF15-DFB6-0DAE-076E-3A33D5D8CB92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4" creationId="{FA1B44E4-675D-2AF2-25BE-89BE36151B57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5" creationId="{FB1E6DD9-F6FF-B59D-74AB-C75410ABA88A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6" creationId="{B8B70A1F-FC0D-38EF-A462-7691B7B78F39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7" creationId="{D432AEC6-9854-A3EF-E741-2605D3919E45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8" creationId="{E48D9B3A-3D20-061A-227E-974E01B6C40E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29" creationId="{63E73D8A-2C0B-84E3-97D9-9E42EFEB1B7D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30" creationId="{B16DB811-43E5-290F-A554-4422E56E36C6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32" creationId="{0E08D86A-A740-37F1-EA34-246598378B7B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33" creationId="{066B2949-4258-CD22-8F19-E987E1369B1E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34" creationId="{E8E116C1-9346-5C16-B4D3-50EBD969CFC1}"/>
          </ac:spMkLst>
        </pc:spChg>
        <pc:spChg chg="mod">
          <ac:chgData name="Mate Csanad" userId="318b3dc6109a1aac" providerId="LiveId" clId="{372BD19C-C199-48C7-B1D4-25C1B2D91284}" dt="2023-05-27T10:46:59.447" v="1967"/>
          <ac:spMkLst>
            <pc:docMk/>
            <pc:sldMk cId="382861121" sldId="283"/>
            <ac:spMk id="35" creationId="{F6E78B77-A342-87E6-1B57-7B6F17D17909}"/>
          </ac:spMkLst>
        </pc:spChg>
        <pc:grpChg chg="add del mod">
          <ac:chgData name="Mate Csanad" userId="318b3dc6109a1aac" providerId="LiveId" clId="{372BD19C-C199-48C7-B1D4-25C1B2D91284}" dt="2023-05-27T10:47:02.178" v="1968"/>
          <ac:grpSpMkLst>
            <pc:docMk/>
            <pc:sldMk cId="382861121" sldId="283"/>
            <ac:grpSpMk id="12" creationId="{D6646A87-A703-DF58-51BE-79DF19F401E8}"/>
          </ac:grpSpMkLst>
        </pc:grpChg>
        <pc:grpChg chg="mod">
          <ac:chgData name="Mate Csanad" userId="318b3dc6109a1aac" providerId="LiveId" clId="{372BD19C-C199-48C7-B1D4-25C1B2D91284}" dt="2023-05-27T10:46:59.447" v="1967"/>
          <ac:grpSpMkLst>
            <pc:docMk/>
            <pc:sldMk cId="382861121" sldId="283"/>
            <ac:grpSpMk id="13" creationId="{74DD07EE-5E62-C5C8-47C2-3C882C04F36E}"/>
          </ac:grpSpMkLst>
        </pc:grpChg>
        <pc:grpChg chg="mod">
          <ac:chgData name="Mate Csanad" userId="318b3dc6109a1aac" providerId="LiveId" clId="{372BD19C-C199-48C7-B1D4-25C1B2D91284}" dt="2023-05-27T10:46:59.447" v="1967"/>
          <ac:grpSpMkLst>
            <pc:docMk/>
            <pc:sldMk cId="382861121" sldId="283"/>
            <ac:grpSpMk id="14" creationId="{7B3E5DF2-A857-49ED-2FD8-7421B7B24CF3}"/>
          </ac:grpSpMkLst>
        </pc:grpChg>
        <pc:grpChg chg="mod">
          <ac:chgData name="Mate Csanad" userId="318b3dc6109a1aac" providerId="LiveId" clId="{372BD19C-C199-48C7-B1D4-25C1B2D91284}" dt="2023-05-27T10:46:59.447" v="1967"/>
          <ac:grpSpMkLst>
            <pc:docMk/>
            <pc:sldMk cId="382861121" sldId="283"/>
            <ac:grpSpMk id="16" creationId="{A1F5F271-678D-AD8E-3474-1C702B060659}"/>
          </ac:grpSpMkLst>
        </pc:grpChg>
        <pc:grpChg chg="mod">
          <ac:chgData name="Mate Csanad" userId="318b3dc6109a1aac" providerId="LiveId" clId="{372BD19C-C199-48C7-B1D4-25C1B2D91284}" dt="2023-05-27T10:46:59.447" v="1967"/>
          <ac:grpSpMkLst>
            <pc:docMk/>
            <pc:sldMk cId="382861121" sldId="283"/>
            <ac:grpSpMk id="17" creationId="{BFAAAA92-166B-80D9-4051-3773C10D9712}"/>
          </ac:grpSpMkLst>
        </pc:grpChg>
        <pc:grpChg chg="mod">
          <ac:chgData name="Mate Csanad" userId="318b3dc6109a1aac" providerId="LiveId" clId="{372BD19C-C199-48C7-B1D4-25C1B2D91284}" dt="2023-05-27T10:46:59.447" v="1967"/>
          <ac:grpSpMkLst>
            <pc:docMk/>
            <pc:sldMk cId="382861121" sldId="283"/>
            <ac:grpSpMk id="18" creationId="{ECC65E42-66CA-CF1E-9ED6-E1DFD79B41B1}"/>
          </ac:grpSpMkLst>
        </pc:grpChg>
        <pc:grpChg chg="mod">
          <ac:chgData name="Mate Csanad" userId="318b3dc6109a1aac" providerId="LiveId" clId="{372BD19C-C199-48C7-B1D4-25C1B2D91284}" dt="2023-05-27T10:46:59.447" v="1967"/>
          <ac:grpSpMkLst>
            <pc:docMk/>
            <pc:sldMk cId="382861121" sldId="283"/>
            <ac:grpSpMk id="19" creationId="{7E51358E-C08A-C75A-EAEB-A7132F992902}"/>
          </ac:grpSpMkLst>
        </pc:grpChg>
        <pc:graphicFrameChg chg="mod">
          <ac:chgData name="Mate Csanad" userId="318b3dc6109a1aac" providerId="LiveId" clId="{372BD19C-C199-48C7-B1D4-25C1B2D91284}" dt="2023-05-27T10:46:59.447" v="1967"/>
          <ac:graphicFrameMkLst>
            <pc:docMk/>
            <pc:sldMk cId="382861121" sldId="283"/>
            <ac:graphicFrameMk id="31" creationId="{E4E50C11-B543-1EAB-F18D-CDEBA288D151}"/>
          </ac:graphicFrameMkLst>
        </pc:graphicFrameChg>
        <pc:picChg chg="del">
          <ac:chgData name="Mate Csanad" userId="318b3dc6109a1aac" providerId="LiveId" clId="{372BD19C-C199-48C7-B1D4-25C1B2D91284}" dt="2023-05-27T10:46:59.182" v="1966" actId="478"/>
          <ac:picMkLst>
            <pc:docMk/>
            <pc:sldMk cId="382861121" sldId="283"/>
            <ac:picMk id="4" creationId="{10483F87-B98D-4297-92F3-B1A4A39EC693}"/>
          </ac:picMkLst>
        </pc:picChg>
        <pc:picChg chg="del">
          <ac:chgData name="Mate Csanad" userId="318b3dc6109a1aac" providerId="LiveId" clId="{372BD19C-C199-48C7-B1D4-25C1B2D91284}" dt="2023-05-27T10:46:16.478" v="1956" actId="478"/>
          <ac:picMkLst>
            <pc:docMk/>
            <pc:sldMk cId="382861121" sldId="283"/>
            <ac:picMk id="7" creationId="{614AECA4-530B-4BFD-BDCB-74FEDF15D5F6}"/>
          </ac:picMkLst>
        </pc:picChg>
        <pc:picChg chg="add mod">
          <ac:chgData name="Mate Csanad" userId="318b3dc6109a1aac" providerId="LiveId" clId="{372BD19C-C199-48C7-B1D4-25C1B2D91284}" dt="2023-05-27T10:46:34.145" v="1964" actId="1076"/>
          <ac:picMkLst>
            <pc:docMk/>
            <pc:sldMk cId="382861121" sldId="283"/>
            <ac:picMk id="9" creationId="{3D7AFCAB-4408-9A34-D890-5A99103039DB}"/>
          </ac:picMkLst>
        </pc:picChg>
        <pc:picChg chg="add mod">
          <ac:chgData name="Mate Csanad" userId="318b3dc6109a1aac" providerId="LiveId" clId="{372BD19C-C199-48C7-B1D4-25C1B2D91284}" dt="2023-05-27T10:46:32.815" v="1963" actId="1076"/>
          <ac:picMkLst>
            <pc:docMk/>
            <pc:sldMk cId="382861121" sldId="283"/>
            <ac:picMk id="11" creationId="{75FA2522-AF2C-5655-52E6-90568419EA43}"/>
          </ac:picMkLst>
        </pc:picChg>
        <pc:picChg chg="add mod">
          <ac:chgData name="Mate Csanad" userId="318b3dc6109a1aac" providerId="LiveId" clId="{372BD19C-C199-48C7-B1D4-25C1B2D91284}" dt="2023-05-27T10:47:09.828" v="1973" actId="1076"/>
          <ac:picMkLst>
            <pc:docMk/>
            <pc:sldMk cId="382861121" sldId="283"/>
            <ac:picMk id="36" creationId="{75326E0E-349C-F84B-47E3-85E6A0F059B6}"/>
          </ac:picMkLst>
        </pc:picChg>
      </pc:sldChg>
      <pc:sldChg chg="addSp delSp modSp mod">
        <pc:chgData name="Mate Csanad" userId="318b3dc6109a1aac" providerId="LiveId" clId="{372BD19C-C199-48C7-B1D4-25C1B2D91284}" dt="2023-05-29T19:35:12.215" v="3400" actId="1076"/>
        <pc:sldMkLst>
          <pc:docMk/>
          <pc:sldMk cId="3924080296" sldId="284"/>
        </pc:sldMkLst>
        <pc:spChg chg="mod">
          <ac:chgData name="Mate Csanad" userId="318b3dc6109a1aac" providerId="LiveId" clId="{372BD19C-C199-48C7-B1D4-25C1B2D91284}" dt="2023-05-27T10:49:14.457" v="2050" actId="27636"/>
          <ac:spMkLst>
            <pc:docMk/>
            <pc:sldMk cId="3924080296" sldId="284"/>
            <ac:spMk id="2" creationId="{00000000-0000-0000-0000-000000000000}"/>
          </ac:spMkLst>
        </pc:spChg>
        <pc:spChg chg="del">
          <ac:chgData name="Mate Csanad" userId="318b3dc6109a1aac" providerId="LiveId" clId="{372BD19C-C199-48C7-B1D4-25C1B2D91284}" dt="2023-05-27T10:49:21.084" v="2051" actId="478"/>
          <ac:spMkLst>
            <pc:docMk/>
            <pc:sldMk cId="3924080296" sldId="284"/>
            <ac:spMk id="3" creationId="{A5E5ECB9-5B94-4B62-8098-44D9DA46CC5E}"/>
          </ac:spMkLst>
        </pc:spChg>
        <pc:spChg chg="del">
          <ac:chgData name="Mate Csanad" userId="318b3dc6109a1aac" providerId="LiveId" clId="{372BD19C-C199-48C7-B1D4-25C1B2D91284}" dt="2023-05-28T09:21:09.360" v="2741" actId="478"/>
          <ac:spMkLst>
            <pc:docMk/>
            <pc:sldMk cId="3924080296" sldId="284"/>
            <ac:spMk id="3" creationId="{CAEE963A-19A3-B0C9-5970-AA8A36676E77}"/>
          </ac:spMkLst>
        </pc:spChg>
        <pc:spChg chg="del">
          <ac:chgData name="Mate Csanad" userId="318b3dc6109a1aac" providerId="LiveId" clId="{372BD19C-C199-48C7-B1D4-25C1B2D91284}" dt="2023-05-28T09:21:05.310" v="2740" actId="478"/>
          <ac:spMkLst>
            <pc:docMk/>
            <pc:sldMk cId="3924080296" sldId="284"/>
            <ac:spMk id="4" creationId="{D3EA4165-C71E-12C2-8676-63DB2605806D}"/>
          </ac:spMkLst>
        </pc:spChg>
        <pc:spChg chg="del">
          <ac:chgData name="Mate Csanad" userId="318b3dc6109a1aac" providerId="LiveId" clId="{372BD19C-C199-48C7-B1D4-25C1B2D91284}" dt="2023-05-27T10:47:30.271" v="1987" actId="478"/>
          <ac:spMkLst>
            <pc:docMk/>
            <pc:sldMk cId="3924080296" sldId="284"/>
            <ac:spMk id="4" creationId="{F0272A41-5D01-AA00-1EDA-9E8042317B9A}"/>
          </ac:spMkLst>
        </pc:spChg>
        <pc:spChg chg="del">
          <ac:chgData name="Mate Csanad" userId="318b3dc6109a1aac" providerId="LiveId" clId="{372BD19C-C199-48C7-B1D4-25C1B2D91284}" dt="2023-05-27T10:47:28.736" v="1986" actId="478"/>
          <ac:spMkLst>
            <pc:docMk/>
            <pc:sldMk cId="3924080296" sldId="284"/>
            <ac:spMk id="5" creationId="{00A1796D-D9F8-7D93-759C-EF58AA761DEE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16" creationId="{55F31C8F-A824-2A85-E3ED-9CD0F8BF0E2A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17" creationId="{EE5BFF0B-031C-4F7E-4762-5D1B6C3073CF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18" creationId="{CC1C4B16-BFA3-C834-F916-237FABCDFB8A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19" creationId="{40315542-99AB-C4B9-E596-6A5EBD9D7B21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20" creationId="{5A4E4F98-1655-042F-9C18-43FF960D552D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21" creationId="{7FF7AF73-0738-D8CF-A485-AC5178E80360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22" creationId="{7BD5C8AC-6D98-CC4E-4007-A379371ABF0D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23" creationId="{293FC8F8-184A-A94C-4BE1-7D95DE5E5910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24" creationId="{DE3A2193-F751-0D2A-8FA9-D2B86AFE06AD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25" creationId="{C8B12C78-D199-000A-4B0B-7AC99DACBEB1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26" creationId="{67C37493-E923-2277-E7BD-522624F5D9E6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28" creationId="{7CE46F40-0742-2658-9CAD-ED3E1778A3DC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29" creationId="{21FA6F99-C1EE-5556-06A0-1018740DBEDD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30" creationId="{A0B07A8E-216B-3FF3-04B0-DC6C9D4A8725}"/>
          </ac:spMkLst>
        </pc:spChg>
        <pc:spChg chg="mod">
          <ac:chgData name="Mate Csanad" userId="318b3dc6109a1aac" providerId="LiveId" clId="{372BD19C-C199-48C7-B1D4-25C1B2D91284}" dt="2023-05-27T10:47:13.970" v="1975"/>
          <ac:spMkLst>
            <pc:docMk/>
            <pc:sldMk cId="3924080296" sldId="284"/>
            <ac:spMk id="31" creationId="{CC049737-1506-36A6-8111-F4FBE9E099B3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39" creationId="{7125F7E9-187F-1FCA-222B-091FE2A07120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0" creationId="{F1149870-88FC-42D0-0F81-374812C8E463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1" creationId="{2097E39C-7287-8B91-68EB-8AB78C9A71FF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2" creationId="{640B7CC7-8D82-2261-15CC-E7D3CD042A57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3" creationId="{DA897BF0-552B-92EE-286D-F7BCD6205B0C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4" creationId="{B081E6DA-7336-DB80-C138-3F5F6DD91F54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5" creationId="{19539646-EF7D-C69D-666E-1BDB02E94B3F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6" creationId="{8D0BC97A-2FF2-2291-D124-1DE17049C22A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7" creationId="{116E57EE-7720-ED51-40EE-FCBA16C5C569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8" creationId="{5BB27D0B-D33C-04A5-DF75-58FC57561153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49" creationId="{6982B5B4-6D15-D6D4-FB91-137434CED7D4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51" creationId="{06B0FFB9-9C0B-9241-40C5-AAF329A012B8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52" creationId="{F31890C6-3301-9D17-8C17-4F49126F7FD5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53" creationId="{1A62A367-DB1F-353E-EEC6-A3FAFA9FB936}"/>
          </ac:spMkLst>
        </pc:spChg>
        <pc:spChg chg="mod">
          <ac:chgData name="Mate Csanad" userId="318b3dc6109a1aac" providerId="LiveId" clId="{372BD19C-C199-48C7-B1D4-25C1B2D91284}" dt="2023-05-27T10:47:17.869" v="1979"/>
          <ac:spMkLst>
            <pc:docMk/>
            <pc:sldMk cId="3924080296" sldId="284"/>
            <ac:spMk id="54" creationId="{F9FDEA94-7C7B-67A7-CF58-AFD3660B7333}"/>
          </ac:spMkLst>
        </pc:spChg>
        <pc:grpChg chg="add del mod">
          <ac:chgData name="Mate Csanad" userId="318b3dc6109a1aac" providerId="LiveId" clId="{372BD19C-C199-48C7-B1D4-25C1B2D91284}" dt="2023-05-27T10:47:17.411" v="1978"/>
          <ac:grpSpMkLst>
            <pc:docMk/>
            <pc:sldMk cId="3924080296" sldId="284"/>
            <ac:grpSpMk id="6" creationId="{9D8094F6-BB95-17FD-8B68-D77F009B61BA}"/>
          </ac:grpSpMkLst>
        </pc:grpChg>
        <pc:grpChg chg="mod">
          <ac:chgData name="Mate Csanad" userId="318b3dc6109a1aac" providerId="LiveId" clId="{372BD19C-C199-48C7-B1D4-25C1B2D91284}" dt="2023-05-27T10:47:13.970" v="1975"/>
          <ac:grpSpMkLst>
            <pc:docMk/>
            <pc:sldMk cId="3924080296" sldId="284"/>
            <ac:grpSpMk id="8" creationId="{C919DE25-DE0B-C939-1E11-D5D5FDF23B82}"/>
          </ac:grpSpMkLst>
        </pc:grpChg>
        <pc:grpChg chg="mod">
          <ac:chgData name="Mate Csanad" userId="318b3dc6109a1aac" providerId="LiveId" clId="{372BD19C-C199-48C7-B1D4-25C1B2D91284}" dt="2023-05-27T10:47:13.970" v="1975"/>
          <ac:grpSpMkLst>
            <pc:docMk/>
            <pc:sldMk cId="3924080296" sldId="284"/>
            <ac:grpSpMk id="10" creationId="{7015AD36-2688-7E47-635A-7382D7D5C7C8}"/>
          </ac:grpSpMkLst>
        </pc:grpChg>
        <pc:grpChg chg="mod">
          <ac:chgData name="Mate Csanad" userId="318b3dc6109a1aac" providerId="LiveId" clId="{372BD19C-C199-48C7-B1D4-25C1B2D91284}" dt="2023-05-27T10:47:13.970" v="1975"/>
          <ac:grpSpMkLst>
            <pc:docMk/>
            <pc:sldMk cId="3924080296" sldId="284"/>
            <ac:grpSpMk id="11" creationId="{2968F875-D61E-BCB1-CF1D-2520998FB42E}"/>
          </ac:grpSpMkLst>
        </pc:grpChg>
        <pc:grpChg chg="mod">
          <ac:chgData name="Mate Csanad" userId="318b3dc6109a1aac" providerId="LiveId" clId="{372BD19C-C199-48C7-B1D4-25C1B2D91284}" dt="2023-05-27T10:47:13.970" v="1975"/>
          <ac:grpSpMkLst>
            <pc:docMk/>
            <pc:sldMk cId="3924080296" sldId="284"/>
            <ac:grpSpMk id="13" creationId="{C37687EF-45E0-EBB4-7ACC-3090EF8EECA4}"/>
          </ac:grpSpMkLst>
        </pc:grpChg>
        <pc:grpChg chg="mod">
          <ac:chgData name="Mate Csanad" userId="318b3dc6109a1aac" providerId="LiveId" clId="{372BD19C-C199-48C7-B1D4-25C1B2D91284}" dt="2023-05-27T10:47:13.970" v="1975"/>
          <ac:grpSpMkLst>
            <pc:docMk/>
            <pc:sldMk cId="3924080296" sldId="284"/>
            <ac:grpSpMk id="14" creationId="{AD834518-D41C-AFD9-EE59-9A618B0C5E12}"/>
          </ac:grpSpMkLst>
        </pc:grpChg>
        <pc:grpChg chg="mod">
          <ac:chgData name="Mate Csanad" userId="318b3dc6109a1aac" providerId="LiveId" clId="{372BD19C-C199-48C7-B1D4-25C1B2D91284}" dt="2023-05-27T10:47:13.970" v="1975"/>
          <ac:grpSpMkLst>
            <pc:docMk/>
            <pc:sldMk cId="3924080296" sldId="284"/>
            <ac:grpSpMk id="15" creationId="{87B7BB1D-36B1-76FC-3379-5F0E81BE67C3}"/>
          </ac:grpSpMkLst>
        </pc:grpChg>
        <pc:grpChg chg="add del mod">
          <ac:chgData name="Mate Csanad" userId="318b3dc6109a1aac" providerId="LiveId" clId="{372BD19C-C199-48C7-B1D4-25C1B2D91284}" dt="2023-05-27T10:47:19.684" v="1980"/>
          <ac:grpSpMkLst>
            <pc:docMk/>
            <pc:sldMk cId="3924080296" sldId="284"/>
            <ac:grpSpMk id="32" creationId="{570D6154-CCF5-803F-2CD5-E2361377707D}"/>
          </ac:grpSpMkLst>
        </pc:grpChg>
        <pc:grpChg chg="mod">
          <ac:chgData name="Mate Csanad" userId="318b3dc6109a1aac" providerId="LiveId" clId="{372BD19C-C199-48C7-B1D4-25C1B2D91284}" dt="2023-05-27T10:47:17.869" v="1979"/>
          <ac:grpSpMkLst>
            <pc:docMk/>
            <pc:sldMk cId="3924080296" sldId="284"/>
            <ac:grpSpMk id="33" creationId="{12040963-2E3E-681C-C034-56BC1AE798A4}"/>
          </ac:grpSpMkLst>
        </pc:grpChg>
        <pc:grpChg chg="mod">
          <ac:chgData name="Mate Csanad" userId="318b3dc6109a1aac" providerId="LiveId" clId="{372BD19C-C199-48C7-B1D4-25C1B2D91284}" dt="2023-05-27T10:47:17.869" v="1979"/>
          <ac:grpSpMkLst>
            <pc:docMk/>
            <pc:sldMk cId="3924080296" sldId="284"/>
            <ac:grpSpMk id="34" creationId="{16BEDAFA-CED8-EF86-6EBE-26B331FEF5DF}"/>
          </ac:grpSpMkLst>
        </pc:grpChg>
        <pc:grpChg chg="mod">
          <ac:chgData name="Mate Csanad" userId="318b3dc6109a1aac" providerId="LiveId" clId="{372BD19C-C199-48C7-B1D4-25C1B2D91284}" dt="2023-05-27T10:47:17.869" v="1979"/>
          <ac:grpSpMkLst>
            <pc:docMk/>
            <pc:sldMk cId="3924080296" sldId="284"/>
            <ac:grpSpMk id="35" creationId="{52C7EE62-0A90-7FCB-9BE3-04ED667A39BC}"/>
          </ac:grpSpMkLst>
        </pc:grpChg>
        <pc:grpChg chg="mod">
          <ac:chgData name="Mate Csanad" userId="318b3dc6109a1aac" providerId="LiveId" clId="{372BD19C-C199-48C7-B1D4-25C1B2D91284}" dt="2023-05-27T10:47:17.869" v="1979"/>
          <ac:grpSpMkLst>
            <pc:docMk/>
            <pc:sldMk cId="3924080296" sldId="284"/>
            <ac:grpSpMk id="36" creationId="{8649E132-2845-5FEE-DD76-BF7E759F09C6}"/>
          </ac:grpSpMkLst>
        </pc:grpChg>
        <pc:grpChg chg="mod">
          <ac:chgData name="Mate Csanad" userId="318b3dc6109a1aac" providerId="LiveId" clId="{372BD19C-C199-48C7-B1D4-25C1B2D91284}" dt="2023-05-27T10:47:17.869" v="1979"/>
          <ac:grpSpMkLst>
            <pc:docMk/>
            <pc:sldMk cId="3924080296" sldId="284"/>
            <ac:grpSpMk id="37" creationId="{D39DB204-830A-0556-A6D6-971573B67DC7}"/>
          </ac:grpSpMkLst>
        </pc:grpChg>
        <pc:grpChg chg="mod">
          <ac:chgData name="Mate Csanad" userId="318b3dc6109a1aac" providerId="LiveId" clId="{372BD19C-C199-48C7-B1D4-25C1B2D91284}" dt="2023-05-27T10:47:17.869" v="1979"/>
          <ac:grpSpMkLst>
            <pc:docMk/>
            <pc:sldMk cId="3924080296" sldId="284"/>
            <ac:grpSpMk id="38" creationId="{2B39E65A-EAB6-5BB7-F377-8FB56AA43D69}"/>
          </ac:grpSpMkLst>
        </pc:grpChg>
        <pc:graphicFrameChg chg="mod">
          <ac:chgData name="Mate Csanad" userId="318b3dc6109a1aac" providerId="LiveId" clId="{372BD19C-C199-48C7-B1D4-25C1B2D91284}" dt="2023-05-27T10:47:15.662" v="1976"/>
          <ac:graphicFrameMkLst>
            <pc:docMk/>
            <pc:sldMk cId="3924080296" sldId="284"/>
            <ac:graphicFrameMk id="27" creationId="{44C092DE-4827-22E5-C2FC-202D02864AA3}"/>
          </ac:graphicFrameMkLst>
        </pc:graphicFrameChg>
        <pc:graphicFrameChg chg="mod">
          <ac:chgData name="Mate Csanad" userId="318b3dc6109a1aac" providerId="LiveId" clId="{372BD19C-C199-48C7-B1D4-25C1B2D91284}" dt="2023-05-27T10:47:17.869" v="1979"/>
          <ac:graphicFrameMkLst>
            <pc:docMk/>
            <pc:sldMk cId="3924080296" sldId="284"/>
            <ac:graphicFrameMk id="50" creationId="{B865C217-B4CB-1C63-67C1-A184565CD7B9}"/>
          </ac:graphicFrameMkLst>
        </pc:graphicFrameChg>
        <pc:picChg chg="add mod">
          <ac:chgData name="Mate Csanad" userId="318b3dc6109a1aac" providerId="LiveId" clId="{372BD19C-C199-48C7-B1D4-25C1B2D91284}" dt="2023-05-29T19:35:06.812" v="3396" actId="1076"/>
          <ac:picMkLst>
            <pc:docMk/>
            <pc:sldMk cId="3924080296" sldId="284"/>
            <ac:picMk id="3" creationId="{63DA5C86-97FC-BEB8-2256-5D8E60875A38}"/>
          </ac:picMkLst>
        </pc:picChg>
        <pc:picChg chg="del">
          <ac:chgData name="Mate Csanad" userId="318b3dc6109a1aac" providerId="LiveId" clId="{372BD19C-C199-48C7-B1D4-25C1B2D91284}" dt="2023-05-27T10:47:13.593" v="1974" actId="478"/>
          <ac:picMkLst>
            <pc:docMk/>
            <pc:sldMk cId="3924080296" sldId="284"/>
            <ac:picMk id="9" creationId="{BE4072ED-F31C-450D-8599-8197697C384C}"/>
          </ac:picMkLst>
        </pc:picChg>
        <pc:picChg chg="mod">
          <ac:chgData name="Mate Csanad" userId="318b3dc6109a1aac" providerId="LiveId" clId="{372BD19C-C199-48C7-B1D4-25C1B2D91284}" dt="2023-05-29T19:35:10.201" v="3399" actId="1076"/>
          <ac:picMkLst>
            <pc:docMk/>
            <pc:sldMk cId="3924080296" sldId="284"/>
            <ac:picMk id="12" creationId="{EE5391CE-3AE2-4029-B45B-9F250A766508}"/>
          </ac:picMkLst>
        </pc:picChg>
        <pc:picChg chg="add mod">
          <ac:chgData name="Mate Csanad" userId="318b3dc6109a1aac" providerId="LiveId" clId="{372BD19C-C199-48C7-B1D4-25C1B2D91284}" dt="2023-05-29T19:35:12.215" v="3400" actId="1076"/>
          <ac:picMkLst>
            <pc:docMk/>
            <pc:sldMk cId="3924080296" sldId="284"/>
            <ac:picMk id="55" creationId="{26B4FD1C-F6DA-D3AF-8F70-ED4CDA50F8D9}"/>
          </ac:picMkLst>
        </pc:picChg>
        <pc:picChg chg="add mod">
          <ac:chgData name="Mate Csanad" userId="318b3dc6109a1aac" providerId="LiveId" clId="{372BD19C-C199-48C7-B1D4-25C1B2D91284}" dt="2023-05-27T10:48:39.231" v="1996" actId="1076"/>
          <ac:picMkLst>
            <pc:docMk/>
            <pc:sldMk cId="3924080296" sldId="284"/>
            <ac:picMk id="56" creationId="{DB7E1B6F-540E-4458-1576-E9CEDCF00906}"/>
          </ac:picMkLst>
        </pc:picChg>
        <pc:picChg chg="add mod">
          <ac:chgData name="Mate Csanad" userId="318b3dc6109a1aac" providerId="LiveId" clId="{372BD19C-C199-48C7-B1D4-25C1B2D91284}" dt="2023-05-29T19:35:08.087" v="3397" actId="1076"/>
          <ac:picMkLst>
            <pc:docMk/>
            <pc:sldMk cId="3924080296" sldId="284"/>
            <ac:picMk id="57" creationId="{55686C0F-BE45-A534-74DF-A98207C1C0BF}"/>
          </ac:picMkLst>
        </pc:picChg>
        <pc:picChg chg="add mod">
          <ac:chgData name="Mate Csanad" userId="318b3dc6109a1aac" providerId="LiveId" clId="{372BD19C-C199-48C7-B1D4-25C1B2D91284}" dt="2023-05-27T10:48:39.231" v="1996" actId="1076"/>
          <ac:picMkLst>
            <pc:docMk/>
            <pc:sldMk cId="3924080296" sldId="284"/>
            <ac:picMk id="59" creationId="{700F2DB4-BE67-4AFC-8DCE-35C75FE9AAD6}"/>
          </ac:picMkLst>
        </pc:picChg>
      </pc:sldChg>
      <pc:sldChg chg="del">
        <pc:chgData name="Mate Csanad" userId="318b3dc6109a1aac" providerId="LiveId" clId="{372BD19C-C199-48C7-B1D4-25C1B2D91284}" dt="2023-05-24T06:19:58.268" v="160" actId="47"/>
        <pc:sldMkLst>
          <pc:docMk/>
          <pc:sldMk cId="88715223" sldId="286"/>
        </pc:sldMkLst>
      </pc:sldChg>
      <pc:sldChg chg="del">
        <pc:chgData name="Mate Csanad" userId="318b3dc6109a1aac" providerId="LiveId" clId="{372BD19C-C199-48C7-B1D4-25C1B2D91284}" dt="2023-05-24T06:20:53.976" v="164" actId="47"/>
        <pc:sldMkLst>
          <pc:docMk/>
          <pc:sldMk cId="41446534" sldId="287"/>
        </pc:sldMkLst>
      </pc:sldChg>
      <pc:sldChg chg="modSp mod">
        <pc:chgData name="Mate Csanad" userId="318b3dc6109a1aac" providerId="LiveId" clId="{372BD19C-C199-48C7-B1D4-25C1B2D91284}" dt="2023-05-24T06:45:34.942" v="913" actId="20577"/>
        <pc:sldMkLst>
          <pc:docMk/>
          <pc:sldMk cId="3529131499" sldId="288"/>
        </pc:sldMkLst>
        <pc:spChg chg="mod">
          <ac:chgData name="Mate Csanad" userId="318b3dc6109a1aac" providerId="LiveId" clId="{372BD19C-C199-48C7-B1D4-25C1B2D91284}" dt="2023-05-24T06:45:34.942" v="913" actId="20577"/>
          <ac:spMkLst>
            <pc:docMk/>
            <pc:sldMk cId="3529131499" sldId="288"/>
            <ac:spMk id="3" creationId="{00000000-0000-0000-0000-000000000000}"/>
          </ac:spMkLst>
        </pc:spChg>
        <pc:spChg chg="mod">
          <ac:chgData name="Mate Csanad" userId="318b3dc6109a1aac" providerId="LiveId" clId="{372BD19C-C199-48C7-B1D4-25C1B2D91284}" dt="2023-05-24T06:44:04.903" v="795" actId="1076"/>
          <ac:spMkLst>
            <pc:docMk/>
            <pc:sldMk cId="3529131499" sldId="288"/>
            <ac:spMk id="10" creationId="{AB1CB2BF-FBA7-4CEB-A50D-869B87E8E648}"/>
          </ac:spMkLst>
        </pc:spChg>
        <pc:picChg chg="mod">
          <ac:chgData name="Mate Csanad" userId="318b3dc6109a1aac" providerId="LiveId" clId="{372BD19C-C199-48C7-B1D4-25C1B2D91284}" dt="2023-05-24T06:44:04.903" v="795" actId="1076"/>
          <ac:picMkLst>
            <pc:docMk/>
            <pc:sldMk cId="3529131499" sldId="288"/>
            <ac:picMk id="9" creationId="{00000000-0000-0000-0000-000000000000}"/>
          </ac:picMkLst>
        </pc:picChg>
      </pc:sldChg>
      <pc:sldChg chg="del">
        <pc:chgData name="Mate Csanad" userId="318b3dc6109a1aac" providerId="LiveId" clId="{372BD19C-C199-48C7-B1D4-25C1B2D91284}" dt="2023-05-24T06:23:16.761" v="207" actId="47"/>
        <pc:sldMkLst>
          <pc:docMk/>
          <pc:sldMk cId="2323373441" sldId="300"/>
        </pc:sldMkLst>
      </pc:sldChg>
      <pc:sldChg chg="modSp mod">
        <pc:chgData name="Mate Csanad" userId="318b3dc6109a1aac" providerId="LiveId" clId="{372BD19C-C199-48C7-B1D4-25C1B2D91284}" dt="2023-05-24T06:25:09.430" v="347" actId="20577"/>
        <pc:sldMkLst>
          <pc:docMk/>
          <pc:sldMk cId="488346627" sldId="301"/>
        </pc:sldMkLst>
        <pc:spChg chg="mod">
          <ac:chgData name="Mate Csanad" userId="318b3dc6109a1aac" providerId="LiveId" clId="{372BD19C-C199-48C7-B1D4-25C1B2D91284}" dt="2023-05-24T06:25:09.430" v="347" actId="20577"/>
          <ac:spMkLst>
            <pc:docMk/>
            <pc:sldMk cId="488346627" sldId="301"/>
            <ac:spMk id="3" creationId="{00000000-0000-0000-0000-000000000000}"/>
          </ac:spMkLst>
        </pc:spChg>
        <pc:spChg chg="mod">
          <ac:chgData name="Mate Csanad" userId="318b3dc6109a1aac" providerId="LiveId" clId="{372BD19C-C199-48C7-B1D4-25C1B2D91284}" dt="2023-05-24T06:23:25.381" v="210" actId="1076"/>
          <ac:spMkLst>
            <pc:docMk/>
            <pc:sldMk cId="488346627" sldId="301"/>
            <ac:spMk id="7" creationId="{00000000-0000-0000-0000-000000000000}"/>
          </ac:spMkLst>
        </pc:spChg>
        <pc:picChg chg="mod">
          <ac:chgData name="Mate Csanad" userId="318b3dc6109a1aac" providerId="LiveId" clId="{372BD19C-C199-48C7-B1D4-25C1B2D91284}" dt="2023-05-24T06:23:25.381" v="210" actId="1076"/>
          <ac:picMkLst>
            <pc:docMk/>
            <pc:sldMk cId="488346627" sldId="301"/>
            <ac:picMk id="13" creationId="{9F23F793-9519-48C1-8721-904DFD290117}"/>
          </ac:picMkLst>
        </pc:picChg>
      </pc:sldChg>
      <pc:sldChg chg="delSp modSp mod">
        <pc:chgData name="Mate Csanad" userId="318b3dc6109a1aac" providerId="LiveId" clId="{372BD19C-C199-48C7-B1D4-25C1B2D91284}" dt="2023-05-24T06:54:40.856" v="1283" actId="478"/>
        <pc:sldMkLst>
          <pc:docMk/>
          <pc:sldMk cId="2463835119" sldId="307"/>
        </pc:sldMkLst>
        <pc:spChg chg="mod">
          <ac:chgData name="Mate Csanad" userId="318b3dc6109a1aac" providerId="LiveId" clId="{372BD19C-C199-48C7-B1D4-25C1B2D91284}" dt="2023-05-24T06:54:36.253" v="1282" actId="1035"/>
          <ac:spMkLst>
            <pc:docMk/>
            <pc:sldMk cId="2463835119" sldId="307"/>
            <ac:spMk id="9" creationId="{AC1A4B3D-AE19-40F7-85F2-B5AD99EB6D7E}"/>
          </ac:spMkLst>
        </pc:spChg>
        <pc:spChg chg="mod">
          <ac:chgData name="Mate Csanad" userId="318b3dc6109a1aac" providerId="LiveId" clId="{372BD19C-C199-48C7-B1D4-25C1B2D91284}" dt="2023-05-24T06:54:36.253" v="1282" actId="1035"/>
          <ac:spMkLst>
            <pc:docMk/>
            <pc:sldMk cId="2463835119" sldId="307"/>
            <ac:spMk id="11" creationId="{08F8CB6A-A4DE-41D2-9E5E-4237D79F04DA}"/>
          </ac:spMkLst>
        </pc:spChg>
        <pc:spChg chg="mod">
          <ac:chgData name="Mate Csanad" userId="318b3dc6109a1aac" providerId="LiveId" clId="{372BD19C-C199-48C7-B1D4-25C1B2D91284}" dt="2023-05-24T06:54:36.253" v="1282" actId="1035"/>
          <ac:spMkLst>
            <pc:docMk/>
            <pc:sldMk cId="2463835119" sldId="307"/>
            <ac:spMk id="14" creationId="{F175F0A1-7D8B-405E-A6A3-CE754E43464E}"/>
          </ac:spMkLst>
        </pc:spChg>
        <pc:spChg chg="mod">
          <ac:chgData name="Mate Csanad" userId="318b3dc6109a1aac" providerId="LiveId" clId="{372BD19C-C199-48C7-B1D4-25C1B2D91284}" dt="2023-05-24T06:54:36.253" v="1282" actId="1035"/>
          <ac:spMkLst>
            <pc:docMk/>
            <pc:sldMk cId="2463835119" sldId="307"/>
            <ac:spMk id="15" creationId="{41866647-283F-4ABD-89C1-2CFB6F7421FA}"/>
          </ac:spMkLst>
        </pc:spChg>
        <pc:spChg chg="del">
          <ac:chgData name="Mate Csanad" userId="318b3dc6109a1aac" providerId="LiveId" clId="{372BD19C-C199-48C7-B1D4-25C1B2D91284}" dt="2023-05-24T06:54:40.856" v="1283" actId="478"/>
          <ac:spMkLst>
            <pc:docMk/>
            <pc:sldMk cId="2463835119" sldId="307"/>
            <ac:spMk id="18" creationId="{CCBC588E-B4D0-4DD3-80D3-8C73055D1F79}"/>
          </ac:spMkLst>
        </pc:spChg>
        <pc:grpChg chg="mod">
          <ac:chgData name="Mate Csanad" userId="318b3dc6109a1aac" providerId="LiveId" clId="{372BD19C-C199-48C7-B1D4-25C1B2D91284}" dt="2023-05-24T06:54:36.253" v="1282" actId="1035"/>
          <ac:grpSpMkLst>
            <pc:docMk/>
            <pc:sldMk cId="2463835119" sldId="307"/>
            <ac:grpSpMk id="6" creationId="{C72DE31E-8E99-4EC8-B3A9-1A110C48C992}"/>
          </ac:grpSpMkLst>
        </pc:grpChg>
        <pc:grpChg chg="mod">
          <ac:chgData name="Mate Csanad" userId="318b3dc6109a1aac" providerId="LiveId" clId="{372BD19C-C199-48C7-B1D4-25C1B2D91284}" dt="2023-05-24T06:54:36.253" v="1282" actId="1035"/>
          <ac:grpSpMkLst>
            <pc:docMk/>
            <pc:sldMk cId="2463835119" sldId="307"/>
            <ac:grpSpMk id="12" creationId="{D75F2697-BAE7-4043-AE0B-E6260675CAB2}"/>
          </ac:grpSpMkLst>
        </pc:grpChg>
        <pc:grpChg chg="mod">
          <ac:chgData name="Mate Csanad" userId="318b3dc6109a1aac" providerId="LiveId" clId="{372BD19C-C199-48C7-B1D4-25C1B2D91284}" dt="2023-05-24T06:54:36.253" v="1282" actId="1035"/>
          <ac:grpSpMkLst>
            <pc:docMk/>
            <pc:sldMk cId="2463835119" sldId="307"/>
            <ac:grpSpMk id="13" creationId="{A09A330B-21DA-4FDB-8120-3D80049D0E03}"/>
          </ac:grpSpMkLst>
        </pc:grpChg>
        <pc:picChg chg="mod">
          <ac:chgData name="Mate Csanad" userId="318b3dc6109a1aac" providerId="LiveId" clId="{372BD19C-C199-48C7-B1D4-25C1B2D91284}" dt="2023-05-24T06:54:36.253" v="1282" actId="1035"/>
          <ac:picMkLst>
            <pc:docMk/>
            <pc:sldMk cId="2463835119" sldId="307"/>
            <ac:picMk id="7" creationId="{52462A79-526E-42C5-A0D2-3DD6D50BB62B}"/>
          </ac:picMkLst>
        </pc:picChg>
        <pc:picChg chg="mod">
          <ac:chgData name="Mate Csanad" userId="318b3dc6109a1aac" providerId="LiveId" clId="{372BD19C-C199-48C7-B1D4-25C1B2D91284}" dt="2023-05-24T06:54:36.253" v="1282" actId="1035"/>
          <ac:picMkLst>
            <pc:docMk/>
            <pc:sldMk cId="2463835119" sldId="307"/>
            <ac:picMk id="8" creationId="{47D4F08D-D17E-4E8D-B6C3-AD351D347C9D}"/>
          </ac:picMkLst>
        </pc:picChg>
        <pc:cxnChg chg="del">
          <ac:chgData name="Mate Csanad" userId="318b3dc6109a1aac" providerId="LiveId" clId="{372BD19C-C199-48C7-B1D4-25C1B2D91284}" dt="2023-05-24T06:54:29.170" v="1276" actId="478"/>
          <ac:cxnSpMkLst>
            <pc:docMk/>
            <pc:sldMk cId="2463835119" sldId="307"/>
            <ac:cxnSpMk id="17" creationId="{F05DF905-95C3-4B6A-AB2F-1CC717898B2B}"/>
          </ac:cxnSpMkLst>
        </pc:cxnChg>
        <pc:cxnChg chg="del">
          <ac:chgData name="Mate Csanad" userId="318b3dc6109a1aac" providerId="LiveId" clId="{372BD19C-C199-48C7-B1D4-25C1B2D91284}" dt="2023-05-24T06:54:30.544" v="1277" actId="478"/>
          <ac:cxnSpMkLst>
            <pc:docMk/>
            <pc:sldMk cId="2463835119" sldId="307"/>
            <ac:cxnSpMk id="19" creationId="{492CCE89-BB3B-4AFC-8AE5-AB2FBB4A3B8F}"/>
          </ac:cxnSpMkLst>
        </pc:cxnChg>
      </pc:sldChg>
      <pc:sldChg chg="modSp mod">
        <pc:chgData name="Mate Csanad" userId="318b3dc6109a1aac" providerId="LiveId" clId="{372BD19C-C199-48C7-B1D4-25C1B2D91284}" dt="2023-05-24T06:54:55.105" v="1289" actId="6549"/>
        <pc:sldMkLst>
          <pc:docMk/>
          <pc:sldMk cId="1742973209" sldId="308"/>
        </pc:sldMkLst>
        <pc:spChg chg="mod">
          <ac:chgData name="Mate Csanad" userId="318b3dc6109a1aac" providerId="LiveId" clId="{372BD19C-C199-48C7-B1D4-25C1B2D91284}" dt="2023-05-24T06:54:55.105" v="1289" actId="6549"/>
          <ac:spMkLst>
            <pc:docMk/>
            <pc:sldMk cId="1742973209" sldId="308"/>
            <ac:spMk id="3" creationId="{A35992E5-C03F-4BC8-A93A-4D2DF15FA312}"/>
          </ac:spMkLst>
        </pc:spChg>
        <pc:picChg chg="mod">
          <ac:chgData name="Mate Csanad" userId="318b3dc6109a1aac" providerId="LiveId" clId="{372BD19C-C199-48C7-B1D4-25C1B2D91284}" dt="2023-05-24T06:54:49.739" v="1285" actId="1076"/>
          <ac:picMkLst>
            <pc:docMk/>
            <pc:sldMk cId="1742973209" sldId="308"/>
            <ac:picMk id="8" creationId="{0CB624BA-5AE6-4F98-85A4-4B6619A856F6}"/>
          </ac:picMkLst>
        </pc:picChg>
      </pc:sldChg>
      <pc:sldChg chg="modSp mod">
        <pc:chgData name="Mate Csanad" userId="318b3dc6109a1aac" providerId="LiveId" clId="{372BD19C-C199-48C7-B1D4-25C1B2D91284}" dt="2023-05-24T06:55:10.650" v="1292" actId="1076"/>
        <pc:sldMkLst>
          <pc:docMk/>
          <pc:sldMk cId="2492498914" sldId="309"/>
        </pc:sldMkLst>
        <pc:spChg chg="mod">
          <ac:chgData name="Mate Csanad" userId="318b3dc6109a1aac" providerId="LiveId" clId="{372BD19C-C199-48C7-B1D4-25C1B2D91284}" dt="2023-05-24T06:55:08.582" v="1291" actId="14100"/>
          <ac:spMkLst>
            <pc:docMk/>
            <pc:sldMk cId="2492498914" sldId="309"/>
            <ac:spMk id="3" creationId="{06566109-D089-426D-99CA-057927A4C7F9}"/>
          </ac:spMkLst>
        </pc:spChg>
        <pc:picChg chg="mod">
          <ac:chgData name="Mate Csanad" userId="318b3dc6109a1aac" providerId="LiveId" clId="{372BD19C-C199-48C7-B1D4-25C1B2D91284}" dt="2023-05-24T06:55:10.650" v="1292" actId="1076"/>
          <ac:picMkLst>
            <pc:docMk/>
            <pc:sldMk cId="2492498914" sldId="309"/>
            <ac:picMk id="6" creationId="{4FB891B5-405F-4B0F-BCCC-DC27BCAA654E}"/>
          </ac:picMkLst>
        </pc:picChg>
      </pc:sldChg>
      <pc:sldChg chg="del">
        <pc:chgData name="Mate Csanad" userId="318b3dc6109a1aac" providerId="LiveId" clId="{372BD19C-C199-48C7-B1D4-25C1B2D91284}" dt="2023-05-24T06:21:34.797" v="166" actId="47"/>
        <pc:sldMkLst>
          <pc:docMk/>
          <pc:sldMk cId="3516910624" sldId="310"/>
        </pc:sldMkLst>
      </pc:sldChg>
      <pc:sldChg chg="addSp delSp modSp mod ord modClrScheme chgLayout">
        <pc:chgData name="Mate Csanad" userId="318b3dc6109a1aac" providerId="LiveId" clId="{372BD19C-C199-48C7-B1D4-25C1B2D91284}" dt="2023-05-24T06:55:20.251" v="1294"/>
        <pc:sldMkLst>
          <pc:docMk/>
          <pc:sldMk cId="2469066238" sldId="311"/>
        </pc:sldMkLst>
        <pc:spChg chg="mod ord">
          <ac:chgData name="Mate Csanad" userId="318b3dc6109a1aac" providerId="LiveId" clId="{372BD19C-C199-48C7-B1D4-25C1B2D91284}" dt="2023-05-24T06:22:48.973" v="204" actId="700"/>
          <ac:spMkLst>
            <pc:docMk/>
            <pc:sldMk cId="2469066238" sldId="311"/>
            <ac:spMk id="2" creationId="{691F0BE8-8575-409C-8461-CD9747A359C4}"/>
          </ac:spMkLst>
        </pc:spChg>
        <pc:spChg chg="mod ord">
          <ac:chgData name="Mate Csanad" userId="318b3dc6109a1aac" providerId="LiveId" clId="{372BD19C-C199-48C7-B1D4-25C1B2D91284}" dt="2023-05-24T06:22:48.973" v="204" actId="700"/>
          <ac:spMkLst>
            <pc:docMk/>
            <pc:sldMk cId="2469066238" sldId="311"/>
            <ac:spMk id="3" creationId="{51283689-B017-46A7-B1A9-BD5BD003C7ED}"/>
          </ac:spMkLst>
        </pc:spChg>
        <pc:spChg chg="mod ord">
          <ac:chgData name="Mate Csanad" userId="318b3dc6109a1aac" providerId="LiveId" clId="{372BD19C-C199-48C7-B1D4-25C1B2D91284}" dt="2023-05-24T06:22:48.973" v="204" actId="700"/>
          <ac:spMkLst>
            <pc:docMk/>
            <pc:sldMk cId="2469066238" sldId="311"/>
            <ac:spMk id="4" creationId="{B026BF9D-0B9C-4D67-94A5-8078A1635EDF}"/>
          </ac:spMkLst>
        </pc:spChg>
        <pc:spChg chg="mod ord">
          <ac:chgData name="Mate Csanad" userId="318b3dc6109a1aac" providerId="LiveId" clId="{372BD19C-C199-48C7-B1D4-25C1B2D91284}" dt="2023-05-24T06:22:48.973" v="204" actId="700"/>
          <ac:spMkLst>
            <pc:docMk/>
            <pc:sldMk cId="2469066238" sldId="311"/>
            <ac:spMk id="6" creationId="{1354D1AF-556F-43C2-838D-5391D8B8E056}"/>
          </ac:spMkLst>
        </pc:spChg>
        <pc:spChg chg="mod ord">
          <ac:chgData name="Mate Csanad" userId="318b3dc6109a1aac" providerId="LiveId" clId="{372BD19C-C199-48C7-B1D4-25C1B2D91284}" dt="2023-05-24T06:22:48.973" v="204" actId="700"/>
          <ac:spMkLst>
            <pc:docMk/>
            <pc:sldMk cId="2469066238" sldId="311"/>
            <ac:spMk id="9" creationId="{082B1ACE-56DF-466B-8AC3-4BF84D7856E1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11" creationId="{BA1B725B-A9F9-4ED2-AF55-D0053CDF9C31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13" creationId="{BAB49E7B-3E3C-458F-96C9-AAD2D90B4247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15" creationId="{B6DDF602-9E3B-4D81-BF99-FAF06AF38F99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16" creationId="{427CC187-69CD-4F8D-A64C-5B3395D4B79C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17" creationId="{0F4179EC-2F0E-4CC2-9200-BD7B1CBA0C89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18" creationId="{AC525953-BBBE-4944-B565-BC9C687C7ADF}"/>
          </ac:spMkLst>
        </pc:spChg>
        <pc:spChg chg="del">
          <ac:chgData name="Mate Csanad" userId="318b3dc6109a1aac" providerId="LiveId" clId="{372BD19C-C199-48C7-B1D4-25C1B2D91284}" dt="2023-05-24T06:21:52.851" v="188" actId="478"/>
          <ac:spMkLst>
            <pc:docMk/>
            <pc:sldMk cId="2469066238" sldId="311"/>
            <ac:spMk id="20" creationId="{796D32F0-DEA8-42E0-B34B-0AC164AEABA4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22" creationId="{52D4CE21-DC48-4E39-B2FA-E52B784376F1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25" creationId="{E863C812-3D3B-41F8-A082-3526D32998EA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26" creationId="{FEE6BC8E-6A7A-4EF1-A9B4-123B23AF9331}"/>
          </ac:spMkLst>
        </pc:spChg>
        <pc:spChg chg="mod">
          <ac:chgData name="Mate Csanad" userId="318b3dc6109a1aac" providerId="LiveId" clId="{372BD19C-C199-48C7-B1D4-25C1B2D91284}" dt="2023-05-24T06:21:51.261" v="187" actId="1076"/>
          <ac:spMkLst>
            <pc:docMk/>
            <pc:sldMk cId="2469066238" sldId="311"/>
            <ac:spMk id="28" creationId="{67D73783-A9B5-4FA1-99C3-ABD7FE0F7891}"/>
          </ac:spMkLst>
        </pc:spChg>
        <pc:picChg chg="mod">
          <ac:chgData name="Mate Csanad" userId="318b3dc6109a1aac" providerId="LiveId" clId="{372BD19C-C199-48C7-B1D4-25C1B2D91284}" dt="2023-05-24T06:21:51.261" v="187" actId="1076"/>
          <ac:picMkLst>
            <pc:docMk/>
            <pc:sldMk cId="2469066238" sldId="311"/>
            <ac:picMk id="7" creationId="{4148D81B-7EAC-4FB0-B8B6-69669300D143}"/>
          </ac:picMkLst>
        </pc:picChg>
        <pc:picChg chg="mod">
          <ac:chgData name="Mate Csanad" userId="318b3dc6109a1aac" providerId="LiveId" clId="{372BD19C-C199-48C7-B1D4-25C1B2D91284}" dt="2023-05-24T06:21:51.261" v="187" actId="1076"/>
          <ac:picMkLst>
            <pc:docMk/>
            <pc:sldMk cId="2469066238" sldId="311"/>
            <ac:picMk id="8" creationId="{B0D48C9A-3668-43D3-B8DC-8FE60283EAF0}"/>
          </ac:picMkLst>
        </pc:picChg>
        <pc:picChg chg="mod">
          <ac:chgData name="Mate Csanad" userId="318b3dc6109a1aac" providerId="LiveId" clId="{372BD19C-C199-48C7-B1D4-25C1B2D91284}" dt="2023-05-24T06:21:51.261" v="187" actId="1076"/>
          <ac:picMkLst>
            <pc:docMk/>
            <pc:sldMk cId="2469066238" sldId="311"/>
            <ac:picMk id="10" creationId="{75D78290-CC14-477B-A9CA-F5B556F1914A}"/>
          </ac:picMkLst>
        </pc:picChg>
        <pc:cxnChg chg="add mod">
          <ac:chgData name="Mate Csanad" userId="318b3dc6109a1aac" providerId="LiveId" clId="{372BD19C-C199-48C7-B1D4-25C1B2D91284}" dt="2023-05-24T06:22:54.554" v="206" actId="14100"/>
          <ac:cxnSpMkLst>
            <pc:docMk/>
            <pc:sldMk cId="2469066238" sldId="311"/>
            <ac:cxnSpMk id="5" creationId="{262CC1E1-B94A-F3EB-D0AC-CC39FEBC334E}"/>
          </ac:cxnSpMkLst>
        </pc:cxnChg>
        <pc:cxnChg chg="mod">
          <ac:chgData name="Mate Csanad" userId="318b3dc6109a1aac" providerId="LiveId" clId="{372BD19C-C199-48C7-B1D4-25C1B2D91284}" dt="2023-05-24T06:21:51.261" v="187" actId="1076"/>
          <ac:cxnSpMkLst>
            <pc:docMk/>
            <pc:sldMk cId="2469066238" sldId="311"/>
            <ac:cxnSpMk id="12" creationId="{DC3FA008-999A-4EDC-B7CD-6BB11CFB5F5F}"/>
          </ac:cxnSpMkLst>
        </pc:cxnChg>
        <pc:cxnChg chg="mod">
          <ac:chgData name="Mate Csanad" userId="318b3dc6109a1aac" providerId="LiveId" clId="{372BD19C-C199-48C7-B1D4-25C1B2D91284}" dt="2023-05-24T06:21:51.261" v="187" actId="1076"/>
          <ac:cxnSpMkLst>
            <pc:docMk/>
            <pc:sldMk cId="2469066238" sldId="311"/>
            <ac:cxnSpMk id="14" creationId="{5ACBEBD0-16AF-4760-A14A-A9DEC3A23DC4}"/>
          </ac:cxnSpMkLst>
        </pc:cxnChg>
        <pc:cxnChg chg="mod">
          <ac:chgData name="Mate Csanad" userId="318b3dc6109a1aac" providerId="LiveId" clId="{372BD19C-C199-48C7-B1D4-25C1B2D91284}" dt="2023-05-24T06:21:51.261" v="187" actId="1076"/>
          <ac:cxnSpMkLst>
            <pc:docMk/>
            <pc:sldMk cId="2469066238" sldId="311"/>
            <ac:cxnSpMk id="19" creationId="{CA342A0E-A6B6-4ADE-9D1F-3AA17636F4D2}"/>
          </ac:cxnSpMkLst>
        </pc:cxnChg>
        <pc:cxnChg chg="mod">
          <ac:chgData name="Mate Csanad" userId="318b3dc6109a1aac" providerId="LiveId" clId="{372BD19C-C199-48C7-B1D4-25C1B2D91284}" dt="2023-05-24T06:21:51.261" v="187" actId="1076"/>
          <ac:cxnSpMkLst>
            <pc:docMk/>
            <pc:sldMk cId="2469066238" sldId="311"/>
            <ac:cxnSpMk id="23" creationId="{F02A6DAF-4666-4BC5-A2C3-A301B051DBC5}"/>
          </ac:cxnSpMkLst>
        </pc:cxnChg>
        <pc:cxnChg chg="mod">
          <ac:chgData name="Mate Csanad" userId="318b3dc6109a1aac" providerId="LiveId" clId="{372BD19C-C199-48C7-B1D4-25C1B2D91284}" dt="2023-05-24T06:21:51.261" v="187" actId="1076"/>
          <ac:cxnSpMkLst>
            <pc:docMk/>
            <pc:sldMk cId="2469066238" sldId="311"/>
            <ac:cxnSpMk id="27" creationId="{7E39F30C-7276-4D20-A76F-F0053790412A}"/>
          </ac:cxnSpMkLst>
        </pc:cxnChg>
      </pc:sldChg>
      <pc:sldChg chg="add">
        <pc:chgData name="Mate Csanad" userId="318b3dc6109a1aac" providerId="LiveId" clId="{372BD19C-C199-48C7-B1D4-25C1B2D91284}" dt="2023-05-24T06:19:50.484" v="159"/>
        <pc:sldMkLst>
          <pc:docMk/>
          <pc:sldMk cId="1556050840" sldId="455"/>
        </pc:sldMkLst>
      </pc:sldChg>
      <pc:sldChg chg="add">
        <pc:chgData name="Mate Csanad" userId="318b3dc6109a1aac" providerId="LiveId" clId="{372BD19C-C199-48C7-B1D4-25C1B2D91284}" dt="2023-05-24T06:20:51.561" v="163"/>
        <pc:sldMkLst>
          <pc:docMk/>
          <pc:sldMk cId="1258285908" sldId="505"/>
        </pc:sldMkLst>
      </pc:sldChg>
      <pc:sldChg chg="addSp delSp modSp add mod">
        <pc:chgData name="Mate Csanad" userId="318b3dc6109a1aac" providerId="LiveId" clId="{372BD19C-C199-48C7-B1D4-25C1B2D91284}" dt="2023-05-24T07:03:14.831" v="1595" actId="1038"/>
        <pc:sldMkLst>
          <pc:docMk/>
          <pc:sldMk cId="403245546" sldId="565"/>
        </pc:sldMkLst>
        <pc:spChg chg="mod">
          <ac:chgData name="Mate Csanad" userId="318b3dc6109a1aac" providerId="LiveId" clId="{372BD19C-C199-48C7-B1D4-25C1B2D91284}" dt="2023-05-24T07:02:41.799" v="1581" actId="20577"/>
          <ac:spMkLst>
            <pc:docMk/>
            <pc:sldMk cId="403245546" sldId="565"/>
            <ac:spMk id="2" creationId="{470A9B2D-D2D9-4010-9A8A-F3E5FE958083}"/>
          </ac:spMkLst>
        </pc:spChg>
        <pc:spChg chg="mod">
          <ac:chgData name="Mate Csanad" userId="318b3dc6109a1aac" providerId="LiveId" clId="{372BD19C-C199-48C7-B1D4-25C1B2D91284}" dt="2023-05-24T07:02:04.799" v="1551" actId="20577"/>
          <ac:spMkLst>
            <pc:docMk/>
            <pc:sldMk cId="403245546" sldId="565"/>
            <ac:spMk id="3" creationId="{5833A441-68C2-4556-96B8-0F0AF421CFF3}"/>
          </ac:spMkLst>
        </pc:spChg>
        <pc:picChg chg="add del mod ord">
          <ac:chgData name="Mate Csanad" userId="318b3dc6109a1aac" providerId="LiveId" clId="{372BD19C-C199-48C7-B1D4-25C1B2D91284}" dt="2023-05-24T07:03:14.831" v="1595" actId="1038"/>
          <ac:picMkLst>
            <pc:docMk/>
            <pc:sldMk cId="403245546" sldId="565"/>
            <ac:picMk id="5" creationId="{45DD38D5-D836-757C-23F6-ADE7036CD6A0}"/>
          </ac:picMkLst>
        </pc:picChg>
        <pc:picChg chg="add del mod">
          <ac:chgData name="Mate Csanad" userId="318b3dc6109a1aac" providerId="LiveId" clId="{372BD19C-C199-48C7-B1D4-25C1B2D91284}" dt="2023-05-24T07:03:01.172" v="1588"/>
          <ac:picMkLst>
            <pc:docMk/>
            <pc:sldMk cId="403245546" sldId="565"/>
            <ac:picMk id="6" creationId="{1F0180C8-3884-0FBB-1407-27FF2CA352A7}"/>
          </ac:picMkLst>
        </pc:picChg>
        <pc:picChg chg="del">
          <ac:chgData name="Mate Csanad" userId="318b3dc6109a1aac" providerId="LiveId" clId="{372BD19C-C199-48C7-B1D4-25C1B2D91284}" dt="2023-05-24T07:03:06.071" v="1591" actId="478"/>
          <ac:picMkLst>
            <pc:docMk/>
            <pc:sldMk cId="403245546" sldId="565"/>
            <ac:picMk id="7" creationId="{ED4190EA-2F86-249C-B1C4-22F6E0470584}"/>
          </ac:picMkLst>
        </pc:picChg>
      </pc:sldChg>
      <pc:sldChg chg="addSp delSp modSp add mod">
        <pc:chgData name="Mate Csanad" userId="318b3dc6109a1aac" providerId="LiveId" clId="{372BD19C-C199-48C7-B1D4-25C1B2D91284}" dt="2023-05-29T19:19:53.692" v="3060" actId="790"/>
        <pc:sldMkLst>
          <pc:docMk/>
          <pc:sldMk cId="2169425724" sldId="586"/>
        </pc:sldMkLst>
        <pc:spChg chg="mod">
          <ac:chgData name="Mate Csanad" userId="318b3dc6109a1aac" providerId="LiveId" clId="{372BD19C-C199-48C7-B1D4-25C1B2D91284}" dt="2023-05-29T19:19:53.692" v="3060" actId="790"/>
          <ac:spMkLst>
            <pc:docMk/>
            <pc:sldMk cId="2169425724" sldId="586"/>
            <ac:spMk id="2" creationId="{7A0BF7EA-0C49-0799-56C0-0DB1A24C6E81}"/>
          </ac:spMkLst>
        </pc:spChg>
        <pc:spChg chg="mod">
          <ac:chgData name="Mate Csanad" userId="318b3dc6109a1aac" providerId="LiveId" clId="{372BD19C-C199-48C7-B1D4-25C1B2D91284}" dt="2023-05-29T19:19:53.692" v="3060" actId="790"/>
          <ac:spMkLst>
            <pc:docMk/>
            <pc:sldMk cId="2169425724" sldId="586"/>
            <ac:spMk id="3" creationId="{00000000-0000-0000-0000-000000000000}"/>
          </ac:spMkLst>
        </pc:spChg>
        <pc:spChg chg="mod">
          <ac:chgData name="Mate Csanad" userId="318b3dc6109a1aac" providerId="LiveId" clId="{372BD19C-C199-48C7-B1D4-25C1B2D91284}" dt="2023-05-29T19:19:53.692" v="3060" actId="790"/>
          <ac:spMkLst>
            <pc:docMk/>
            <pc:sldMk cId="2169425724" sldId="586"/>
            <ac:spMk id="4" creationId="{14599BF3-07C2-0602-25FF-91C9EF651989}"/>
          </ac:spMkLst>
        </pc:spChg>
        <pc:spChg chg="add mod">
          <ac:chgData name="Mate Csanad" userId="318b3dc6109a1aac" providerId="LiveId" clId="{372BD19C-C199-48C7-B1D4-25C1B2D91284}" dt="2023-05-29T19:19:53.692" v="3060" actId="790"/>
          <ac:spMkLst>
            <pc:docMk/>
            <pc:sldMk cId="2169425724" sldId="586"/>
            <ac:spMk id="5" creationId="{036AC127-7DCC-8A5A-99A3-AFB5E138DF8E}"/>
          </ac:spMkLst>
        </pc:spChg>
        <pc:spChg chg="add del mod">
          <ac:chgData name="Mate Csanad" userId="318b3dc6109a1aac" providerId="LiveId" clId="{372BD19C-C199-48C7-B1D4-25C1B2D91284}" dt="2023-05-29T19:19:53.692" v="3060" actId="790"/>
          <ac:spMkLst>
            <pc:docMk/>
            <pc:sldMk cId="2169425724" sldId="586"/>
            <ac:spMk id="6" creationId="{355EB80D-99FA-DB41-D616-EE2C112E3E5C}"/>
          </ac:spMkLst>
        </pc:spChg>
        <pc:spChg chg="mod">
          <ac:chgData name="Mate Csanad" userId="318b3dc6109a1aac" providerId="LiveId" clId="{372BD19C-C199-48C7-B1D4-25C1B2D91284}" dt="2023-05-29T19:19:53.692" v="3060" actId="790"/>
          <ac:spMkLst>
            <pc:docMk/>
            <pc:sldMk cId="2169425724" sldId="586"/>
            <ac:spMk id="8" creationId="{00000000-0000-0000-0000-000000000000}"/>
          </ac:spMkLst>
        </pc:spChg>
        <pc:spChg chg="mod">
          <ac:chgData name="Mate Csanad" userId="318b3dc6109a1aac" providerId="LiveId" clId="{372BD19C-C199-48C7-B1D4-25C1B2D91284}" dt="2023-05-29T19:19:53.692" v="3060" actId="790"/>
          <ac:spMkLst>
            <pc:docMk/>
            <pc:sldMk cId="2169425724" sldId="586"/>
            <ac:spMk id="9" creationId="{FF7E702B-BD57-D490-3C98-229946F10B8F}"/>
          </ac:spMkLst>
        </pc:spChg>
        <pc:spChg chg="add mod">
          <ac:chgData name="Mate Csanad" userId="318b3dc6109a1aac" providerId="LiveId" clId="{372BD19C-C199-48C7-B1D4-25C1B2D91284}" dt="2023-05-29T19:19:53.692" v="3060" actId="790"/>
          <ac:spMkLst>
            <pc:docMk/>
            <pc:sldMk cId="2169425724" sldId="586"/>
            <ac:spMk id="10" creationId="{00599B95-5CCD-BDD2-23F7-5C245B89DBF3}"/>
          </ac:spMkLst>
        </pc:spChg>
        <pc:spChg chg="add mod">
          <ac:chgData name="Mate Csanad" userId="318b3dc6109a1aac" providerId="LiveId" clId="{372BD19C-C199-48C7-B1D4-25C1B2D91284}" dt="2023-05-29T19:19:53.692" v="3060" actId="790"/>
          <ac:spMkLst>
            <pc:docMk/>
            <pc:sldMk cId="2169425724" sldId="586"/>
            <ac:spMk id="11" creationId="{F1703AD7-A8DA-5D0E-F31A-B5380C9F0B44}"/>
          </ac:spMkLst>
        </pc:spChg>
        <pc:picChg chg="mod">
          <ac:chgData name="Mate Csanad" userId="318b3dc6109a1aac" providerId="LiveId" clId="{372BD19C-C199-48C7-B1D4-25C1B2D91284}" dt="2023-05-24T06:33:00.732" v="488" actId="1035"/>
          <ac:picMkLst>
            <pc:docMk/>
            <pc:sldMk cId="2169425724" sldId="586"/>
            <ac:picMk id="7" creationId="{00000000-0000-0000-0000-000000000000}"/>
          </ac:picMkLst>
        </pc:picChg>
      </pc:sldChg>
      <pc:sldChg chg="addSp delSp modSp new del mod modClrScheme chgLayout">
        <pc:chgData name="Mate Csanad" userId="318b3dc6109a1aac" providerId="LiveId" clId="{372BD19C-C199-48C7-B1D4-25C1B2D91284}" dt="2023-05-24T06:54:13.037" v="1274" actId="2696"/>
        <pc:sldMkLst>
          <pc:docMk/>
          <pc:sldMk cId="2089865861" sldId="587"/>
        </pc:sldMkLst>
        <pc:spChg chg="mod ord">
          <ac:chgData name="Mate Csanad" userId="318b3dc6109a1aac" providerId="LiveId" clId="{372BD19C-C199-48C7-B1D4-25C1B2D91284}" dt="2023-05-24T06:51:32.495" v="1021" actId="700"/>
          <ac:spMkLst>
            <pc:docMk/>
            <pc:sldMk cId="2089865861" sldId="587"/>
            <ac:spMk id="2" creationId="{3198B9AB-DBF7-3DBB-C271-2EC4BA7AF308}"/>
          </ac:spMkLst>
        </pc:spChg>
        <pc:spChg chg="mod ord">
          <ac:chgData name="Mate Csanad" userId="318b3dc6109a1aac" providerId="LiveId" clId="{372BD19C-C199-48C7-B1D4-25C1B2D91284}" dt="2023-05-24T06:53:26.409" v="1271" actId="1035"/>
          <ac:spMkLst>
            <pc:docMk/>
            <pc:sldMk cId="2089865861" sldId="587"/>
            <ac:spMk id="3" creationId="{67FF01F1-46E5-C5E0-154B-D7C361EA5264}"/>
          </ac:spMkLst>
        </pc:spChg>
        <pc:spChg chg="mod ord">
          <ac:chgData name="Mate Csanad" userId="318b3dc6109a1aac" providerId="LiveId" clId="{372BD19C-C199-48C7-B1D4-25C1B2D91284}" dt="2023-05-24T06:51:32.495" v="1021" actId="700"/>
          <ac:spMkLst>
            <pc:docMk/>
            <pc:sldMk cId="2089865861" sldId="587"/>
            <ac:spMk id="4" creationId="{BCD4AEC2-E1AC-36DF-83D9-32D9209FB94C}"/>
          </ac:spMkLst>
        </pc:spChg>
        <pc:spChg chg="mod ord">
          <ac:chgData name="Mate Csanad" userId="318b3dc6109a1aac" providerId="LiveId" clId="{372BD19C-C199-48C7-B1D4-25C1B2D91284}" dt="2023-05-24T06:51:32.495" v="1021" actId="700"/>
          <ac:spMkLst>
            <pc:docMk/>
            <pc:sldMk cId="2089865861" sldId="587"/>
            <ac:spMk id="5" creationId="{F8EB17D9-7C70-BCA4-81AC-DE1875DFB0F8}"/>
          </ac:spMkLst>
        </pc:spChg>
        <pc:spChg chg="mod ord">
          <ac:chgData name="Mate Csanad" userId="318b3dc6109a1aac" providerId="LiveId" clId="{372BD19C-C199-48C7-B1D4-25C1B2D91284}" dt="2023-05-24T06:51:32.495" v="1021" actId="700"/>
          <ac:spMkLst>
            <pc:docMk/>
            <pc:sldMk cId="2089865861" sldId="587"/>
            <ac:spMk id="6" creationId="{B8455D32-8AAB-09B6-33C5-B8A1C7EB78A6}"/>
          </ac:spMkLst>
        </pc:spChg>
        <pc:picChg chg="add mod">
          <ac:chgData name="Mate Csanad" userId="318b3dc6109a1aac" providerId="LiveId" clId="{372BD19C-C199-48C7-B1D4-25C1B2D91284}" dt="2023-05-24T06:51:24.883" v="1019"/>
          <ac:picMkLst>
            <pc:docMk/>
            <pc:sldMk cId="2089865861" sldId="587"/>
            <ac:picMk id="7" creationId="{03D02B90-D7B6-A20E-05A1-05300BC31259}"/>
          </ac:picMkLst>
        </pc:picChg>
        <pc:picChg chg="add del mod">
          <ac:chgData name="Mate Csanad" userId="318b3dc6109a1aac" providerId="LiveId" clId="{372BD19C-C199-48C7-B1D4-25C1B2D91284}" dt="2023-05-24T06:54:11.572" v="1273" actId="21"/>
          <ac:picMkLst>
            <pc:docMk/>
            <pc:sldMk cId="2089865861" sldId="587"/>
            <ac:picMk id="9" creationId="{83ACC58A-5614-CA8E-8B69-A918E89B938E}"/>
          </ac:picMkLst>
        </pc:picChg>
        <pc:cxnChg chg="add mod">
          <ac:chgData name="Mate Csanad" userId="318b3dc6109a1aac" providerId="LiveId" clId="{372BD19C-C199-48C7-B1D4-25C1B2D91284}" dt="2023-05-24T06:51:55.517" v="1022"/>
          <ac:cxnSpMkLst>
            <pc:docMk/>
            <pc:sldMk cId="2089865861" sldId="587"/>
            <ac:cxnSpMk id="8" creationId="{22C4B34E-2C72-8D77-7EC4-1B6C8D44EB77}"/>
          </ac:cxnSpMkLst>
        </pc:cxnChg>
      </pc:sldChg>
      <pc:sldChg chg="add del">
        <pc:chgData name="Mate Csanad" userId="318b3dc6109a1aac" providerId="LiveId" clId="{372BD19C-C199-48C7-B1D4-25C1B2D91284}" dt="2023-05-24T07:02:37.970" v="1577" actId="47"/>
        <pc:sldMkLst>
          <pc:docMk/>
          <pc:sldMk cId="3890486065" sldId="587"/>
        </pc:sldMkLst>
      </pc:sldChg>
      <pc:sldChg chg="addSp delSp modSp new mod modClrScheme chgLayout">
        <pc:chgData name="Mate Csanad" userId="318b3dc6109a1aac" providerId="LiveId" clId="{372BD19C-C199-48C7-B1D4-25C1B2D91284}" dt="2023-05-24T07:01:28.154" v="1539" actId="478"/>
        <pc:sldMkLst>
          <pc:docMk/>
          <pc:sldMk cId="3117240075" sldId="588"/>
        </pc:sldMkLst>
        <pc:spChg chg="del mod ord">
          <ac:chgData name="Mate Csanad" userId="318b3dc6109a1aac" providerId="LiveId" clId="{372BD19C-C199-48C7-B1D4-25C1B2D91284}" dt="2023-05-24T06:55:25.257" v="1296" actId="700"/>
          <ac:spMkLst>
            <pc:docMk/>
            <pc:sldMk cId="3117240075" sldId="588"/>
            <ac:spMk id="2" creationId="{06C15C94-9056-BCF1-F558-5835FCDF20CB}"/>
          </ac:spMkLst>
        </pc:spChg>
        <pc:spChg chg="del mod ord">
          <ac:chgData name="Mate Csanad" userId="318b3dc6109a1aac" providerId="LiveId" clId="{372BD19C-C199-48C7-B1D4-25C1B2D91284}" dt="2023-05-24T06:55:25.257" v="1296" actId="700"/>
          <ac:spMkLst>
            <pc:docMk/>
            <pc:sldMk cId="3117240075" sldId="588"/>
            <ac:spMk id="3" creationId="{1812BDF8-ED99-D156-83D2-84B8D449EE52}"/>
          </ac:spMkLst>
        </pc:spChg>
        <pc:spChg chg="mod ord">
          <ac:chgData name="Mate Csanad" userId="318b3dc6109a1aac" providerId="LiveId" clId="{372BD19C-C199-48C7-B1D4-25C1B2D91284}" dt="2023-05-24T06:55:25.257" v="1296" actId="700"/>
          <ac:spMkLst>
            <pc:docMk/>
            <pc:sldMk cId="3117240075" sldId="588"/>
            <ac:spMk id="4" creationId="{C32E5EAA-F6CE-5B81-8BFE-15603EA60DDB}"/>
          </ac:spMkLst>
        </pc:spChg>
        <pc:spChg chg="mod ord">
          <ac:chgData name="Mate Csanad" userId="318b3dc6109a1aac" providerId="LiveId" clId="{372BD19C-C199-48C7-B1D4-25C1B2D91284}" dt="2023-05-24T06:55:25.257" v="1296" actId="700"/>
          <ac:spMkLst>
            <pc:docMk/>
            <pc:sldMk cId="3117240075" sldId="588"/>
            <ac:spMk id="5" creationId="{43C72519-7F5C-44F8-2603-722B22D1B68C}"/>
          </ac:spMkLst>
        </pc:spChg>
        <pc:spChg chg="mod ord">
          <ac:chgData name="Mate Csanad" userId="318b3dc6109a1aac" providerId="LiveId" clId="{372BD19C-C199-48C7-B1D4-25C1B2D91284}" dt="2023-05-24T06:55:25.257" v="1296" actId="700"/>
          <ac:spMkLst>
            <pc:docMk/>
            <pc:sldMk cId="3117240075" sldId="588"/>
            <ac:spMk id="6" creationId="{97F672A8-9788-1D39-AD7A-230C46B6AA6B}"/>
          </ac:spMkLst>
        </pc:spChg>
        <pc:spChg chg="add mod ord">
          <ac:chgData name="Mate Csanad" userId="318b3dc6109a1aac" providerId="LiveId" clId="{372BD19C-C199-48C7-B1D4-25C1B2D91284}" dt="2023-05-24T06:58:33.219" v="1465" actId="20577"/>
          <ac:spMkLst>
            <pc:docMk/>
            <pc:sldMk cId="3117240075" sldId="588"/>
            <ac:spMk id="7" creationId="{7F9CED73-E09F-16B2-1478-0BAC6CE9C3DF}"/>
          </ac:spMkLst>
        </pc:spChg>
        <pc:spChg chg="add del mod ord">
          <ac:chgData name="Mate Csanad" userId="318b3dc6109a1aac" providerId="LiveId" clId="{372BD19C-C199-48C7-B1D4-25C1B2D91284}" dt="2023-05-24T07:01:28.154" v="1539" actId="478"/>
          <ac:spMkLst>
            <pc:docMk/>
            <pc:sldMk cId="3117240075" sldId="588"/>
            <ac:spMk id="8" creationId="{80D016B3-A60B-668A-7911-50B8A61B6951}"/>
          </ac:spMkLst>
        </pc:spChg>
        <pc:spChg chg="add mod">
          <ac:chgData name="Mate Csanad" userId="318b3dc6109a1aac" providerId="LiveId" clId="{372BD19C-C199-48C7-B1D4-25C1B2D91284}" dt="2023-05-24T07:00:11.565" v="1509" actId="1036"/>
          <ac:spMkLst>
            <pc:docMk/>
            <pc:sldMk cId="3117240075" sldId="588"/>
            <ac:spMk id="14" creationId="{42399846-4473-EAF7-51E5-5178F1AEE4B6}"/>
          </ac:spMkLst>
        </pc:spChg>
        <pc:spChg chg="add mod">
          <ac:chgData name="Mate Csanad" userId="318b3dc6109a1aac" providerId="LiveId" clId="{372BD19C-C199-48C7-B1D4-25C1B2D91284}" dt="2023-05-24T06:59:50.825" v="1485" actId="1037"/>
          <ac:spMkLst>
            <pc:docMk/>
            <pc:sldMk cId="3117240075" sldId="588"/>
            <ac:spMk id="16" creationId="{812D9532-F010-3CFA-F92E-1D17624AEE87}"/>
          </ac:spMkLst>
        </pc:spChg>
        <pc:spChg chg="add mod">
          <ac:chgData name="Mate Csanad" userId="318b3dc6109a1aac" providerId="LiveId" clId="{372BD19C-C199-48C7-B1D4-25C1B2D91284}" dt="2023-05-24T07:00:45.699" v="1526" actId="14100"/>
          <ac:spMkLst>
            <pc:docMk/>
            <pc:sldMk cId="3117240075" sldId="588"/>
            <ac:spMk id="17" creationId="{A7D92571-B8BF-C3D3-C2F0-617390CEB7DD}"/>
          </ac:spMkLst>
        </pc:spChg>
        <pc:spChg chg="add mod">
          <ac:chgData name="Mate Csanad" userId="318b3dc6109a1aac" providerId="LiveId" clId="{372BD19C-C199-48C7-B1D4-25C1B2D91284}" dt="2023-05-24T07:00:37.075" v="1520" actId="1036"/>
          <ac:spMkLst>
            <pc:docMk/>
            <pc:sldMk cId="3117240075" sldId="588"/>
            <ac:spMk id="18" creationId="{38D0F703-022F-AAF9-FB40-184D5A3DA74E}"/>
          </ac:spMkLst>
        </pc:spChg>
        <pc:spChg chg="add mod">
          <ac:chgData name="Mate Csanad" userId="318b3dc6109a1aac" providerId="LiveId" clId="{372BD19C-C199-48C7-B1D4-25C1B2D91284}" dt="2023-05-24T07:01:10.571" v="1533" actId="14100"/>
          <ac:spMkLst>
            <pc:docMk/>
            <pc:sldMk cId="3117240075" sldId="588"/>
            <ac:spMk id="19" creationId="{1F4FFBC7-2B7A-3A00-F318-5A10DE22BF7D}"/>
          </ac:spMkLst>
        </pc:spChg>
        <pc:spChg chg="add mod">
          <ac:chgData name="Mate Csanad" userId="318b3dc6109a1aac" providerId="LiveId" clId="{372BD19C-C199-48C7-B1D4-25C1B2D91284}" dt="2023-05-24T07:01:17.026" v="1538" actId="1037"/>
          <ac:spMkLst>
            <pc:docMk/>
            <pc:sldMk cId="3117240075" sldId="588"/>
            <ac:spMk id="20" creationId="{B65F4790-3771-965B-B626-10F4D9B11D62}"/>
          </ac:spMkLst>
        </pc:spChg>
        <pc:picChg chg="add mod">
          <ac:chgData name="Mate Csanad" userId="318b3dc6109a1aac" providerId="LiveId" clId="{372BD19C-C199-48C7-B1D4-25C1B2D91284}" dt="2023-05-24T06:57:45.031" v="1388" actId="1037"/>
          <ac:picMkLst>
            <pc:docMk/>
            <pc:sldMk cId="3117240075" sldId="588"/>
            <ac:picMk id="9" creationId="{DDC1E570-1259-FD36-2AB4-8021FC0BB818}"/>
          </ac:picMkLst>
        </pc:picChg>
        <pc:picChg chg="add mod">
          <ac:chgData name="Mate Csanad" userId="318b3dc6109a1aac" providerId="LiveId" clId="{372BD19C-C199-48C7-B1D4-25C1B2D91284}" dt="2023-05-24T06:57:45.031" v="1388" actId="1037"/>
          <ac:picMkLst>
            <pc:docMk/>
            <pc:sldMk cId="3117240075" sldId="588"/>
            <ac:picMk id="10" creationId="{0F9EAC07-F1B4-5D79-B17B-7FE954222996}"/>
          </ac:picMkLst>
        </pc:picChg>
        <pc:picChg chg="add mod modCrop">
          <ac:chgData name="Mate Csanad" userId="318b3dc6109a1aac" providerId="LiveId" clId="{372BD19C-C199-48C7-B1D4-25C1B2D91284}" dt="2023-05-24T06:58:00.675" v="1401" actId="1036"/>
          <ac:picMkLst>
            <pc:docMk/>
            <pc:sldMk cId="3117240075" sldId="588"/>
            <ac:picMk id="11" creationId="{5B12DC52-F5D8-B178-0601-65FFB0D0C6D1}"/>
          </ac:picMkLst>
        </pc:picChg>
        <pc:picChg chg="add mod">
          <ac:chgData name="Mate Csanad" userId="318b3dc6109a1aac" providerId="LiveId" clId="{372BD19C-C199-48C7-B1D4-25C1B2D91284}" dt="2023-05-24T06:58:04.038" v="1402" actId="1037"/>
          <ac:picMkLst>
            <pc:docMk/>
            <pc:sldMk cId="3117240075" sldId="588"/>
            <ac:picMk id="12" creationId="{2F968C0A-AF27-F1EF-B089-0228876E4AB6}"/>
          </ac:picMkLst>
        </pc:picChg>
      </pc:sldChg>
      <pc:sldMasterChg chg="modSldLayout">
        <pc:chgData name="Mate Csanad" userId="318b3dc6109a1aac" providerId="LiveId" clId="{372BD19C-C199-48C7-B1D4-25C1B2D91284}" dt="2023-05-24T06:22:41.921" v="203" actId="21"/>
        <pc:sldMasterMkLst>
          <pc:docMk/>
          <pc:sldMasterMk cId="259302227" sldId="2147483669"/>
        </pc:sldMasterMkLst>
        <pc:sldLayoutChg chg="delSp modSp mod">
          <pc:chgData name="Mate Csanad" userId="318b3dc6109a1aac" providerId="LiveId" clId="{372BD19C-C199-48C7-B1D4-25C1B2D91284}" dt="2023-05-24T06:22:41.921" v="203" actId="21"/>
          <pc:sldLayoutMkLst>
            <pc:docMk/>
            <pc:sldMasterMk cId="259302227" sldId="2147483669"/>
            <pc:sldLayoutMk cId="3578318851" sldId="2147483673"/>
          </pc:sldLayoutMkLst>
          <pc:cxnChg chg="del mod">
            <ac:chgData name="Mate Csanad" userId="318b3dc6109a1aac" providerId="LiveId" clId="{372BD19C-C199-48C7-B1D4-25C1B2D91284}" dt="2023-05-24T06:22:41.921" v="203" actId="21"/>
            <ac:cxnSpMkLst>
              <pc:docMk/>
              <pc:sldMasterMk cId="259302227" sldId="2147483669"/>
              <pc:sldLayoutMk cId="3578318851" sldId="2147483673"/>
              <ac:cxnSpMk id="33" creationId="{00000000-0000-0000-0000-000000000000}"/>
            </ac:cxnSpMkLst>
          </pc:cxnChg>
        </pc:sldLayoutChg>
      </pc:sldMasterChg>
    </pc:docChg>
  </pc:docChgLst>
  <pc:docChgLst>
    <pc:chgData name="Mate Csanad" userId="318b3dc6109a1aac" providerId="LiveId" clId="{87419DE9-E2FB-4011-BCAB-3F982420AF7C}"/>
    <pc:docChg chg="undo custSel modSld modMainMaster">
      <pc:chgData name="Mate Csanad" userId="318b3dc6109a1aac" providerId="LiveId" clId="{87419DE9-E2FB-4011-BCAB-3F982420AF7C}" dt="2024-01-02T07:28:51.015" v="43" actId="478"/>
      <pc:docMkLst>
        <pc:docMk/>
      </pc:docMkLst>
      <pc:sldChg chg="addSp delSp modSp mod">
        <pc:chgData name="Mate Csanad" userId="318b3dc6109a1aac" providerId="LiveId" clId="{87419DE9-E2FB-4011-BCAB-3F982420AF7C}" dt="2024-01-02T07:27:08.354" v="3" actId="338"/>
        <pc:sldMkLst>
          <pc:docMk/>
          <pc:sldMk cId="2349254397" sldId="281"/>
        </pc:sldMkLst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6" creationId="{0441CC72-EF68-6BE7-37D2-E10E79EDC17E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9" creationId="{2683E812-8B19-CE63-BDA6-5230904CED64}"/>
          </ac:spMkLst>
        </pc:spChg>
        <pc:spChg chg="mod topLvl">
          <ac:chgData name="Mate Csanad" userId="318b3dc6109a1aac" providerId="LiveId" clId="{87419DE9-E2FB-4011-BCAB-3F982420AF7C}" dt="2024-01-02T07:27:08.354" v="3" actId="338"/>
          <ac:spMkLst>
            <pc:docMk/>
            <pc:sldMk cId="2349254397" sldId="281"/>
            <ac:spMk id="11" creationId="{4AD4090F-27EC-438F-832C-320AA2B05D47}"/>
          </ac:spMkLst>
        </pc:spChg>
        <pc:spChg chg="mod topLvl">
          <ac:chgData name="Mate Csanad" userId="318b3dc6109a1aac" providerId="LiveId" clId="{87419DE9-E2FB-4011-BCAB-3F982420AF7C}" dt="2024-01-02T07:27:08.354" v="3" actId="338"/>
          <ac:spMkLst>
            <pc:docMk/>
            <pc:sldMk cId="2349254397" sldId="281"/>
            <ac:spMk id="12" creationId="{C065CA75-A5F5-4F2F-9056-D6BE934D79D9}"/>
          </ac:spMkLst>
        </pc:spChg>
        <pc:spChg chg="mod topLvl">
          <ac:chgData name="Mate Csanad" userId="318b3dc6109a1aac" providerId="LiveId" clId="{87419DE9-E2FB-4011-BCAB-3F982420AF7C}" dt="2024-01-02T07:27:08.354" v="3" actId="338"/>
          <ac:spMkLst>
            <pc:docMk/>
            <pc:sldMk cId="2349254397" sldId="281"/>
            <ac:spMk id="13" creationId="{3C5FDD73-BD82-493A-877A-7920357A5567}"/>
          </ac:spMkLst>
        </pc:spChg>
        <pc:spChg chg="mod topLvl">
          <ac:chgData name="Mate Csanad" userId="318b3dc6109a1aac" providerId="LiveId" clId="{87419DE9-E2FB-4011-BCAB-3F982420AF7C}" dt="2024-01-02T07:27:08.354" v="3" actId="338"/>
          <ac:spMkLst>
            <pc:docMk/>
            <pc:sldMk cId="2349254397" sldId="281"/>
            <ac:spMk id="14" creationId="{602BBCE0-265D-4C8A-81FD-863E25A93CA8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18" creationId="{CF19D2FD-062E-2D81-48A7-B2BBFE6A98B1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19" creationId="{6486B113-CCEA-A2AA-A04B-0337BDD58F74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21" creationId="{136A9516-4638-0A07-FF23-BEF8B8E80406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22" creationId="{5654A3BC-368C-79B9-F34F-267D97FEE7DE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24" creationId="{864941FA-F326-F539-44F0-8FB5E552EE46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25" creationId="{040F2972-325B-63DA-D7E6-8F83DA428C83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27" creationId="{2E8A729F-C504-BC3B-E291-2BA87ABABD14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28" creationId="{D5C344B5-667F-CDED-88F5-A4D16F540941}"/>
          </ac:spMkLst>
        </pc:spChg>
        <pc:spChg chg="mod topLvl">
          <ac:chgData name="Mate Csanad" userId="318b3dc6109a1aac" providerId="LiveId" clId="{87419DE9-E2FB-4011-BCAB-3F982420AF7C}" dt="2024-01-02T07:27:08.354" v="3" actId="338"/>
          <ac:spMkLst>
            <pc:docMk/>
            <pc:sldMk cId="2349254397" sldId="281"/>
            <ac:spMk id="29" creationId="{6D434FA6-8EF1-FB3B-4CAB-77A4D5362AB0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34" creationId="{7805BB89-F85A-AD06-E40E-1CBE147E3B82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35" creationId="{CC4887F3-3394-31D2-B4E8-81CFDF73E5CC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37" creationId="{40E595C8-4011-8A46-7D17-E786B0CF41B4}"/>
          </ac:spMkLst>
        </pc:spChg>
        <pc:spChg chg="mod">
          <ac:chgData name="Mate Csanad" userId="318b3dc6109a1aac" providerId="LiveId" clId="{87419DE9-E2FB-4011-BCAB-3F982420AF7C}" dt="2024-01-02T07:26:57.209" v="2" actId="207"/>
          <ac:spMkLst>
            <pc:docMk/>
            <pc:sldMk cId="2349254397" sldId="281"/>
            <ac:spMk id="38" creationId="{80ADFD29-C93C-3935-D183-8821A7B1B0E7}"/>
          </ac:spMkLst>
        </pc:spChg>
        <pc:spChg chg="mod topLvl">
          <ac:chgData name="Mate Csanad" userId="318b3dc6109a1aac" providerId="LiveId" clId="{87419DE9-E2FB-4011-BCAB-3F982420AF7C}" dt="2024-01-02T07:27:08.354" v="3" actId="338"/>
          <ac:spMkLst>
            <pc:docMk/>
            <pc:sldMk cId="2349254397" sldId="281"/>
            <ac:spMk id="39" creationId="{46312DFB-A4DC-0955-8E81-346E75B98874}"/>
          </ac:spMkLst>
        </pc:spChg>
        <pc:grpChg chg="add mod">
          <ac:chgData name="Mate Csanad" userId="318b3dc6109a1aac" providerId="LiveId" clId="{87419DE9-E2FB-4011-BCAB-3F982420AF7C}" dt="2024-01-02T07:27:08.354" v="3" actId="338"/>
          <ac:grpSpMkLst>
            <pc:docMk/>
            <pc:sldMk cId="2349254397" sldId="281"/>
            <ac:grpSpMk id="8" creationId="{47B54C3D-DF6F-D5C5-EE0D-8E4ABBB95165}"/>
          </ac:grpSpMkLst>
        </pc:grpChg>
        <pc:grpChg chg="mod topLvl">
          <ac:chgData name="Mate Csanad" userId="318b3dc6109a1aac" providerId="LiveId" clId="{87419DE9-E2FB-4011-BCAB-3F982420AF7C}" dt="2024-01-02T07:27:08.354" v="3" actId="338"/>
          <ac:grpSpMkLst>
            <pc:docMk/>
            <pc:sldMk cId="2349254397" sldId="281"/>
            <ac:grpSpMk id="10" creationId="{BFFF6E07-EA88-D909-307F-F7AF65C9D905}"/>
          </ac:grpSpMkLst>
        </pc:grpChg>
        <pc:grpChg chg="mod topLvl">
          <ac:chgData name="Mate Csanad" userId="318b3dc6109a1aac" providerId="LiveId" clId="{87419DE9-E2FB-4011-BCAB-3F982420AF7C}" dt="2024-01-02T07:27:08.354" v="3" actId="338"/>
          <ac:grpSpMkLst>
            <pc:docMk/>
            <pc:sldMk cId="2349254397" sldId="281"/>
            <ac:grpSpMk id="16" creationId="{509FEFA8-EBA1-98CE-5798-9285997D489E}"/>
          </ac:grpSpMkLst>
        </pc:grpChg>
        <pc:grpChg chg="mod topLvl">
          <ac:chgData name="Mate Csanad" userId="318b3dc6109a1aac" providerId="LiveId" clId="{87419DE9-E2FB-4011-BCAB-3F982420AF7C}" dt="2024-01-02T07:27:08.354" v="3" actId="338"/>
          <ac:grpSpMkLst>
            <pc:docMk/>
            <pc:sldMk cId="2349254397" sldId="281"/>
            <ac:grpSpMk id="20" creationId="{28DC0573-D9FF-BC4C-6675-8BC2C17F0A4F}"/>
          </ac:grpSpMkLst>
        </pc:grpChg>
        <pc:grpChg chg="mod topLvl">
          <ac:chgData name="Mate Csanad" userId="318b3dc6109a1aac" providerId="LiveId" clId="{87419DE9-E2FB-4011-BCAB-3F982420AF7C}" dt="2024-01-02T07:27:08.354" v="3" actId="338"/>
          <ac:grpSpMkLst>
            <pc:docMk/>
            <pc:sldMk cId="2349254397" sldId="281"/>
            <ac:grpSpMk id="23" creationId="{406FCD28-CF0F-4E41-9C7F-26D4CB9249E7}"/>
          </ac:grpSpMkLst>
        </pc:grpChg>
        <pc:grpChg chg="mod topLvl">
          <ac:chgData name="Mate Csanad" userId="318b3dc6109a1aac" providerId="LiveId" clId="{87419DE9-E2FB-4011-BCAB-3F982420AF7C}" dt="2024-01-02T07:27:08.354" v="3" actId="338"/>
          <ac:grpSpMkLst>
            <pc:docMk/>
            <pc:sldMk cId="2349254397" sldId="281"/>
            <ac:grpSpMk id="26" creationId="{FCC96152-BD5F-0B82-77B7-AABF26DF2DB1}"/>
          </ac:grpSpMkLst>
        </pc:grpChg>
        <pc:grpChg chg="mod topLvl">
          <ac:chgData name="Mate Csanad" userId="318b3dc6109a1aac" providerId="LiveId" clId="{87419DE9-E2FB-4011-BCAB-3F982420AF7C}" dt="2024-01-02T07:27:08.354" v="3" actId="338"/>
          <ac:grpSpMkLst>
            <pc:docMk/>
            <pc:sldMk cId="2349254397" sldId="281"/>
            <ac:grpSpMk id="33" creationId="{D899661F-EEDF-C756-DD69-EC8CD309A2B0}"/>
          </ac:grpSpMkLst>
        </pc:grpChg>
        <pc:grpChg chg="mod topLvl">
          <ac:chgData name="Mate Csanad" userId="318b3dc6109a1aac" providerId="LiveId" clId="{87419DE9-E2FB-4011-BCAB-3F982420AF7C}" dt="2024-01-02T07:27:08.354" v="3" actId="338"/>
          <ac:grpSpMkLst>
            <pc:docMk/>
            <pc:sldMk cId="2349254397" sldId="281"/>
            <ac:grpSpMk id="36" creationId="{B8378B13-617E-6868-0508-3CB3FFFEC7CE}"/>
          </ac:grpSpMkLst>
        </pc:grpChg>
        <pc:grpChg chg="del">
          <ac:chgData name="Mate Csanad" userId="318b3dc6109a1aac" providerId="LiveId" clId="{87419DE9-E2FB-4011-BCAB-3F982420AF7C}" dt="2024-01-02T07:26:28.056" v="0" actId="165"/>
          <ac:grpSpMkLst>
            <pc:docMk/>
            <pc:sldMk cId="2349254397" sldId="281"/>
            <ac:grpSpMk id="51" creationId="{618F6ABC-ED01-A320-5FC7-A1DE125D7DDE}"/>
          </ac:grpSpMkLst>
        </pc:grpChg>
        <pc:graphicFrameChg chg="mod topLvl">
          <ac:chgData name="Mate Csanad" userId="318b3dc6109a1aac" providerId="LiveId" clId="{87419DE9-E2FB-4011-BCAB-3F982420AF7C}" dt="2024-01-02T07:27:08.354" v="3" actId="338"/>
          <ac:graphicFrameMkLst>
            <pc:docMk/>
            <pc:sldMk cId="2349254397" sldId="281"/>
            <ac:graphicFrameMk id="32" creationId="{9DE115BD-1164-46A0-A52E-C8AD731319B0}"/>
          </ac:graphicFrameMkLst>
        </pc:graphicFrameChg>
      </pc:sldChg>
      <pc:sldChg chg="addSp delSp modSp mod">
        <pc:chgData name="Mate Csanad" userId="318b3dc6109a1aac" providerId="LiveId" clId="{87419DE9-E2FB-4011-BCAB-3F982420AF7C}" dt="2024-01-02T07:27:45.726" v="25" actId="478"/>
        <pc:sldMkLst>
          <pc:docMk/>
          <pc:sldMk cId="382861121" sldId="283"/>
        </pc:sldMkLst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12" creationId="{D666E4EB-1264-90F2-DA91-33E708E2C193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13" creationId="{4D6BE17F-77A5-ED35-53D6-1678BDC30803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14" creationId="{72177D3A-2275-C93C-FD95-9C21E6789E17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16" creationId="{43BF9B7D-FF4C-E39D-2A1E-F93AE43662B5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22" creationId="{46EBD7C5-EEEE-AAD6-4DF5-E2EDC45FD2C3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25" creationId="{D7E97B75-BE04-A444-E060-7C083F77C668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26" creationId="{58A86757-EE8F-C58C-68B2-44365257C8F0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27" creationId="{54B6B1B9-F19A-92F5-0E7E-27D355A401BC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28" creationId="{51276EAD-3A91-0942-B911-F70B3780B34B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29" creationId="{BFC8AF63-7C49-2495-87FB-D8DE35D027CD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0" creationId="{AD58614C-F054-9BBF-D6EA-5EAD6BD9112D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1" creationId="{5A1BE308-94B7-DF3A-C897-BDEC0CEC9F87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2" creationId="{44AED37A-9557-C30C-E3FD-F20119B1E260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3" creationId="{E8203D1C-EAF3-278D-94B1-CE3E795BCE17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4" creationId="{2488A7A4-EE57-2588-F28A-A1BBCCEC369B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5" creationId="{E774B734-B9C0-3215-A7CA-661218AB3494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6" creationId="{C6D48EF8-71D3-F0BB-BC22-3B782BCE00B4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7" creationId="{93BCC3AD-9871-6764-0019-CB164E80CBB8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8" creationId="{DE540F24-D46A-1EA7-4872-A77AB235F057}"/>
          </ac:spMkLst>
        </pc:spChg>
        <pc:spChg chg="mod">
          <ac:chgData name="Mate Csanad" userId="318b3dc6109a1aac" providerId="LiveId" clId="{87419DE9-E2FB-4011-BCAB-3F982420AF7C}" dt="2024-01-02T07:27:16.774" v="5"/>
          <ac:spMkLst>
            <pc:docMk/>
            <pc:sldMk cId="382861121" sldId="283"/>
            <ac:spMk id="39" creationId="{27B1C570-E3B8-F3AB-7D7D-98DC17CE8869}"/>
          </ac:spMkLst>
        </pc:spChg>
        <pc:grpChg chg="add del mod">
          <ac:chgData name="Mate Csanad" userId="318b3dc6109a1aac" providerId="LiveId" clId="{87419DE9-E2FB-4011-BCAB-3F982420AF7C}" dt="2024-01-02T07:27:19.388" v="6"/>
          <ac:grpSpMkLst>
            <pc:docMk/>
            <pc:sldMk cId="382861121" sldId="283"/>
            <ac:grpSpMk id="4" creationId="{6AF4B476-B8AA-19AF-75DD-CE7C347BD7C9}"/>
          </ac:grpSpMkLst>
        </pc:grpChg>
        <pc:grpChg chg="mod">
          <ac:chgData name="Mate Csanad" userId="318b3dc6109a1aac" providerId="LiveId" clId="{87419DE9-E2FB-4011-BCAB-3F982420AF7C}" dt="2024-01-02T07:27:16.774" v="5"/>
          <ac:grpSpMkLst>
            <pc:docMk/>
            <pc:sldMk cId="382861121" sldId="283"/>
            <ac:grpSpMk id="17" creationId="{1BF3D211-3A53-CA24-5A47-D753CC9AF025}"/>
          </ac:grpSpMkLst>
        </pc:grpChg>
        <pc:grpChg chg="mod">
          <ac:chgData name="Mate Csanad" userId="318b3dc6109a1aac" providerId="LiveId" clId="{87419DE9-E2FB-4011-BCAB-3F982420AF7C}" dt="2024-01-02T07:27:16.774" v="5"/>
          <ac:grpSpMkLst>
            <pc:docMk/>
            <pc:sldMk cId="382861121" sldId="283"/>
            <ac:grpSpMk id="18" creationId="{F9088885-592A-C3C3-D87A-E773D4B05337}"/>
          </ac:grpSpMkLst>
        </pc:grpChg>
        <pc:grpChg chg="mod">
          <ac:chgData name="Mate Csanad" userId="318b3dc6109a1aac" providerId="LiveId" clId="{87419DE9-E2FB-4011-BCAB-3F982420AF7C}" dt="2024-01-02T07:27:16.774" v="5"/>
          <ac:grpSpMkLst>
            <pc:docMk/>
            <pc:sldMk cId="382861121" sldId="283"/>
            <ac:grpSpMk id="19" creationId="{20F8108A-2DC1-1CB1-4668-C188A399D150}"/>
          </ac:grpSpMkLst>
        </pc:grpChg>
        <pc:grpChg chg="mod">
          <ac:chgData name="Mate Csanad" userId="318b3dc6109a1aac" providerId="LiveId" clId="{87419DE9-E2FB-4011-BCAB-3F982420AF7C}" dt="2024-01-02T07:27:16.774" v="5"/>
          <ac:grpSpMkLst>
            <pc:docMk/>
            <pc:sldMk cId="382861121" sldId="283"/>
            <ac:grpSpMk id="20" creationId="{871AC206-E967-A43D-042E-2879588CA06E}"/>
          </ac:grpSpMkLst>
        </pc:grpChg>
        <pc:grpChg chg="mod">
          <ac:chgData name="Mate Csanad" userId="318b3dc6109a1aac" providerId="LiveId" clId="{87419DE9-E2FB-4011-BCAB-3F982420AF7C}" dt="2024-01-02T07:27:16.774" v="5"/>
          <ac:grpSpMkLst>
            <pc:docMk/>
            <pc:sldMk cId="382861121" sldId="283"/>
            <ac:grpSpMk id="21" creationId="{A0D6B5BE-49FA-768A-B1A7-AF4C6F82A149}"/>
          </ac:grpSpMkLst>
        </pc:grpChg>
        <pc:grpChg chg="mod">
          <ac:chgData name="Mate Csanad" userId="318b3dc6109a1aac" providerId="LiveId" clId="{87419DE9-E2FB-4011-BCAB-3F982420AF7C}" dt="2024-01-02T07:27:16.774" v="5"/>
          <ac:grpSpMkLst>
            <pc:docMk/>
            <pc:sldMk cId="382861121" sldId="283"/>
            <ac:grpSpMk id="23" creationId="{BAE7DC62-A770-33A4-42BC-9A89E17D2A29}"/>
          </ac:grpSpMkLst>
        </pc:grpChg>
        <pc:grpChg chg="mod">
          <ac:chgData name="Mate Csanad" userId="318b3dc6109a1aac" providerId="LiveId" clId="{87419DE9-E2FB-4011-BCAB-3F982420AF7C}" dt="2024-01-02T07:27:16.774" v="5"/>
          <ac:grpSpMkLst>
            <pc:docMk/>
            <pc:sldMk cId="382861121" sldId="283"/>
            <ac:grpSpMk id="24" creationId="{D3FA5AD9-5AA0-96F1-193B-5529E3318896}"/>
          </ac:grpSpMkLst>
        </pc:grpChg>
        <pc:graphicFrameChg chg="mod">
          <ac:chgData name="Mate Csanad" userId="318b3dc6109a1aac" providerId="LiveId" clId="{87419DE9-E2FB-4011-BCAB-3F982420AF7C}" dt="2024-01-02T07:27:16.774" v="5"/>
          <ac:graphicFrameMkLst>
            <pc:docMk/>
            <pc:sldMk cId="382861121" sldId="283"/>
            <ac:graphicFrameMk id="10" creationId="{8F84DBCA-70D5-2093-25E2-E4F76EF3FA69}"/>
          </ac:graphicFrameMkLst>
        </pc:graphicFrameChg>
        <pc:picChg chg="add del mod">
          <ac:chgData name="Mate Csanad" userId="318b3dc6109a1aac" providerId="LiveId" clId="{87419DE9-E2FB-4011-BCAB-3F982420AF7C}" dt="2024-01-02T07:27:23.282" v="12"/>
          <ac:picMkLst>
            <pc:docMk/>
            <pc:sldMk cId="382861121" sldId="283"/>
            <ac:picMk id="40" creationId="{CBB2C83C-3609-5812-AD53-64815150A450}"/>
          </ac:picMkLst>
        </pc:picChg>
        <pc:picChg chg="add mod ord">
          <ac:chgData name="Mate Csanad" userId="318b3dc6109a1aac" providerId="LiveId" clId="{87419DE9-E2FB-4011-BCAB-3F982420AF7C}" dt="2024-01-02T07:27:44.206" v="24" actId="167"/>
          <ac:picMkLst>
            <pc:docMk/>
            <pc:sldMk cId="382861121" sldId="283"/>
            <ac:picMk id="41" creationId="{3392C538-4B05-6572-3352-6205C7DA9047}"/>
          </ac:picMkLst>
        </pc:picChg>
        <pc:picChg chg="add del">
          <ac:chgData name="Mate Csanad" userId="318b3dc6109a1aac" providerId="LiveId" clId="{87419DE9-E2FB-4011-BCAB-3F982420AF7C}" dt="2024-01-02T07:27:45.726" v="25" actId="478"/>
          <ac:picMkLst>
            <pc:docMk/>
            <pc:sldMk cId="382861121" sldId="283"/>
            <ac:picMk id="75" creationId="{F70CA768-0BFC-58AB-01DE-A1BBFA4528EF}"/>
          </ac:picMkLst>
        </pc:picChg>
      </pc:sldChg>
      <pc:sldChg chg="addSp delSp modSp mod">
        <pc:chgData name="Mate Csanad" userId="318b3dc6109a1aac" providerId="LiveId" clId="{87419DE9-E2FB-4011-BCAB-3F982420AF7C}" dt="2024-01-02T07:28:51.015" v="43" actId="478"/>
        <pc:sldMkLst>
          <pc:docMk/>
          <pc:sldMk cId="3924080296" sldId="284"/>
        </pc:sldMkLst>
        <pc:spChg chg="del">
          <ac:chgData name="Mate Csanad" userId="318b3dc6109a1aac" providerId="LiveId" clId="{87419DE9-E2FB-4011-BCAB-3F982420AF7C}" dt="2024-01-02T07:28:30.734" v="41" actId="478"/>
          <ac:spMkLst>
            <pc:docMk/>
            <pc:sldMk cId="3924080296" sldId="284"/>
            <ac:spMk id="5" creationId="{31416B3A-F6E1-C8BE-3F91-E961F2419585}"/>
          </ac:spMkLst>
        </pc:spChg>
        <pc:spChg chg="del">
          <ac:chgData name="Mate Csanad" userId="318b3dc6109a1aac" providerId="LiveId" clId="{87419DE9-E2FB-4011-BCAB-3F982420AF7C}" dt="2024-01-02T07:28:29.258" v="40" actId="478"/>
          <ac:spMkLst>
            <pc:docMk/>
            <pc:sldMk cId="3924080296" sldId="284"/>
            <ac:spMk id="9" creationId="{1E148F22-F934-55F0-141C-4C54796EA322}"/>
          </ac:spMkLst>
        </pc:spChg>
        <pc:spChg chg="del">
          <ac:chgData name="Mate Csanad" userId="318b3dc6109a1aac" providerId="LiveId" clId="{87419DE9-E2FB-4011-BCAB-3F982420AF7C}" dt="2024-01-02T07:28:51.015" v="43" actId="478"/>
          <ac:spMkLst>
            <pc:docMk/>
            <pc:sldMk cId="3924080296" sldId="284"/>
            <ac:spMk id="15" creationId="{A3C3B36E-8F20-F5E1-1AB9-B82912CB6993}"/>
          </ac:spMkLst>
        </pc:spChg>
        <pc:spChg chg="del">
          <ac:chgData name="Mate Csanad" userId="318b3dc6109a1aac" providerId="LiveId" clId="{87419DE9-E2FB-4011-BCAB-3F982420AF7C}" dt="2024-01-02T07:28:47.882" v="42" actId="478"/>
          <ac:spMkLst>
            <pc:docMk/>
            <pc:sldMk cId="3924080296" sldId="284"/>
            <ac:spMk id="16" creationId="{0EE4C69C-8B55-E995-9907-50240273998F}"/>
          </ac:spMkLst>
        </pc:spChg>
        <pc:picChg chg="add del">
          <ac:chgData name="Mate Csanad" userId="318b3dc6109a1aac" providerId="LiveId" clId="{87419DE9-E2FB-4011-BCAB-3F982420AF7C}" dt="2024-01-02T07:28:11.059" v="37" actId="478"/>
          <ac:picMkLst>
            <pc:docMk/>
            <pc:sldMk cId="3924080296" sldId="284"/>
            <ac:picMk id="4" creationId="{1184D393-96FA-DFE9-0B15-59716AB7EC86}"/>
          </ac:picMkLst>
        </pc:picChg>
        <pc:picChg chg="add del mod">
          <ac:chgData name="Mate Csanad" userId="318b3dc6109a1aac" providerId="LiveId" clId="{87419DE9-E2FB-4011-BCAB-3F982420AF7C}" dt="2024-01-02T07:27:52.603" v="30"/>
          <ac:picMkLst>
            <pc:docMk/>
            <pc:sldMk cId="3924080296" sldId="284"/>
            <ac:picMk id="13" creationId="{4A30B7D8-6BD1-9BFB-92AD-291FB6D597BF}"/>
          </ac:picMkLst>
        </pc:picChg>
        <pc:picChg chg="add mod ord">
          <ac:chgData name="Mate Csanad" userId="318b3dc6109a1aac" providerId="LiveId" clId="{87419DE9-E2FB-4011-BCAB-3F982420AF7C}" dt="2024-01-02T07:28:09.366" v="36" actId="167"/>
          <ac:picMkLst>
            <pc:docMk/>
            <pc:sldMk cId="3924080296" sldId="284"/>
            <ac:picMk id="14" creationId="{4915EEE0-620E-6526-E8CD-0F17D7A377BD}"/>
          </ac:picMkLst>
        </pc:picChg>
      </pc:sldChg>
      <pc:sldMasterChg chg="modSldLayout">
        <pc:chgData name="Mate Csanad" userId="318b3dc6109a1aac" providerId="LiveId" clId="{87419DE9-E2FB-4011-BCAB-3F982420AF7C}" dt="2024-01-02T07:28:21.479" v="39" actId="20577"/>
        <pc:sldMasterMkLst>
          <pc:docMk/>
          <pc:sldMasterMk cId="259302227" sldId="2147483669"/>
        </pc:sldMasterMkLst>
        <pc:sldLayoutChg chg="modSp mod">
          <pc:chgData name="Mate Csanad" userId="318b3dc6109a1aac" providerId="LiveId" clId="{87419DE9-E2FB-4011-BCAB-3F982420AF7C}" dt="2024-01-02T07:28:21.479" v="39" actId="20577"/>
          <pc:sldLayoutMkLst>
            <pc:docMk/>
            <pc:sldMasterMk cId="259302227" sldId="2147483669"/>
            <pc:sldLayoutMk cId="689495741" sldId="2147483671"/>
          </pc:sldLayoutMkLst>
          <pc:spChg chg="mod">
            <ac:chgData name="Mate Csanad" userId="318b3dc6109a1aac" providerId="LiveId" clId="{87419DE9-E2FB-4011-BCAB-3F982420AF7C}" dt="2024-01-02T07:28:21.479" v="39" actId="20577"/>
            <ac:spMkLst>
              <pc:docMk/>
              <pc:sldMasterMk cId="259302227" sldId="2147483669"/>
              <pc:sldLayoutMk cId="689495741" sldId="2147483671"/>
              <ac:spMk id="6" creationId="{00000000-0000-0000-0000-000000000000}"/>
            </ac:spMkLst>
          </pc:spChg>
        </pc:sldLayoutChg>
      </pc:sldMasterChg>
    </pc:docChg>
  </pc:docChgLst>
  <pc:docChgLst>
    <pc:chgData name="Mate Csanad" userId="318b3dc6109a1aac" providerId="LiveId" clId="{FB134ABB-0107-4A13-9BD4-9BF6E52B49D3}"/>
    <pc:docChg chg="undo redo custSel addSld delSld modSld sldOrd modMainMaster addSection delSection modSection">
      <pc:chgData name="Mate Csanad" userId="318b3dc6109a1aac" providerId="LiveId" clId="{FB134ABB-0107-4A13-9BD4-9BF6E52B49D3}" dt="2024-11-05T13:01:01.025" v="4475" actId="1038"/>
      <pc:docMkLst>
        <pc:docMk/>
      </pc:docMkLst>
      <pc:sldChg chg="addSp modSp mod">
        <pc:chgData name="Mate Csanad" userId="318b3dc6109a1aac" providerId="LiveId" clId="{FB134ABB-0107-4A13-9BD4-9BF6E52B49D3}" dt="2024-11-04T08:25:42.250" v="3828" actId="1076"/>
        <pc:sldMkLst>
          <pc:docMk/>
          <pc:sldMk cId="187331507" sldId="256"/>
        </pc:sldMkLst>
        <pc:spChg chg="mod">
          <ac:chgData name="Mate Csanad" userId="318b3dc6109a1aac" providerId="LiveId" clId="{FB134ABB-0107-4A13-9BD4-9BF6E52B49D3}" dt="2024-11-03T14:04:40.173" v="3280" actId="20577"/>
          <ac:spMkLst>
            <pc:docMk/>
            <pc:sldMk cId="187331507" sldId="256"/>
            <ac:spMk id="3" creationId="{00000000-0000-0000-0000-000000000000}"/>
          </ac:spMkLst>
        </pc:spChg>
        <pc:picChg chg="mod">
          <ac:chgData name="Mate Csanad" userId="318b3dc6109a1aac" providerId="LiveId" clId="{FB134ABB-0107-4A13-9BD4-9BF6E52B49D3}" dt="2024-11-04T08:25:42.250" v="3828" actId="1076"/>
          <ac:picMkLst>
            <pc:docMk/>
            <pc:sldMk cId="187331507" sldId="256"/>
            <ac:picMk id="6" creationId="{54E3897E-FAA2-BC4A-6769-CAA3C78E88B2}"/>
          </ac:picMkLst>
        </pc:picChg>
        <pc:picChg chg="add mod modCrop">
          <ac:chgData name="Mate Csanad" userId="318b3dc6109a1aac" providerId="LiveId" clId="{FB134ABB-0107-4A13-9BD4-9BF6E52B49D3}" dt="2024-11-03T14:06:00.003" v="3293" actId="1076"/>
          <ac:picMkLst>
            <pc:docMk/>
            <pc:sldMk cId="187331507" sldId="256"/>
            <ac:picMk id="9" creationId="{2C82CE26-4623-C00A-F0B6-4F57D57A89A3}"/>
          </ac:picMkLst>
        </pc:picChg>
      </pc:sldChg>
      <pc:sldChg chg="del">
        <pc:chgData name="Mate Csanad" userId="318b3dc6109a1aac" providerId="LiveId" clId="{FB134ABB-0107-4A13-9BD4-9BF6E52B49D3}" dt="2024-11-01T17:04:13.797" v="2748" actId="47"/>
        <pc:sldMkLst>
          <pc:docMk/>
          <pc:sldMk cId="924971923" sldId="257"/>
        </pc:sldMkLst>
      </pc:sldChg>
      <pc:sldChg chg="modSp mod">
        <pc:chgData name="Mate Csanad" userId="318b3dc6109a1aac" providerId="LiveId" clId="{FB134ABB-0107-4A13-9BD4-9BF6E52B49D3}" dt="2024-11-03T19:50:52.711" v="3297" actId="27636"/>
        <pc:sldMkLst>
          <pc:docMk/>
          <pc:sldMk cId="4182682624" sldId="259"/>
        </pc:sldMkLst>
        <pc:spChg chg="mod">
          <ac:chgData name="Mate Csanad" userId="318b3dc6109a1aac" providerId="LiveId" clId="{FB134ABB-0107-4A13-9BD4-9BF6E52B49D3}" dt="2024-11-03T19:50:52.711" v="3297" actId="27636"/>
          <ac:spMkLst>
            <pc:docMk/>
            <pc:sldMk cId="4182682624" sldId="259"/>
            <ac:spMk id="3" creationId="{1E0F5CAD-81F1-426C-BDF1-4FB1A1547D95}"/>
          </ac:spMkLst>
        </pc:spChg>
        <pc:spChg chg="mod">
          <ac:chgData name="Mate Csanad" userId="318b3dc6109a1aac" providerId="LiveId" clId="{FB134ABB-0107-4A13-9BD4-9BF6E52B49D3}" dt="2024-11-01T16:59:08.434" v="2703" actId="14100"/>
          <ac:spMkLst>
            <pc:docMk/>
            <pc:sldMk cId="4182682624" sldId="259"/>
            <ac:spMk id="31" creationId="{932B4A4F-2DF1-41A9-AD53-952FA6EB7E75}"/>
          </ac:spMkLst>
        </pc:spChg>
      </pc:sldChg>
      <pc:sldChg chg="addSp modSp mod">
        <pc:chgData name="Mate Csanad" userId="318b3dc6109a1aac" providerId="LiveId" clId="{FB134ABB-0107-4A13-9BD4-9BF6E52B49D3}" dt="2024-11-04T13:22:21.815" v="4418" actId="14826"/>
        <pc:sldMkLst>
          <pc:docMk/>
          <pc:sldMk cId="382861121" sldId="283"/>
        </pc:sldMkLst>
        <pc:spChg chg="mod">
          <ac:chgData name="Mate Csanad" userId="318b3dc6109a1aac" providerId="LiveId" clId="{FB134ABB-0107-4A13-9BD4-9BF6E52B49D3}" dt="2024-11-04T08:34:15.789" v="4402" actId="790"/>
          <ac:spMkLst>
            <pc:docMk/>
            <pc:sldMk cId="382861121" sldId="283"/>
            <ac:spMk id="2" creationId="{46051FBF-F06B-4660-969E-A3A67EC60EE4}"/>
          </ac:spMkLst>
        </pc:spChg>
        <pc:spChg chg="mod">
          <ac:chgData name="Mate Csanad" userId="318b3dc6109a1aac" providerId="LiveId" clId="{FB134ABB-0107-4A13-9BD4-9BF6E52B49D3}" dt="2024-11-04T08:34:15.789" v="4402" actId="790"/>
          <ac:spMkLst>
            <pc:docMk/>
            <pc:sldMk cId="382861121" sldId="283"/>
            <ac:spMk id="3" creationId="{E5DB1B26-E2EC-4641-B40E-CB52A1DEDE01}"/>
          </ac:spMkLst>
        </pc:spChg>
        <pc:spChg chg="mod">
          <ac:chgData name="Mate Csanad" userId="318b3dc6109a1aac" providerId="LiveId" clId="{FB134ABB-0107-4A13-9BD4-9BF6E52B49D3}" dt="2024-11-04T08:34:15.789" v="4402" actId="790"/>
          <ac:spMkLst>
            <pc:docMk/>
            <pc:sldMk cId="382861121" sldId="283"/>
            <ac:spMk id="5" creationId="{0FECAF0D-7E19-4A9A-A3E4-DCC8F63E8ED3}"/>
          </ac:spMkLst>
        </pc:spChg>
        <pc:spChg chg="mod">
          <ac:chgData name="Mate Csanad" userId="318b3dc6109a1aac" providerId="LiveId" clId="{FB134ABB-0107-4A13-9BD4-9BF6E52B49D3}" dt="2024-11-04T08:34:41.319" v="4417" actId="20577"/>
          <ac:spMkLst>
            <pc:docMk/>
            <pc:sldMk cId="382861121" sldId="283"/>
            <ac:spMk id="6" creationId="{CF40B467-142A-4530-9153-1E1EBBB6454D}"/>
          </ac:spMkLst>
        </pc:spChg>
        <pc:spChg chg="add mod">
          <ac:chgData name="Mate Csanad" userId="318b3dc6109a1aac" providerId="LiveId" clId="{FB134ABB-0107-4A13-9BD4-9BF6E52B49D3}" dt="2024-11-04T08:34:15.789" v="4402" actId="790"/>
          <ac:spMkLst>
            <pc:docMk/>
            <pc:sldMk cId="382861121" sldId="283"/>
            <ac:spMk id="8" creationId="{E487FEED-9A73-721B-512F-12988E975632}"/>
          </ac:spMkLst>
        </pc:spChg>
        <pc:spChg chg="mod">
          <ac:chgData name="Mate Csanad" userId="318b3dc6109a1aac" providerId="LiveId" clId="{FB134ABB-0107-4A13-9BD4-9BF6E52B49D3}" dt="2024-11-04T08:34:15.789" v="4402" actId="790"/>
          <ac:spMkLst>
            <pc:docMk/>
            <pc:sldMk cId="382861121" sldId="283"/>
            <ac:spMk id="10" creationId="{52E1E685-2011-B038-FA68-ED8287B8107E}"/>
          </ac:spMkLst>
        </pc:spChg>
        <pc:picChg chg="mod">
          <ac:chgData name="Mate Csanad" userId="318b3dc6109a1aac" providerId="LiveId" clId="{FB134ABB-0107-4A13-9BD4-9BF6E52B49D3}" dt="2024-11-04T13:22:21.815" v="4418" actId="14826"/>
          <ac:picMkLst>
            <pc:docMk/>
            <pc:sldMk cId="382861121" sldId="283"/>
            <ac:picMk id="7" creationId="{1D6C3525-C2B9-7585-E3CB-9B7B48233B27}"/>
          </ac:picMkLst>
        </pc:picChg>
      </pc:sldChg>
      <pc:sldChg chg="addSp delSp modSp mod modClrScheme chgLayout">
        <pc:chgData name="Mate Csanad" userId="318b3dc6109a1aac" providerId="LiveId" clId="{FB134ABB-0107-4A13-9BD4-9BF6E52B49D3}" dt="2024-11-01T17:04:06.494" v="2747" actId="700"/>
        <pc:sldMkLst>
          <pc:docMk/>
          <pc:sldMk cId="635304495" sldId="285"/>
        </pc:sldMkLst>
        <pc:spChg chg="add del mod ord">
          <ac:chgData name="Mate Csanad" userId="318b3dc6109a1aac" providerId="LiveId" clId="{FB134ABB-0107-4A13-9BD4-9BF6E52B49D3}" dt="2024-11-01T17:03:58.284" v="2746" actId="700"/>
          <ac:spMkLst>
            <pc:docMk/>
            <pc:sldMk cId="635304495" sldId="285"/>
            <ac:spMk id="2" creationId="{258ADDD7-CA01-A94A-121F-8E79AADA97F0}"/>
          </ac:spMkLst>
        </pc:spChg>
        <pc:spChg chg="mod ord">
          <ac:chgData name="Mate Csanad" userId="318b3dc6109a1aac" providerId="LiveId" clId="{FB134ABB-0107-4A13-9BD4-9BF6E52B49D3}" dt="2024-11-01T17:04:06.494" v="2747" actId="700"/>
          <ac:spMkLst>
            <pc:docMk/>
            <pc:sldMk cId="635304495" sldId="285"/>
            <ac:spMk id="3" creationId="{CFD4BD54-DDEA-1DD0-1FB8-CBDA3A96B6F4}"/>
          </ac:spMkLst>
        </pc:spChg>
        <pc:spChg chg="mod ord">
          <ac:chgData name="Mate Csanad" userId="318b3dc6109a1aac" providerId="LiveId" clId="{FB134ABB-0107-4A13-9BD4-9BF6E52B49D3}" dt="2024-11-01T17:04:06.494" v="2747" actId="700"/>
          <ac:spMkLst>
            <pc:docMk/>
            <pc:sldMk cId="635304495" sldId="285"/>
            <ac:spMk id="4" creationId="{C0DDA2FC-CE41-27D8-EBCE-A82CEEA4D9ED}"/>
          </ac:spMkLst>
        </pc:spChg>
        <pc:spChg chg="add del mod ord">
          <ac:chgData name="Mate Csanad" userId="318b3dc6109a1aac" providerId="LiveId" clId="{FB134ABB-0107-4A13-9BD4-9BF6E52B49D3}" dt="2024-11-01T17:04:06.494" v="2747" actId="700"/>
          <ac:spMkLst>
            <pc:docMk/>
            <pc:sldMk cId="635304495" sldId="285"/>
            <ac:spMk id="5" creationId="{03121110-872B-23EE-CCED-2836C68B61FD}"/>
          </ac:spMkLst>
        </pc:spChg>
        <pc:spChg chg="add mod ord">
          <ac:chgData name="Mate Csanad" userId="318b3dc6109a1aac" providerId="LiveId" clId="{FB134ABB-0107-4A13-9BD4-9BF6E52B49D3}" dt="2024-11-01T17:04:06.494" v="2747" actId="700"/>
          <ac:spMkLst>
            <pc:docMk/>
            <pc:sldMk cId="635304495" sldId="285"/>
            <ac:spMk id="6" creationId="{E1B5F97E-D82A-DFAB-3ED6-9CAE80BDFC49}"/>
          </ac:spMkLst>
        </pc:spChg>
        <pc:spChg chg="mod ord">
          <ac:chgData name="Mate Csanad" userId="318b3dc6109a1aac" providerId="LiveId" clId="{FB134ABB-0107-4A13-9BD4-9BF6E52B49D3}" dt="2024-11-01T17:04:06.494" v="2747" actId="700"/>
          <ac:spMkLst>
            <pc:docMk/>
            <pc:sldMk cId="635304495" sldId="285"/>
            <ac:spMk id="7" creationId="{00000000-0000-0000-0000-000000000000}"/>
          </ac:spMkLst>
        </pc:spChg>
        <pc:spChg chg="del mod ord">
          <ac:chgData name="Mate Csanad" userId="318b3dc6109a1aac" providerId="LiveId" clId="{FB134ABB-0107-4A13-9BD4-9BF6E52B49D3}" dt="2024-11-01T17:03:53.946" v="2745" actId="700"/>
          <ac:spMkLst>
            <pc:docMk/>
            <pc:sldMk cId="635304495" sldId="285"/>
            <ac:spMk id="9" creationId="{290EBD39-7BDA-4FC1-89F9-B1867FDB38E5}"/>
          </ac:spMkLst>
        </pc:spChg>
      </pc:sldChg>
      <pc:sldChg chg="modSp mod">
        <pc:chgData name="Mate Csanad" userId="318b3dc6109a1aac" providerId="LiveId" clId="{FB134ABB-0107-4A13-9BD4-9BF6E52B49D3}" dt="2024-10-28T09:32:10.850" v="534" actId="1076"/>
        <pc:sldMkLst>
          <pc:docMk/>
          <pc:sldMk cId="1394630258" sldId="591"/>
        </pc:sldMkLst>
        <pc:spChg chg="mod">
          <ac:chgData name="Mate Csanad" userId="318b3dc6109a1aac" providerId="LiveId" clId="{FB134ABB-0107-4A13-9BD4-9BF6E52B49D3}" dt="2024-10-28T09:32:06.718" v="533" actId="27636"/>
          <ac:spMkLst>
            <pc:docMk/>
            <pc:sldMk cId="1394630258" sldId="591"/>
            <ac:spMk id="3" creationId="{9A032E92-A5AB-62DC-6C9C-CB519E986497}"/>
          </ac:spMkLst>
        </pc:spChg>
        <pc:picChg chg="mod">
          <ac:chgData name="Mate Csanad" userId="318b3dc6109a1aac" providerId="LiveId" clId="{FB134ABB-0107-4A13-9BD4-9BF6E52B49D3}" dt="2024-10-28T09:32:10.850" v="534" actId="1076"/>
          <ac:picMkLst>
            <pc:docMk/>
            <pc:sldMk cId="1394630258" sldId="591"/>
            <ac:picMk id="9" creationId="{00000000-0000-0000-0000-000000000000}"/>
          </ac:picMkLst>
        </pc:picChg>
      </pc:sldChg>
      <pc:sldChg chg="addSp modSp mod">
        <pc:chgData name="Mate Csanad" userId="318b3dc6109a1aac" providerId="LiveId" clId="{FB134ABB-0107-4A13-9BD4-9BF6E52B49D3}" dt="2024-11-03T19:51:46.116" v="3305" actId="14100"/>
        <pc:sldMkLst>
          <pc:docMk/>
          <pc:sldMk cId="1427049955" sldId="593"/>
        </pc:sldMkLst>
        <pc:spChg chg="mod">
          <ac:chgData name="Mate Csanad" userId="318b3dc6109a1aac" providerId="LiveId" clId="{FB134ABB-0107-4A13-9BD4-9BF6E52B49D3}" dt="2024-11-03T19:51:36.447" v="3304" actId="20577"/>
          <ac:spMkLst>
            <pc:docMk/>
            <pc:sldMk cId="1427049955" sldId="593"/>
            <ac:spMk id="3" creationId="{00000000-0000-0000-0000-000000000000}"/>
          </ac:spMkLst>
        </pc:spChg>
        <pc:spChg chg="mod">
          <ac:chgData name="Mate Csanad" userId="318b3dc6109a1aac" providerId="LiveId" clId="{FB134ABB-0107-4A13-9BD4-9BF6E52B49D3}" dt="2024-11-01T16:16:04.971" v="2191" actId="1076"/>
          <ac:spMkLst>
            <pc:docMk/>
            <pc:sldMk cId="1427049955" sldId="593"/>
            <ac:spMk id="6" creationId="{D48AC5F5-934D-4A02-B7BD-7D8FFBAAA0A8}"/>
          </ac:spMkLst>
        </pc:spChg>
        <pc:spChg chg="add mod">
          <ac:chgData name="Mate Csanad" userId="318b3dc6109a1aac" providerId="LiveId" clId="{FB134ABB-0107-4A13-9BD4-9BF6E52B49D3}" dt="2024-11-01T16:15:24.548" v="2190" actId="20577"/>
          <ac:spMkLst>
            <pc:docMk/>
            <pc:sldMk cId="1427049955" sldId="593"/>
            <ac:spMk id="9" creationId="{E913E6FD-1561-D980-0ECC-E06631218261}"/>
          </ac:spMkLst>
        </pc:spChg>
        <pc:spChg chg="add mod">
          <ac:chgData name="Mate Csanad" userId="318b3dc6109a1aac" providerId="LiveId" clId="{FB134ABB-0107-4A13-9BD4-9BF6E52B49D3}" dt="2024-11-01T16:15:04.845" v="2185" actId="20577"/>
          <ac:spMkLst>
            <pc:docMk/>
            <pc:sldMk cId="1427049955" sldId="593"/>
            <ac:spMk id="11" creationId="{4AE066ED-6D2C-0DC0-0C31-5E21C65A604D}"/>
          </ac:spMkLst>
        </pc:spChg>
        <pc:spChg chg="add mod">
          <ac:chgData name="Mate Csanad" userId="318b3dc6109a1aac" providerId="LiveId" clId="{FB134ABB-0107-4A13-9BD4-9BF6E52B49D3}" dt="2024-11-01T16:59:15.655" v="2704"/>
          <ac:spMkLst>
            <pc:docMk/>
            <pc:sldMk cId="1427049955" sldId="593"/>
            <ac:spMk id="16" creationId="{9D314794-5195-CF9B-A6DD-AD2FEB3B0E34}"/>
          </ac:spMkLst>
        </pc:spChg>
        <pc:spChg chg="add mod">
          <ac:chgData name="Mate Csanad" userId="318b3dc6109a1aac" providerId="LiveId" clId="{FB134ABB-0107-4A13-9BD4-9BF6E52B49D3}" dt="2024-11-01T16:59:17.967" v="2705"/>
          <ac:spMkLst>
            <pc:docMk/>
            <pc:sldMk cId="1427049955" sldId="593"/>
            <ac:spMk id="17" creationId="{C542E1AB-82CB-A7F2-8170-CC915AB51B6E}"/>
          </ac:spMkLst>
        </pc:spChg>
        <pc:grpChg chg="mod">
          <ac:chgData name="Mate Csanad" userId="318b3dc6109a1aac" providerId="LiveId" clId="{FB134ABB-0107-4A13-9BD4-9BF6E52B49D3}" dt="2024-11-01T16:14:27.116" v="2167" actId="1076"/>
          <ac:grpSpMkLst>
            <pc:docMk/>
            <pc:sldMk cId="1427049955" sldId="593"/>
            <ac:grpSpMk id="13" creationId="{994D38F3-8E4C-43FE-BF8D-6B36D8F0013D}"/>
          </ac:grpSpMkLst>
        </pc:grpChg>
        <pc:picChg chg="mod">
          <ac:chgData name="Mate Csanad" userId="318b3dc6109a1aac" providerId="LiveId" clId="{FB134ABB-0107-4A13-9BD4-9BF6E52B49D3}" dt="2024-11-03T19:51:46.116" v="3305" actId="14100"/>
          <ac:picMkLst>
            <pc:docMk/>
            <pc:sldMk cId="1427049955" sldId="593"/>
            <ac:picMk id="14" creationId="{C81102A2-22BC-DA48-4222-CF87898B89F5}"/>
          </ac:picMkLst>
        </pc:picChg>
        <pc:picChg chg="mod">
          <ac:chgData name="Mate Csanad" userId="318b3dc6109a1aac" providerId="LiveId" clId="{FB134ABB-0107-4A13-9BD4-9BF6E52B49D3}" dt="2024-11-03T19:51:46.116" v="3305" actId="14100"/>
          <ac:picMkLst>
            <pc:docMk/>
            <pc:sldMk cId="1427049955" sldId="593"/>
            <ac:picMk id="15" creationId="{E530A269-BB23-0AB1-71D2-F490F9895D28}"/>
          </ac:picMkLst>
        </pc:picChg>
        <pc:picChg chg="mod">
          <ac:chgData name="Mate Csanad" userId="318b3dc6109a1aac" providerId="LiveId" clId="{FB134ABB-0107-4A13-9BD4-9BF6E52B49D3}" dt="2024-11-01T16:14:33.340" v="2170" actId="1076"/>
          <ac:picMkLst>
            <pc:docMk/>
            <pc:sldMk cId="1427049955" sldId="593"/>
            <ac:picMk id="26" creationId="{734E6095-FF71-796B-D50B-FC0F7E5E4F61}"/>
          </ac:picMkLst>
        </pc:picChg>
      </pc:sldChg>
      <pc:sldChg chg="addSp modSp mod ord">
        <pc:chgData name="Mate Csanad" userId="318b3dc6109a1aac" providerId="LiveId" clId="{FB134ABB-0107-4A13-9BD4-9BF6E52B49D3}" dt="2024-11-04T08:29:49.636" v="4266" actId="790"/>
        <pc:sldMkLst>
          <pc:docMk/>
          <pc:sldMk cId="836955403" sldId="594"/>
        </pc:sldMkLst>
        <pc:spChg chg="mod">
          <ac:chgData name="Mate Csanad" userId="318b3dc6109a1aac" providerId="LiveId" clId="{FB134ABB-0107-4A13-9BD4-9BF6E52B49D3}" dt="2024-11-04T08:29:49.636" v="4266" actId="790"/>
          <ac:spMkLst>
            <pc:docMk/>
            <pc:sldMk cId="836955403" sldId="594"/>
            <ac:spMk id="2" creationId="{E3E62A5F-3AD4-F235-475C-96976558CAA2}"/>
          </ac:spMkLst>
        </pc:spChg>
        <pc:spChg chg="mod">
          <ac:chgData name="Mate Csanad" userId="318b3dc6109a1aac" providerId="LiveId" clId="{FB134ABB-0107-4A13-9BD4-9BF6E52B49D3}" dt="2024-11-04T08:29:49.636" v="4266" actId="790"/>
          <ac:spMkLst>
            <pc:docMk/>
            <pc:sldMk cId="836955403" sldId="594"/>
            <ac:spMk id="3" creationId="{C2828723-44FE-C9C3-AEE4-54F0C66E67C9}"/>
          </ac:spMkLst>
        </pc:spChg>
        <pc:spChg chg="add mod">
          <ac:chgData name="Mate Csanad" userId="318b3dc6109a1aac" providerId="LiveId" clId="{FB134ABB-0107-4A13-9BD4-9BF6E52B49D3}" dt="2024-11-04T08:29:49.636" v="4266" actId="790"/>
          <ac:spMkLst>
            <pc:docMk/>
            <pc:sldMk cId="836955403" sldId="594"/>
            <ac:spMk id="4" creationId="{2AC48C00-667D-5E4C-4DB3-B08B1AD181DB}"/>
          </ac:spMkLst>
        </pc:spChg>
        <pc:spChg chg="mod">
          <ac:chgData name="Mate Csanad" userId="318b3dc6109a1aac" providerId="LiveId" clId="{FB134ABB-0107-4A13-9BD4-9BF6E52B49D3}" dt="2024-11-04T08:29:49.636" v="4266" actId="790"/>
          <ac:spMkLst>
            <pc:docMk/>
            <pc:sldMk cId="836955403" sldId="594"/>
            <ac:spMk id="5" creationId="{0FECAF0D-7E19-4A9A-A3E4-DCC8F63E8ED3}"/>
          </ac:spMkLst>
        </pc:spChg>
        <pc:spChg chg="mod">
          <ac:chgData name="Mate Csanad" userId="318b3dc6109a1aac" providerId="LiveId" clId="{FB134ABB-0107-4A13-9BD4-9BF6E52B49D3}" dt="2024-11-04T08:29:49.636" v="4266" actId="790"/>
          <ac:spMkLst>
            <pc:docMk/>
            <pc:sldMk cId="836955403" sldId="594"/>
            <ac:spMk id="6" creationId="{CF40B467-142A-4530-9153-1E1EBBB6454D}"/>
          </ac:spMkLst>
        </pc:spChg>
        <pc:spChg chg="mod">
          <ac:chgData name="Mate Csanad" userId="318b3dc6109a1aac" providerId="LiveId" clId="{FB134ABB-0107-4A13-9BD4-9BF6E52B49D3}" dt="2024-11-04T08:29:49.636" v="4266" actId="790"/>
          <ac:spMkLst>
            <pc:docMk/>
            <pc:sldMk cId="836955403" sldId="594"/>
            <ac:spMk id="7" creationId="{A710A5FE-D043-8657-CDD3-BDAC999AB83E}"/>
          </ac:spMkLst>
        </pc:spChg>
        <pc:spChg chg="mod">
          <ac:chgData name="Mate Csanad" userId="318b3dc6109a1aac" providerId="LiveId" clId="{FB134ABB-0107-4A13-9BD4-9BF6E52B49D3}" dt="2024-11-01T17:01:53.877" v="2738" actId="790"/>
          <ac:spMkLst>
            <pc:docMk/>
            <pc:sldMk cId="836955403" sldId="594"/>
            <ac:spMk id="8" creationId="{8A1CE6C0-C5F3-7484-099E-389E76008155}"/>
          </ac:spMkLst>
        </pc:spChg>
        <pc:spChg chg="mod">
          <ac:chgData name="Mate Csanad" userId="318b3dc6109a1aac" providerId="LiveId" clId="{FB134ABB-0107-4A13-9BD4-9BF6E52B49D3}" dt="2024-11-04T08:29:49.636" v="4266" actId="790"/>
          <ac:spMkLst>
            <pc:docMk/>
            <pc:sldMk cId="836955403" sldId="594"/>
            <ac:spMk id="14" creationId="{247DB876-890D-3916-C46B-35FA4A0C5CC0}"/>
          </ac:spMkLst>
        </pc:spChg>
        <pc:spChg chg="mod">
          <ac:chgData name="Mate Csanad" userId="318b3dc6109a1aac" providerId="LiveId" clId="{FB134ABB-0107-4A13-9BD4-9BF6E52B49D3}" dt="2024-11-04T08:29:49.636" v="4266" actId="790"/>
          <ac:spMkLst>
            <pc:docMk/>
            <pc:sldMk cId="836955403" sldId="594"/>
            <ac:spMk id="16" creationId="{45D07B51-F85B-AB36-DC5C-A7C20689A8C8}"/>
          </ac:spMkLst>
        </pc:spChg>
        <pc:spChg chg="mod">
          <ac:chgData name="Mate Csanad" userId="318b3dc6109a1aac" providerId="LiveId" clId="{FB134ABB-0107-4A13-9BD4-9BF6E52B49D3}" dt="2024-11-04T08:29:49.636" v="4266" actId="790"/>
          <ac:spMkLst>
            <pc:docMk/>
            <pc:sldMk cId="836955403" sldId="594"/>
            <ac:spMk id="19" creationId="{08A2A7D3-A035-695A-B22C-3C4D1420B94C}"/>
          </ac:spMkLst>
        </pc:spChg>
        <pc:picChg chg="mod">
          <ac:chgData name="Mate Csanad" userId="318b3dc6109a1aac" providerId="LiveId" clId="{FB134ABB-0107-4A13-9BD4-9BF6E52B49D3}" dt="2024-10-28T09:14:54.023" v="43" actId="1076"/>
          <ac:picMkLst>
            <pc:docMk/>
            <pc:sldMk cId="836955403" sldId="594"/>
            <ac:picMk id="10" creationId="{6ACCBE51-BFCF-505F-023F-F679AE017679}"/>
          </ac:picMkLst>
        </pc:picChg>
        <pc:picChg chg="mod">
          <ac:chgData name="Mate Csanad" userId="318b3dc6109a1aac" providerId="LiveId" clId="{FB134ABB-0107-4A13-9BD4-9BF6E52B49D3}" dt="2024-11-01T17:01:31.445" v="2731"/>
          <ac:picMkLst>
            <pc:docMk/>
            <pc:sldMk cId="836955403" sldId="594"/>
            <ac:picMk id="13" creationId="{D4E5B740-3C55-E2E0-22E1-01184ABD93D2}"/>
          </ac:picMkLst>
        </pc:picChg>
      </pc:sldChg>
      <pc:sldChg chg="addSp delSp modSp mod ord">
        <pc:chgData name="Mate Csanad" userId="318b3dc6109a1aac" providerId="LiveId" clId="{FB134ABB-0107-4A13-9BD4-9BF6E52B49D3}" dt="2024-11-03T13:59:38.772" v="3155" actId="790"/>
        <pc:sldMkLst>
          <pc:docMk/>
          <pc:sldMk cId="1777321355" sldId="595"/>
        </pc:sldMkLst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2" creationId="{F5ABBF87-4CA1-4E57-AA94-8E32B8195251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3" creationId="{373A5EBF-EC83-4F26-9AF0-D987C3B8F2AE}"/>
          </ac:spMkLst>
        </pc:spChg>
        <pc:spChg chg="add 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4" creationId="{4F2304F3-8AFC-AA8E-C0DE-DD7E713DB6BB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6" creationId="{1909320D-57B0-996B-6F2B-8E2F959B0F24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7" creationId="{8D2AE5AB-B621-437B-733D-29485B1C945C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8" creationId="{8713BCE2-63D8-A0B5-4681-7324A1DF060C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10" creationId="{AD31516A-5705-46CC-EB15-0BAF5526DD3E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11" creationId="{88B2CBE2-B75C-CEC2-0EB2-FE704A0A05DE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12" creationId="{5552925B-D1D1-6B81-BB62-B51676BC22D5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13" creationId="{880A97F5-45DB-4F35-743B-4EA664E4C287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14" creationId="{003626C7-2BB8-D668-6C8D-2D5F0CFCC0BB}"/>
          </ac:spMkLst>
        </pc:spChg>
        <pc:spChg chg="add del 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17" creationId="{0D7D97CD-3E35-340A-AE8A-268C95E9C3C5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18" creationId="{2541D615-6A50-9D0D-25D2-018CE6024A51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19" creationId="{61D686E3-1D2C-08D7-BC07-6E8BB4A36326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23" creationId="{C6C496DC-EEED-429B-F5C4-469085361F1A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24" creationId="{B3F200A7-87BC-7B10-0D35-3961CBEB1098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25" creationId="{E408F722-A3DD-A075-7805-0697E4CE40E9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26" creationId="{B53AE8EF-6D8E-CCB3-FDB9-588A9B2CFE52}"/>
          </ac:spMkLst>
        </pc:spChg>
        <pc:spChg chg="mod">
          <ac:chgData name="Mate Csanad" userId="318b3dc6109a1aac" providerId="LiveId" clId="{FB134ABB-0107-4A13-9BD4-9BF6E52B49D3}" dt="2024-11-03T13:59:38.772" v="3155" actId="790"/>
          <ac:spMkLst>
            <pc:docMk/>
            <pc:sldMk cId="1777321355" sldId="595"/>
            <ac:spMk id="27" creationId="{9CD28CD9-B4DB-D4AF-CF0E-D1C8CD0ACBC7}"/>
          </ac:spMkLst>
        </pc:spChg>
        <pc:picChg chg="add del mod">
          <ac:chgData name="Mate Csanad" userId="318b3dc6109a1aac" providerId="LiveId" clId="{FB134ABB-0107-4A13-9BD4-9BF6E52B49D3}" dt="2024-10-28T09:36:46.170" v="550" actId="21"/>
          <ac:picMkLst>
            <pc:docMk/>
            <pc:sldMk cId="1777321355" sldId="595"/>
            <ac:picMk id="5" creationId="{3C9BD3ED-DF8E-6BEE-20FC-68234FA57EB6}"/>
          </ac:picMkLst>
        </pc:picChg>
      </pc:sldChg>
      <pc:sldChg chg="addSp modSp mod ord">
        <pc:chgData name="Mate Csanad" userId="318b3dc6109a1aac" providerId="LiveId" clId="{FB134ABB-0107-4A13-9BD4-9BF6E52B49D3}" dt="2024-11-01T17:00:41.349" v="2726" actId="207"/>
        <pc:sldMkLst>
          <pc:docMk/>
          <pc:sldMk cId="2104500032" sldId="603"/>
        </pc:sldMkLst>
        <pc:spChg chg="mod">
          <ac:chgData name="Mate Csanad" userId="318b3dc6109a1aac" providerId="LiveId" clId="{FB134ABB-0107-4A13-9BD4-9BF6E52B49D3}" dt="2024-10-28T09:40:04.311" v="865" actId="20577"/>
          <ac:spMkLst>
            <pc:docMk/>
            <pc:sldMk cId="2104500032" sldId="603"/>
            <ac:spMk id="2" creationId="{83F40536-A81C-239E-DFD8-513B26C79B6D}"/>
          </ac:spMkLst>
        </pc:spChg>
        <pc:spChg chg="add mod">
          <ac:chgData name="Mate Csanad" userId="318b3dc6109a1aac" providerId="LiveId" clId="{FB134ABB-0107-4A13-9BD4-9BF6E52B49D3}" dt="2024-11-01T17:00:41.349" v="2726" actId="207"/>
          <ac:spMkLst>
            <pc:docMk/>
            <pc:sldMk cId="2104500032" sldId="603"/>
            <ac:spMk id="9" creationId="{C3EAA887-E399-8C40-4D81-07C81178196B}"/>
          </ac:spMkLst>
        </pc:spChg>
        <pc:spChg chg="mod">
          <ac:chgData name="Mate Csanad" userId="318b3dc6109a1aac" providerId="LiveId" clId="{FB134ABB-0107-4A13-9BD4-9BF6E52B49D3}" dt="2024-10-28T09:39:49.113" v="831" actId="1076"/>
          <ac:spMkLst>
            <pc:docMk/>
            <pc:sldMk cId="2104500032" sldId="603"/>
            <ac:spMk id="10" creationId="{43680658-A218-5BB0-1F86-9BDA0D10DCF6}"/>
          </ac:spMkLst>
        </pc:spChg>
        <pc:picChg chg="mod">
          <ac:chgData name="Mate Csanad" userId="318b3dc6109a1aac" providerId="LiveId" clId="{FB134ABB-0107-4A13-9BD4-9BF6E52B49D3}" dt="2024-10-28T09:39:45.040" v="830" actId="14100"/>
          <ac:picMkLst>
            <pc:docMk/>
            <pc:sldMk cId="2104500032" sldId="603"/>
            <ac:picMk id="7" creationId="{F10A2D47-601F-6655-A229-34C8F9A5D31E}"/>
          </ac:picMkLst>
        </pc:picChg>
        <pc:picChg chg="mod">
          <ac:chgData name="Mate Csanad" userId="318b3dc6109a1aac" providerId="LiveId" clId="{FB134ABB-0107-4A13-9BD4-9BF6E52B49D3}" dt="2024-10-28T09:39:45.040" v="830" actId="14100"/>
          <ac:picMkLst>
            <pc:docMk/>
            <pc:sldMk cId="2104500032" sldId="603"/>
            <ac:picMk id="8" creationId="{D819B43E-ADC9-AFD0-BBBA-19EE0383246F}"/>
          </ac:picMkLst>
        </pc:picChg>
      </pc:sldChg>
      <pc:sldChg chg="addSp modSp mod ord">
        <pc:chgData name="Mate Csanad" userId="318b3dc6109a1aac" providerId="LiveId" clId="{FB134ABB-0107-4A13-9BD4-9BF6E52B49D3}" dt="2024-11-04T08:30:50.379" v="4269" actId="790"/>
        <pc:sldMkLst>
          <pc:docMk/>
          <pc:sldMk cId="3683243328" sldId="609"/>
        </pc:sldMkLst>
        <pc:spChg chg="mod">
          <ac:chgData name="Mate Csanad" userId="318b3dc6109a1aac" providerId="LiveId" clId="{FB134ABB-0107-4A13-9BD4-9BF6E52B49D3}" dt="2024-11-04T08:30:50.379" v="4269" actId="790"/>
          <ac:spMkLst>
            <pc:docMk/>
            <pc:sldMk cId="3683243328" sldId="609"/>
            <ac:spMk id="2" creationId="{A63AA4B1-7CEE-F336-8C3A-53F1F0359935}"/>
          </ac:spMkLst>
        </pc:spChg>
        <pc:spChg chg="mod">
          <ac:chgData name="Mate Csanad" userId="318b3dc6109a1aac" providerId="LiveId" clId="{FB134ABB-0107-4A13-9BD4-9BF6E52B49D3}" dt="2024-11-04T08:30:50.379" v="4269" actId="790"/>
          <ac:spMkLst>
            <pc:docMk/>
            <pc:sldMk cId="3683243328" sldId="609"/>
            <ac:spMk id="3" creationId="{F4D77415-8EF4-EF8E-D0B6-4BC7428FB253}"/>
          </ac:spMkLst>
        </pc:spChg>
        <pc:spChg chg="mod">
          <ac:chgData name="Mate Csanad" userId="318b3dc6109a1aac" providerId="LiveId" clId="{FB134ABB-0107-4A13-9BD4-9BF6E52B49D3}" dt="2024-11-04T08:30:50.379" v="4269" actId="790"/>
          <ac:spMkLst>
            <pc:docMk/>
            <pc:sldMk cId="3683243328" sldId="609"/>
            <ac:spMk id="4" creationId="{59AFC8ED-3338-7EAB-A332-03E661290533}"/>
          </ac:spMkLst>
        </pc:spChg>
        <pc:spChg chg="mod">
          <ac:chgData name="Mate Csanad" userId="318b3dc6109a1aac" providerId="LiveId" clId="{FB134ABB-0107-4A13-9BD4-9BF6E52B49D3}" dt="2024-11-04T08:30:50.379" v="4269" actId="790"/>
          <ac:spMkLst>
            <pc:docMk/>
            <pc:sldMk cId="3683243328" sldId="609"/>
            <ac:spMk id="5" creationId="{32B8B393-A2BF-98AA-7DD4-A69EF60B87E5}"/>
          </ac:spMkLst>
        </pc:spChg>
        <pc:spChg chg="mod">
          <ac:chgData name="Mate Csanad" userId="318b3dc6109a1aac" providerId="LiveId" clId="{FB134ABB-0107-4A13-9BD4-9BF6E52B49D3}" dt="2024-11-01T17:02:19.253" v="2740" actId="790"/>
          <ac:spMkLst>
            <pc:docMk/>
            <pc:sldMk cId="3683243328" sldId="609"/>
            <ac:spMk id="6" creationId="{49A7635E-ED0F-F541-E16C-20C25A5304AF}"/>
          </ac:spMkLst>
        </pc:spChg>
        <pc:spChg chg="add mod">
          <ac:chgData name="Mate Csanad" userId="318b3dc6109a1aac" providerId="LiveId" clId="{FB134ABB-0107-4A13-9BD4-9BF6E52B49D3}" dt="2024-11-04T08:30:50.379" v="4269" actId="790"/>
          <ac:spMkLst>
            <pc:docMk/>
            <pc:sldMk cId="3683243328" sldId="609"/>
            <ac:spMk id="7" creationId="{98693130-A0D7-024A-1D6C-EC81DDC3FF2F}"/>
          </ac:spMkLst>
        </pc:spChg>
        <pc:spChg chg="mod">
          <ac:chgData name="Mate Csanad" userId="318b3dc6109a1aac" providerId="LiveId" clId="{FB134ABB-0107-4A13-9BD4-9BF6E52B49D3}" dt="2024-11-04T08:30:50.379" v="4269" actId="790"/>
          <ac:spMkLst>
            <pc:docMk/>
            <pc:sldMk cId="3683243328" sldId="609"/>
            <ac:spMk id="8" creationId="{ADB405B5-3088-7CF0-0CE0-EE544F63196E}"/>
          </ac:spMkLst>
        </pc:spChg>
        <pc:spChg chg="mod">
          <ac:chgData name="Mate Csanad" userId="318b3dc6109a1aac" providerId="LiveId" clId="{FB134ABB-0107-4A13-9BD4-9BF6E52B49D3}" dt="2024-11-04T08:30:50.379" v="4269" actId="790"/>
          <ac:spMkLst>
            <pc:docMk/>
            <pc:sldMk cId="3683243328" sldId="609"/>
            <ac:spMk id="12" creationId="{8D01393E-CB98-0F45-F2DC-EA4DFC687899}"/>
          </ac:spMkLst>
        </pc:spChg>
      </pc:sldChg>
      <pc:sldChg chg="addSp delSp modSp mod">
        <pc:chgData name="Mate Csanad" userId="318b3dc6109a1aac" providerId="LiveId" clId="{FB134ABB-0107-4A13-9BD4-9BF6E52B49D3}" dt="2024-11-04T13:22:31.424" v="4419" actId="14826"/>
        <pc:sldMkLst>
          <pc:docMk/>
          <pc:sldMk cId="3772508318" sldId="610"/>
        </pc:sldMkLst>
        <pc:spChg chg="mod">
          <ac:chgData name="Mate Csanad" userId="318b3dc6109a1aac" providerId="LiveId" clId="{FB134ABB-0107-4A13-9BD4-9BF6E52B49D3}" dt="2024-11-01T16:32:25.612" v="2591" actId="14100"/>
          <ac:spMkLst>
            <pc:docMk/>
            <pc:sldMk cId="3772508318" sldId="610"/>
            <ac:spMk id="8" creationId="{BD38FF1C-D3EC-99C2-A526-AACDF625BE58}"/>
          </ac:spMkLst>
        </pc:spChg>
        <pc:spChg chg="mod">
          <ac:chgData name="Mate Csanad" userId="318b3dc6109a1aac" providerId="LiveId" clId="{FB134ABB-0107-4A13-9BD4-9BF6E52B49D3}" dt="2024-11-01T16:32:31.646" v="2597" actId="120"/>
          <ac:spMkLst>
            <pc:docMk/>
            <pc:sldMk cId="3772508318" sldId="610"/>
            <ac:spMk id="12" creationId="{0E32900E-D23A-28A0-7AE1-AAC2BE82F8C2}"/>
          </ac:spMkLst>
        </pc:spChg>
        <pc:picChg chg="add mod">
          <ac:chgData name="Mate Csanad" userId="318b3dc6109a1aac" providerId="LiveId" clId="{FB134ABB-0107-4A13-9BD4-9BF6E52B49D3}" dt="2024-11-04T13:22:31.424" v="4419" actId="14826"/>
          <ac:picMkLst>
            <pc:docMk/>
            <pc:sldMk cId="3772508318" sldId="610"/>
            <ac:picMk id="2" creationId="{1451C1E1-4AC6-11D1-B6D5-C00DAAF047AA}"/>
          </ac:picMkLst>
        </pc:picChg>
        <pc:picChg chg="mod">
          <ac:chgData name="Mate Csanad" userId="318b3dc6109a1aac" providerId="LiveId" clId="{FB134ABB-0107-4A13-9BD4-9BF6E52B49D3}" dt="2024-11-01T16:32:20.229" v="2585" actId="1076"/>
          <ac:picMkLst>
            <pc:docMk/>
            <pc:sldMk cId="3772508318" sldId="610"/>
            <ac:picMk id="3" creationId="{689A5C31-CBE3-017F-A02A-29F0A62117FF}"/>
          </ac:picMkLst>
        </pc:picChg>
        <pc:picChg chg="add mod">
          <ac:chgData name="Mate Csanad" userId="318b3dc6109a1aac" providerId="LiveId" clId="{FB134ABB-0107-4A13-9BD4-9BF6E52B49D3}" dt="2024-11-01T16:32:12.798" v="2582" actId="1076"/>
          <ac:picMkLst>
            <pc:docMk/>
            <pc:sldMk cId="3772508318" sldId="610"/>
            <ac:picMk id="4" creationId="{A30FA9E1-92F8-3319-CB91-0866E8B32A74}"/>
          </ac:picMkLst>
        </pc:picChg>
        <pc:picChg chg="add del mod">
          <ac:chgData name="Mate Csanad" userId="318b3dc6109a1aac" providerId="LiveId" clId="{FB134ABB-0107-4A13-9BD4-9BF6E52B49D3}" dt="2024-11-01T16:30:59.597" v="2556" actId="478"/>
          <ac:picMkLst>
            <pc:docMk/>
            <pc:sldMk cId="3772508318" sldId="610"/>
            <ac:picMk id="6" creationId="{78C81FD1-EB09-E83E-086A-DE51592BD0FC}"/>
          </ac:picMkLst>
        </pc:picChg>
        <pc:picChg chg="add mod modCrop">
          <ac:chgData name="Mate Csanad" userId="318b3dc6109a1aac" providerId="LiveId" clId="{FB134ABB-0107-4A13-9BD4-9BF6E52B49D3}" dt="2024-11-01T16:32:50.527" v="2601" actId="1076"/>
          <ac:picMkLst>
            <pc:docMk/>
            <pc:sldMk cId="3772508318" sldId="610"/>
            <ac:picMk id="9" creationId="{FCA7EE3A-6E99-EEAD-F7BA-F69E096AD9DC}"/>
          </ac:picMkLst>
        </pc:picChg>
        <pc:picChg chg="mod">
          <ac:chgData name="Mate Csanad" userId="318b3dc6109a1aac" providerId="LiveId" clId="{FB134ABB-0107-4A13-9BD4-9BF6E52B49D3}" dt="2024-11-01T16:32:22.093" v="2590" actId="1037"/>
          <ac:picMkLst>
            <pc:docMk/>
            <pc:sldMk cId="3772508318" sldId="610"/>
            <ac:picMk id="10" creationId="{7EA647D8-E72C-37D1-BA96-F8B021129AEC}"/>
          </ac:picMkLst>
        </pc:picChg>
      </pc:sldChg>
      <pc:sldChg chg="addSp modSp mod ord">
        <pc:chgData name="Mate Csanad" userId="318b3dc6109a1aac" providerId="LiveId" clId="{FB134ABB-0107-4A13-9BD4-9BF6E52B49D3}" dt="2024-11-01T17:03:03.506" v="2742" actId="790"/>
        <pc:sldMkLst>
          <pc:docMk/>
          <pc:sldMk cId="1859167088" sldId="612"/>
        </pc:sldMkLst>
        <pc:spChg chg="mod">
          <ac:chgData name="Mate Csanad" userId="318b3dc6109a1aac" providerId="LiveId" clId="{FB134ABB-0107-4A13-9BD4-9BF6E52B49D3}" dt="2024-11-01T17:03:03.506" v="2742" actId="790"/>
          <ac:spMkLst>
            <pc:docMk/>
            <pc:sldMk cId="1859167088" sldId="612"/>
            <ac:spMk id="2" creationId="{9295E3C6-207E-B55D-7926-5AA160E36B8E}"/>
          </ac:spMkLst>
        </pc:spChg>
        <pc:spChg chg="mod">
          <ac:chgData name="Mate Csanad" userId="318b3dc6109a1aac" providerId="LiveId" clId="{FB134ABB-0107-4A13-9BD4-9BF6E52B49D3}" dt="2024-11-01T17:03:03.506" v="2742" actId="790"/>
          <ac:spMkLst>
            <pc:docMk/>
            <pc:sldMk cId="1859167088" sldId="612"/>
            <ac:spMk id="3" creationId="{770ABEE2-F788-8F37-2996-0772B5B66AE4}"/>
          </ac:spMkLst>
        </pc:spChg>
        <pc:spChg chg="mod">
          <ac:chgData name="Mate Csanad" userId="318b3dc6109a1aac" providerId="LiveId" clId="{FB134ABB-0107-4A13-9BD4-9BF6E52B49D3}" dt="2024-11-01T17:03:03.506" v="2742" actId="790"/>
          <ac:spMkLst>
            <pc:docMk/>
            <pc:sldMk cId="1859167088" sldId="612"/>
            <ac:spMk id="4" creationId="{BDFEA432-3E4E-9674-143C-D4187D91AFB2}"/>
          </ac:spMkLst>
        </pc:spChg>
        <pc:spChg chg="mod">
          <ac:chgData name="Mate Csanad" userId="318b3dc6109a1aac" providerId="LiveId" clId="{FB134ABB-0107-4A13-9BD4-9BF6E52B49D3}" dt="2024-11-01T17:03:03.506" v="2742" actId="790"/>
          <ac:spMkLst>
            <pc:docMk/>
            <pc:sldMk cId="1859167088" sldId="612"/>
            <ac:spMk id="5" creationId="{2E6A484E-3571-0830-36EB-6396C2E9B201}"/>
          </ac:spMkLst>
        </pc:spChg>
        <pc:spChg chg="mod">
          <ac:chgData name="Mate Csanad" userId="318b3dc6109a1aac" providerId="LiveId" clId="{FB134ABB-0107-4A13-9BD4-9BF6E52B49D3}" dt="2024-11-01T17:03:03.506" v="2742" actId="790"/>
          <ac:spMkLst>
            <pc:docMk/>
            <pc:sldMk cId="1859167088" sldId="612"/>
            <ac:spMk id="6" creationId="{A06E74AF-84BC-7588-A36F-2BD07EA42038}"/>
          </ac:spMkLst>
        </pc:spChg>
        <pc:spChg chg="add mod">
          <ac:chgData name="Mate Csanad" userId="318b3dc6109a1aac" providerId="LiveId" clId="{FB134ABB-0107-4A13-9BD4-9BF6E52B49D3}" dt="2024-11-01T17:03:03.506" v="2742" actId="790"/>
          <ac:spMkLst>
            <pc:docMk/>
            <pc:sldMk cId="1859167088" sldId="612"/>
            <ac:spMk id="7" creationId="{168F4326-6075-4B57-078B-ED0A94DD2C70}"/>
          </ac:spMkLst>
        </pc:spChg>
        <pc:spChg chg="mod">
          <ac:chgData name="Mate Csanad" userId="318b3dc6109a1aac" providerId="LiveId" clId="{FB134ABB-0107-4A13-9BD4-9BF6E52B49D3}" dt="2024-11-01T17:03:03.506" v="2742" actId="790"/>
          <ac:spMkLst>
            <pc:docMk/>
            <pc:sldMk cId="1859167088" sldId="612"/>
            <ac:spMk id="9" creationId="{3FF16C39-00C6-8B92-EB76-6A15E1898B7A}"/>
          </ac:spMkLst>
        </pc:spChg>
        <pc:spChg chg="mod">
          <ac:chgData name="Mate Csanad" userId="318b3dc6109a1aac" providerId="LiveId" clId="{FB134ABB-0107-4A13-9BD4-9BF6E52B49D3}" dt="2024-11-01T17:03:03.506" v="2742" actId="790"/>
          <ac:spMkLst>
            <pc:docMk/>
            <pc:sldMk cId="1859167088" sldId="612"/>
            <ac:spMk id="11" creationId="{C6B18526-D855-7579-1C8B-7B056160D7C0}"/>
          </ac:spMkLst>
        </pc:spChg>
        <pc:spChg chg="mod">
          <ac:chgData name="Mate Csanad" userId="318b3dc6109a1aac" providerId="LiveId" clId="{FB134ABB-0107-4A13-9BD4-9BF6E52B49D3}" dt="2024-11-01T17:03:03.506" v="2742" actId="790"/>
          <ac:spMkLst>
            <pc:docMk/>
            <pc:sldMk cId="1859167088" sldId="612"/>
            <ac:spMk id="12" creationId="{C06DF2E9-0D3D-1DBD-BCFD-740229BB288A}"/>
          </ac:spMkLst>
        </pc:spChg>
      </pc:sldChg>
      <pc:sldChg chg="add del">
        <pc:chgData name="Mate Csanad" userId="318b3dc6109a1aac" providerId="LiveId" clId="{FB134ABB-0107-4A13-9BD4-9BF6E52B49D3}" dt="2024-10-28T09:43:39.595" v="895" actId="2696"/>
        <pc:sldMkLst>
          <pc:docMk/>
          <pc:sldMk cId="1301536715" sldId="613"/>
        </pc:sldMkLst>
      </pc:sldChg>
      <pc:sldChg chg="addSp modSp add mod ord">
        <pc:chgData name="Mate Csanad" userId="318b3dc6109a1aac" providerId="LiveId" clId="{FB134ABB-0107-4A13-9BD4-9BF6E52B49D3}" dt="2024-11-03T13:59:53.511" v="3171" actId="790"/>
        <pc:sldMkLst>
          <pc:docMk/>
          <pc:sldMk cId="3367780106" sldId="613"/>
        </pc:sldMkLst>
        <pc:spChg chg="mod">
          <ac:chgData name="Mate Csanad" userId="318b3dc6109a1aac" providerId="LiveId" clId="{FB134ABB-0107-4A13-9BD4-9BF6E52B49D3}" dt="2024-11-03T13:59:53.511" v="3171" actId="790"/>
          <ac:spMkLst>
            <pc:docMk/>
            <pc:sldMk cId="3367780106" sldId="613"/>
            <ac:spMk id="2" creationId="{6877C9C5-D897-8BE5-BA65-5DB5924B54C3}"/>
          </ac:spMkLst>
        </pc:spChg>
        <pc:spChg chg="mod">
          <ac:chgData name="Mate Csanad" userId="318b3dc6109a1aac" providerId="LiveId" clId="{FB134ABB-0107-4A13-9BD4-9BF6E52B49D3}" dt="2024-11-03T13:59:53.511" v="3171" actId="790"/>
          <ac:spMkLst>
            <pc:docMk/>
            <pc:sldMk cId="3367780106" sldId="613"/>
            <ac:spMk id="3" creationId="{CB19EA8E-8373-CBF3-1D4D-2C4C08A9D5D6}"/>
          </ac:spMkLst>
        </pc:spChg>
        <pc:spChg chg="mod">
          <ac:chgData name="Mate Csanad" userId="318b3dc6109a1aac" providerId="LiveId" clId="{FB134ABB-0107-4A13-9BD4-9BF6E52B49D3}" dt="2024-11-03T13:59:53.511" v="3171" actId="790"/>
          <ac:spMkLst>
            <pc:docMk/>
            <pc:sldMk cId="3367780106" sldId="613"/>
            <ac:spMk id="4" creationId="{64F65F7D-6AFC-02DE-8E35-DEF61A63735D}"/>
          </ac:spMkLst>
        </pc:spChg>
        <pc:spChg chg="mod">
          <ac:chgData name="Mate Csanad" userId="318b3dc6109a1aac" providerId="LiveId" clId="{FB134ABB-0107-4A13-9BD4-9BF6E52B49D3}" dt="2024-11-03T13:59:53.511" v="3171" actId="790"/>
          <ac:spMkLst>
            <pc:docMk/>
            <pc:sldMk cId="3367780106" sldId="613"/>
            <ac:spMk id="5" creationId="{08DAA86C-EDC3-C078-D29C-4B72AAB275D1}"/>
          </ac:spMkLst>
        </pc:spChg>
        <pc:spChg chg="add mod">
          <ac:chgData name="Mate Csanad" userId="318b3dc6109a1aac" providerId="LiveId" clId="{FB134ABB-0107-4A13-9BD4-9BF6E52B49D3}" dt="2024-11-03T13:59:53.511" v="3171" actId="790"/>
          <ac:spMkLst>
            <pc:docMk/>
            <pc:sldMk cId="3367780106" sldId="613"/>
            <ac:spMk id="7" creationId="{5E8D7367-84A7-FA42-2687-6E6DFE31A098}"/>
          </ac:spMkLst>
        </pc:spChg>
        <pc:spChg chg="mod">
          <ac:chgData name="Mate Csanad" userId="318b3dc6109a1aac" providerId="LiveId" clId="{FB134ABB-0107-4A13-9BD4-9BF6E52B49D3}" dt="2024-11-03T13:59:53.511" v="3171" actId="790"/>
          <ac:spMkLst>
            <pc:docMk/>
            <pc:sldMk cId="3367780106" sldId="613"/>
            <ac:spMk id="8" creationId="{010D1E22-EECA-A986-9E8F-4E08AA904927}"/>
          </ac:spMkLst>
        </pc:spChg>
        <pc:picChg chg="mod">
          <ac:chgData name="Mate Csanad" userId="318b3dc6109a1aac" providerId="LiveId" clId="{FB134ABB-0107-4A13-9BD4-9BF6E52B49D3}" dt="2024-11-03T13:59:08.569" v="3154" actId="1038"/>
          <ac:picMkLst>
            <pc:docMk/>
            <pc:sldMk cId="3367780106" sldId="613"/>
            <ac:picMk id="12" creationId="{D61FF910-CC9E-4547-4ED3-EECA9AAA212F}"/>
          </ac:picMkLst>
        </pc:picChg>
      </pc:sldChg>
      <pc:sldChg chg="del">
        <pc:chgData name="Mate Csanad" userId="318b3dc6109a1aac" providerId="LiveId" clId="{FB134ABB-0107-4A13-9BD4-9BF6E52B49D3}" dt="2024-10-28T09:43:14.088" v="893" actId="2696"/>
        <pc:sldMkLst>
          <pc:docMk/>
          <pc:sldMk cId="3807450827" sldId="613"/>
        </pc:sldMkLst>
      </pc:sldChg>
      <pc:sldChg chg="modSp mod">
        <pc:chgData name="Mate Csanad" userId="318b3dc6109a1aac" providerId="LiveId" clId="{FB134ABB-0107-4A13-9BD4-9BF6E52B49D3}" dt="2024-10-28T09:40:30.900" v="892" actId="20577"/>
        <pc:sldMkLst>
          <pc:docMk/>
          <pc:sldMk cId="3747063939" sldId="615"/>
        </pc:sldMkLst>
        <pc:spChg chg="mod">
          <ac:chgData name="Mate Csanad" userId="318b3dc6109a1aac" providerId="LiveId" clId="{FB134ABB-0107-4A13-9BD4-9BF6E52B49D3}" dt="2024-10-28T09:40:30.900" v="892" actId="20577"/>
          <ac:spMkLst>
            <pc:docMk/>
            <pc:sldMk cId="3747063939" sldId="615"/>
            <ac:spMk id="2" creationId="{5BCCDF78-EA9E-5722-5746-94490D868BC7}"/>
          </ac:spMkLst>
        </pc:spChg>
        <pc:spChg chg="mod">
          <ac:chgData name="Mate Csanad" userId="318b3dc6109a1aac" providerId="LiveId" clId="{FB134ABB-0107-4A13-9BD4-9BF6E52B49D3}" dt="2024-10-28T09:39:06.022" v="754" actId="20577"/>
          <ac:spMkLst>
            <pc:docMk/>
            <pc:sldMk cId="3747063939" sldId="615"/>
            <ac:spMk id="3" creationId="{C50EEA88-DAA6-169F-688E-32436EDFC3B2}"/>
          </ac:spMkLst>
        </pc:spChg>
      </pc:sldChg>
      <pc:sldChg chg="addSp modSp mod ord">
        <pc:chgData name="Mate Csanad" userId="318b3dc6109a1aac" providerId="LiveId" clId="{FB134ABB-0107-4A13-9BD4-9BF6E52B49D3}" dt="2024-11-03T19:55:09.458" v="3360" actId="1036"/>
        <pc:sldMkLst>
          <pc:docMk/>
          <pc:sldMk cId="327803791" sldId="616"/>
        </pc:sldMkLst>
        <pc:spChg chg="mod">
          <ac:chgData name="Mate Csanad" userId="318b3dc6109a1aac" providerId="LiveId" clId="{FB134ABB-0107-4A13-9BD4-9BF6E52B49D3}" dt="2024-11-01T16:18:22.410" v="2335" actId="790"/>
          <ac:spMkLst>
            <pc:docMk/>
            <pc:sldMk cId="327803791" sldId="616"/>
            <ac:spMk id="2" creationId="{A46C9AE1-5A98-94AE-8AB4-ABC153548778}"/>
          </ac:spMkLst>
        </pc:spChg>
        <pc:spChg chg="mod">
          <ac:chgData name="Mate Csanad" userId="318b3dc6109a1aac" providerId="LiveId" clId="{FB134ABB-0107-4A13-9BD4-9BF6E52B49D3}" dt="2024-11-03T19:55:09.458" v="3360" actId="1036"/>
          <ac:spMkLst>
            <pc:docMk/>
            <pc:sldMk cId="327803791" sldId="616"/>
            <ac:spMk id="3" creationId="{652CABE4-169C-9F89-BAFD-992F93A1DB5D}"/>
          </ac:spMkLst>
        </pc:spChg>
        <pc:spChg chg="mod">
          <ac:chgData name="Mate Csanad" userId="318b3dc6109a1aac" providerId="LiveId" clId="{FB134ABB-0107-4A13-9BD4-9BF6E52B49D3}" dt="2024-11-01T16:18:22.410" v="2335" actId="790"/>
          <ac:spMkLst>
            <pc:docMk/>
            <pc:sldMk cId="327803791" sldId="616"/>
            <ac:spMk id="4" creationId="{86715689-6578-08C5-3912-31FCEC502D68}"/>
          </ac:spMkLst>
        </pc:spChg>
        <pc:spChg chg="mod">
          <ac:chgData name="Mate Csanad" userId="318b3dc6109a1aac" providerId="LiveId" clId="{FB134ABB-0107-4A13-9BD4-9BF6E52B49D3}" dt="2024-11-01T16:18:22.410" v="2335" actId="790"/>
          <ac:spMkLst>
            <pc:docMk/>
            <pc:sldMk cId="327803791" sldId="616"/>
            <ac:spMk id="5" creationId="{2C42AF56-9ED2-22F0-82AB-43A22829E2E5}"/>
          </ac:spMkLst>
        </pc:spChg>
        <pc:spChg chg="add mod">
          <ac:chgData name="Mate Csanad" userId="318b3dc6109a1aac" providerId="LiveId" clId="{FB134ABB-0107-4A13-9BD4-9BF6E52B49D3}" dt="2024-11-01T16:59:24.002" v="2707"/>
          <ac:spMkLst>
            <pc:docMk/>
            <pc:sldMk cId="327803791" sldId="616"/>
            <ac:spMk id="6" creationId="{3CB219B6-E023-99DE-0F3D-1692705F2CA1}"/>
          </ac:spMkLst>
        </pc:spChg>
        <pc:spChg chg="mod">
          <ac:chgData name="Mate Csanad" userId="318b3dc6109a1aac" providerId="LiveId" clId="{FB134ABB-0107-4A13-9BD4-9BF6E52B49D3}" dt="2024-11-01T16:18:22.410" v="2335" actId="790"/>
          <ac:spMkLst>
            <pc:docMk/>
            <pc:sldMk cId="327803791" sldId="616"/>
            <ac:spMk id="14" creationId="{560FFDC7-39F4-1EF7-2F69-986CD90EC24F}"/>
          </ac:spMkLst>
        </pc:spChg>
      </pc:sldChg>
      <pc:sldChg chg="addSp delSp modSp mod ord">
        <pc:chgData name="Mate Csanad" userId="318b3dc6109a1aac" providerId="LiveId" clId="{FB134ABB-0107-4A13-9BD4-9BF6E52B49D3}" dt="2024-11-05T13:01:01.025" v="4475" actId="1038"/>
        <pc:sldMkLst>
          <pc:docMk/>
          <pc:sldMk cId="190273394" sldId="617"/>
        </pc:sldMkLst>
        <pc:spChg chg="mod">
          <ac:chgData name="Mate Csanad" userId="318b3dc6109a1aac" providerId="LiveId" clId="{FB134ABB-0107-4A13-9BD4-9BF6E52B49D3}" dt="2024-11-04T08:30:40.853" v="4268" actId="790"/>
          <ac:spMkLst>
            <pc:docMk/>
            <pc:sldMk cId="190273394" sldId="617"/>
            <ac:spMk id="2" creationId="{5EF13353-7805-4E94-A60D-8883533D272A}"/>
          </ac:spMkLst>
        </pc:spChg>
        <pc:spChg chg="mod">
          <ac:chgData name="Mate Csanad" userId="318b3dc6109a1aac" providerId="LiveId" clId="{FB134ABB-0107-4A13-9BD4-9BF6E52B49D3}" dt="2024-11-05T13:00:56.885" v="4465" actId="20577"/>
          <ac:spMkLst>
            <pc:docMk/>
            <pc:sldMk cId="190273394" sldId="617"/>
            <ac:spMk id="3" creationId="{0E9EA4EB-1CB6-401E-A1D9-E9E05DA590D4}"/>
          </ac:spMkLst>
        </pc:spChg>
        <pc:spChg chg="mod">
          <ac:chgData name="Mate Csanad" userId="318b3dc6109a1aac" providerId="LiveId" clId="{FB134ABB-0107-4A13-9BD4-9BF6E52B49D3}" dt="2024-11-01T17:02:14.103" v="2739" actId="790"/>
          <ac:spMkLst>
            <pc:docMk/>
            <pc:sldMk cId="190273394" sldId="617"/>
            <ac:spMk id="4" creationId="{F4BE207E-1202-431E-8761-73360DD032D9}"/>
          </ac:spMkLst>
        </pc:spChg>
        <pc:spChg chg="add mod">
          <ac:chgData name="Mate Csanad" userId="318b3dc6109a1aac" providerId="LiveId" clId="{FB134ABB-0107-4A13-9BD4-9BF6E52B49D3}" dt="2024-11-04T08:30:40.853" v="4268" actId="790"/>
          <ac:spMkLst>
            <pc:docMk/>
            <pc:sldMk cId="190273394" sldId="617"/>
            <ac:spMk id="5" creationId="{DF3D4194-5399-6E8E-2725-CF5652381AC2}"/>
          </ac:spMkLst>
        </pc:spChg>
        <pc:spChg chg="mod">
          <ac:chgData name="Mate Csanad" userId="318b3dc6109a1aac" providerId="LiveId" clId="{FB134ABB-0107-4A13-9BD4-9BF6E52B49D3}" dt="2024-11-05T13:00:30.746" v="4437" actId="1076"/>
          <ac:spMkLst>
            <pc:docMk/>
            <pc:sldMk cId="190273394" sldId="617"/>
            <ac:spMk id="6" creationId="{8F93ADB5-9AF9-B1C2-28F6-BA9D5074EB4C}"/>
          </ac:spMkLst>
        </pc:spChg>
        <pc:spChg chg="mod">
          <ac:chgData name="Mate Csanad" userId="318b3dc6109a1aac" providerId="LiveId" clId="{FB134ABB-0107-4A13-9BD4-9BF6E52B49D3}" dt="2024-11-04T08:30:40.853" v="4268" actId="790"/>
          <ac:spMkLst>
            <pc:docMk/>
            <pc:sldMk cId="190273394" sldId="617"/>
            <ac:spMk id="7" creationId="{8DE19643-2212-4684-80FC-8DBAAFE8332F}"/>
          </ac:spMkLst>
        </pc:spChg>
        <pc:spChg chg="mod">
          <ac:chgData name="Mate Csanad" userId="318b3dc6109a1aac" providerId="LiveId" clId="{FB134ABB-0107-4A13-9BD4-9BF6E52B49D3}" dt="2024-11-04T08:30:40.853" v="4268" actId="790"/>
          <ac:spMkLst>
            <pc:docMk/>
            <pc:sldMk cId="190273394" sldId="617"/>
            <ac:spMk id="8" creationId="{547A40F2-7B6D-4DDA-AAD0-E7A0F1D8BE16}"/>
          </ac:spMkLst>
        </pc:spChg>
        <pc:spChg chg="mod">
          <ac:chgData name="Mate Csanad" userId="318b3dc6109a1aac" providerId="LiveId" clId="{FB134ABB-0107-4A13-9BD4-9BF6E52B49D3}" dt="2024-11-04T08:30:40.853" v="4268" actId="790"/>
          <ac:spMkLst>
            <pc:docMk/>
            <pc:sldMk cId="190273394" sldId="617"/>
            <ac:spMk id="9" creationId="{E87249AE-CEC3-B438-0ABF-E70B57EB01F6}"/>
          </ac:spMkLst>
        </pc:spChg>
        <pc:spChg chg="add mod">
          <ac:chgData name="Mate Csanad" userId="318b3dc6109a1aac" providerId="LiveId" clId="{FB134ABB-0107-4A13-9BD4-9BF6E52B49D3}" dt="2024-11-05T12:40:42.655" v="4429"/>
          <ac:spMkLst>
            <pc:docMk/>
            <pc:sldMk cId="190273394" sldId="617"/>
            <ac:spMk id="10" creationId="{1E53128D-6362-E99B-3169-811241644C0F}"/>
          </ac:spMkLst>
        </pc:spChg>
        <pc:spChg chg="del mod">
          <ac:chgData name="Mate Csanad" userId="318b3dc6109a1aac" providerId="LiveId" clId="{FB134ABB-0107-4A13-9BD4-9BF6E52B49D3}" dt="2024-11-04T06:29:40.633" v="3395" actId="478"/>
          <ac:spMkLst>
            <pc:docMk/>
            <pc:sldMk cId="190273394" sldId="617"/>
            <ac:spMk id="33" creationId="{995C590C-51AA-6C60-258B-F7B39A1316BA}"/>
          </ac:spMkLst>
        </pc:spChg>
        <pc:picChg chg="add mod">
          <ac:chgData name="Mate Csanad" userId="318b3dc6109a1aac" providerId="LiveId" clId="{FB134ABB-0107-4A13-9BD4-9BF6E52B49D3}" dt="2024-11-05T12:40:42.655" v="4429"/>
          <ac:picMkLst>
            <pc:docMk/>
            <pc:sldMk cId="190273394" sldId="617"/>
            <ac:picMk id="4" creationId="{E606A8F1-8D86-0D16-E5C6-9C06F89059C3}"/>
          </ac:picMkLst>
        </pc:picChg>
        <pc:picChg chg="mod">
          <ac:chgData name="Mate Csanad" userId="318b3dc6109a1aac" providerId="LiveId" clId="{FB134ABB-0107-4A13-9BD4-9BF6E52B49D3}" dt="2024-11-05T13:00:26.281" v="4436" actId="1076"/>
          <ac:picMkLst>
            <pc:docMk/>
            <pc:sldMk cId="190273394" sldId="617"/>
            <ac:picMk id="11" creationId="{C5EBE705-E5FA-5BEF-EFA7-46CAB3B4E2CF}"/>
          </ac:picMkLst>
        </pc:picChg>
        <pc:picChg chg="add mod">
          <ac:chgData name="Mate Csanad" userId="318b3dc6109a1aac" providerId="LiveId" clId="{FB134ABB-0107-4A13-9BD4-9BF6E52B49D3}" dt="2024-11-05T13:01:01.025" v="4475" actId="1038"/>
          <ac:picMkLst>
            <pc:docMk/>
            <pc:sldMk cId="190273394" sldId="617"/>
            <ac:picMk id="12" creationId="{C47A12F3-AF80-479C-C8EE-51998B27850C}"/>
          </ac:picMkLst>
        </pc:picChg>
        <pc:cxnChg chg="add del">
          <ac:chgData name="Mate Csanad" userId="318b3dc6109a1aac" providerId="LiveId" clId="{FB134ABB-0107-4A13-9BD4-9BF6E52B49D3}" dt="2024-11-04T06:29:51.420" v="3397" actId="478"/>
          <ac:cxnSpMkLst>
            <pc:docMk/>
            <pc:sldMk cId="190273394" sldId="617"/>
            <ac:cxnSpMk id="10" creationId="{018E7ECC-B164-4FEE-0AA5-23E9AD9DBC98}"/>
          </ac:cxnSpMkLst>
        </pc:cxnChg>
      </pc:sldChg>
      <pc:sldChg chg="addSp modSp mod ord">
        <pc:chgData name="Mate Csanad" userId="318b3dc6109a1aac" providerId="LiveId" clId="{FB134ABB-0107-4A13-9BD4-9BF6E52B49D3}" dt="2024-11-01T17:02:26.324" v="2741" actId="790"/>
        <pc:sldMkLst>
          <pc:docMk/>
          <pc:sldMk cId="2201338094" sldId="618"/>
        </pc:sldMkLst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2" creationId="{F1746B10-C9DB-9DDE-A109-4470A5B605FF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3" creationId="{26959C8F-21AB-C563-A518-582C49B96D51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4" creationId="{95AE0A4D-6610-8750-2956-5270C910B2C3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5" creationId="{BDE7259C-102C-E803-6EC7-2C8DED73E156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6" creationId="{A04C5379-6272-D8A4-0185-5926900183AD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7" creationId="{1B8D26B0-887F-9ECA-39AF-2A8E0D42358C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9" creationId="{FC4DF24D-AA98-223A-A5A5-39A310C25E87}"/>
          </ac:spMkLst>
        </pc:spChg>
        <pc:spChg chg="add 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10" creationId="{5E69D73D-A2EC-A0A3-2722-D54CA6C6127D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11" creationId="{A78A458F-3B38-D1E4-C137-39F5CAA5BBE3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15" creationId="{F6D7DF3A-8A52-C121-6E3E-8E90F6D5C164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19" creationId="{97EF1FB6-CD2F-89F7-2E7C-8DC0A3A2BD43}"/>
          </ac:spMkLst>
        </pc:spChg>
        <pc:spChg chg="mod">
          <ac:chgData name="Mate Csanad" userId="318b3dc6109a1aac" providerId="LiveId" clId="{FB134ABB-0107-4A13-9BD4-9BF6E52B49D3}" dt="2024-11-01T17:02:26.324" v="2741" actId="790"/>
          <ac:spMkLst>
            <pc:docMk/>
            <pc:sldMk cId="2201338094" sldId="618"/>
            <ac:spMk id="21" creationId="{4ED2083B-9706-A9BD-C3B2-7B48C766B7AE}"/>
          </ac:spMkLst>
        </pc:spChg>
      </pc:sldChg>
      <pc:sldChg chg="addSp modSp mod ord">
        <pc:chgData name="Mate Csanad" userId="318b3dc6109a1aac" providerId="LiveId" clId="{FB134ABB-0107-4A13-9BD4-9BF6E52B49D3}" dt="2024-11-04T08:30:24.428" v="4267" actId="790"/>
        <pc:sldMkLst>
          <pc:docMk/>
          <pc:sldMk cId="628322488" sldId="619"/>
        </pc:sldMkLst>
        <pc:spChg chg="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2" creationId="{C9979735-C10B-E518-3568-D177A746C2A3}"/>
          </ac:spMkLst>
        </pc:spChg>
        <pc:spChg chg="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3" creationId="{A653452B-E919-8D20-86DF-C8FC793EB182}"/>
          </ac:spMkLst>
        </pc:spChg>
        <pc:spChg chg="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4" creationId="{910EFFC8-6C18-AD6D-B5BB-EF6C0D5AD69D}"/>
          </ac:spMkLst>
        </pc:spChg>
        <pc:spChg chg="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5" creationId="{4890C3F3-1648-429E-7F9D-41331615C0D2}"/>
          </ac:spMkLst>
        </pc:spChg>
        <pc:spChg chg="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8" creationId="{D556E4BF-88CC-88B0-83BE-8BCEDEC7EBFA}"/>
          </ac:spMkLst>
        </pc:spChg>
        <pc:spChg chg="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9" creationId="{EB65F645-6CA9-F47C-2A85-0B1CEF6D5D16}"/>
          </ac:spMkLst>
        </pc:spChg>
        <pc:spChg chg="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11" creationId="{FD4930AA-3598-0ACD-AA56-83835FE50FA0}"/>
          </ac:spMkLst>
        </pc:spChg>
        <pc:spChg chg="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13" creationId="{41086862-A52E-0428-FDF2-51619DB224F0}"/>
          </ac:spMkLst>
        </pc:spChg>
        <pc:spChg chg="add 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14" creationId="{F739A343-98AE-5A6A-7A83-7160FCCF3546}"/>
          </ac:spMkLst>
        </pc:spChg>
        <pc:spChg chg="mod">
          <ac:chgData name="Mate Csanad" userId="318b3dc6109a1aac" providerId="LiveId" clId="{FB134ABB-0107-4A13-9BD4-9BF6E52B49D3}" dt="2024-11-04T08:30:24.428" v="4267" actId="790"/>
          <ac:spMkLst>
            <pc:docMk/>
            <pc:sldMk cId="628322488" sldId="619"/>
            <ac:spMk id="15" creationId="{E11B450C-425C-911E-4CD8-CB902054E340}"/>
          </ac:spMkLst>
        </pc:spChg>
      </pc:sldChg>
      <pc:sldChg chg="addSp delSp modSp mod ord">
        <pc:chgData name="Mate Csanad" userId="318b3dc6109a1aac" providerId="LiveId" clId="{FB134ABB-0107-4A13-9BD4-9BF6E52B49D3}" dt="2024-10-28T09:37:56.707" v="642" actId="790"/>
        <pc:sldMkLst>
          <pc:docMk/>
          <pc:sldMk cId="1689632739" sldId="620"/>
        </pc:sldMkLst>
        <pc:spChg chg="mod">
          <ac:chgData name="Mate Csanad" userId="318b3dc6109a1aac" providerId="LiveId" clId="{FB134ABB-0107-4A13-9BD4-9BF6E52B49D3}" dt="2024-10-28T09:37:56.707" v="642" actId="790"/>
          <ac:spMkLst>
            <pc:docMk/>
            <pc:sldMk cId="1689632739" sldId="620"/>
            <ac:spMk id="2" creationId="{E6C4DF97-B38A-3ECD-1F65-E63231C4E1B2}"/>
          </ac:spMkLst>
        </pc:spChg>
        <pc:spChg chg="mod">
          <ac:chgData name="Mate Csanad" userId="318b3dc6109a1aac" providerId="LiveId" clId="{FB134ABB-0107-4A13-9BD4-9BF6E52B49D3}" dt="2024-10-28T09:37:56.707" v="642" actId="790"/>
          <ac:spMkLst>
            <pc:docMk/>
            <pc:sldMk cId="1689632739" sldId="620"/>
            <ac:spMk id="3" creationId="{AC74B7D4-1A53-1847-78B4-81680ACF361B}"/>
          </ac:spMkLst>
        </pc:spChg>
        <pc:spChg chg="mod">
          <ac:chgData name="Mate Csanad" userId="318b3dc6109a1aac" providerId="LiveId" clId="{FB134ABB-0107-4A13-9BD4-9BF6E52B49D3}" dt="2024-10-28T09:37:56.707" v="642" actId="790"/>
          <ac:spMkLst>
            <pc:docMk/>
            <pc:sldMk cId="1689632739" sldId="620"/>
            <ac:spMk id="4" creationId="{44288C5D-DC82-8101-DD78-A2B3B853FE90}"/>
          </ac:spMkLst>
        </pc:spChg>
        <pc:spChg chg="mod">
          <ac:chgData name="Mate Csanad" userId="318b3dc6109a1aac" providerId="LiveId" clId="{FB134ABB-0107-4A13-9BD4-9BF6E52B49D3}" dt="2024-10-28T09:37:56.707" v="642" actId="790"/>
          <ac:spMkLst>
            <pc:docMk/>
            <pc:sldMk cId="1689632739" sldId="620"/>
            <ac:spMk id="5" creationId="{3D902C19-83E6-DAB3-A055-F833A57D2B8C}"/>
          </ac:spMkLst>
        </pc:spChg>
        <pc:spChg chg="mod">
          <ac:chgData name="Mate Csanad" userId="318b3dc6109a1aac" providerId="LiveId" clId="{FB134ABB-0107-4A13-9BD4-9BF6E52B49D3}" dt="2024-10-28T09:37:56.707" v="642" actId="790"/>
          <ac:spMkLst>
            <pc:docMk/>
            <pc:sldMk cId="1689632739" sldId="620"/>
            <ac:spMk id="6" creationId="{2E84CEFF-3591-056E-31B4-059D1D723D7A}"/>
          </ac:spMkLst>
        </pc:spChg>
        <pc:spChg chg="del">
          <ac:chgData name="Mate Csanad" userId="318b3dc6109a1aac" providerId="LiveId" clId="{FB134ABB-0107-4A13-9BD4-9BF6E52B49D3}" dt="2024-10-28T09:36:51.713" v="551" actId="478"/>
          <ac:spMkLst>
            <pc:docMk/>
            <pc:sldMk cId="1689632739" sldId="620"/>
            <ac:spMk id="8" creationId="{BC7A18F4-E8DB-6A16-6083-F76CA2236BAD}"/>
          </ac:spMkLst>
        </pc:spChg>
        <pc:spChg chg="add mod">
          <ac:chgData name="Mate Csanad" userId="318b3dc6109a1aac" providerId="LiveId" clId="{FB134ABB-0107-4A13-9BD4-9BF6E52B49D3}" dt="2024-10-28T09:37:56.707" v="642" actId="790"/>
          <ac:spMkLst>
            <pc:docMk/>
            <pc:sldMk cId="1689632739" sldId="620"/>
            <ac:spMk id="17" creationId="{0D7D97CD-3E35-340A-AE8A-268C95E9C3C5}"/>
          </ac:spMkLst>
        </pc:spChg>
        <pc:picChg chg="del">
          <ac:chgData name="Mate Csanad" userId="318b3dc6109a1aac" providerId="LiveId" clId="{FB134ABB-0107-4A13-9BD4-9BF6E52B49D3}" dt="2024-10-28T09:36:51.713" v="551" actId="478"/>
          <ac:picMkLst>
            <pc:docMk/>
            <pc:sldMk cId="1689632739" sldId="620"/>
            <ac:picMk id="7" creationId="{D1AFA151-F8C9-9563-C73A-B9676E235436}"/>
          </ac:picMkLst>
        </pc:picChg>
        <pc:picChg chg="add mod">
          <ac:chgData name="Mate Csanad" userId="318b3dc6109a1aac" providerId="LiveId" clId="{FB134ABB-0107-4A13-9BD4-9BF6E52B49D3}" dt="2024-10-28T09:36:52.027" v="552"/>
          <ac:picMkLst>
            <pc:docMk/>
            <pc:sldMk cId="1689632739" sldId="620"/>
            <ac:picMk id="9" creationId="{3C9BD3ED-DF8E-6BEE-20FC-68234FA57EB6}"/>
          </ac:picMkLst>
        </pc:picChg>
      </pc:sldChg>
      <pc:sldChg chg="addSp modSp new mod ord">
        <pc:chgData name="Mate Csanad" userId="318b3dc6109a1aac" providerId="LiveId" clId="{FB134ABB-0107-4A13-9BD4-9BF6E52B49D3}" dt="2024-11-01T17:00:25.250" v="2722" actId="207"/>
        <pc:sldMkLst>
          <pc:docMk/>
          <pc:sldMk cId="4191274704" sldId="621"/>
        </pc:sldMkLst>
        <pc:spChg chg="mod">
          <ac:chgData name="Mate Csanad" userId="318b3dc6109a1aac" providerId="LiveId" clId="{FB134ABB-0107-4A13-9BD4-9BF6E52B49D3}" dt="2024-10-28T09:15:24.869" v="96" actId="20577"/>
          <ac:spMkLst>
            <pc:docMk/>
            <pc:sldMk cId="4191274704" sldId="621"/>
            <ac:spMk id="2" creationId="{88C834DA-B05E-D1E7-F9B2-50C80C163EC4}"/>
          </ac:spMkLst>
        </pc:spChg>
        <pc:spChg chg="mod">
          <ac:chgData name="Mate Csanad" userId="318b3dc6109a1aac" providerId="LiveId" clId="{FB134ABB-0107-4A13-9BD4-9BF6E52B49D3}" dt="2024-11-01T16:22:37.215" v="2479" actId="20577"/>
          <ac:spMkLst>
            <pc:docMk/>
            <pc:sldMk cId="4191274704" sldId="621"/>
            <ac:spMk id="3" creationId="{48273396-EEC9-5F90-7132-C4811C7EC224}"/>
          </ac:spMkLst>
        </pc:spChg>
        <pc:spChg chg="add mod">
          <ac:chgData name="Mate Csanad" userId="318b3dc6109a1aac" providerId="LiveId" clId="{FB134ABB-0107-4A13-9BD4-9BF6E52B49D3}" dt="2024-11-01T17:00:25.250" v="2722" actId="207"/>
          <ac:spMkLst>
            <pc:docMk/>
            <pc:sldMk cId="4191274704" sldId="621"/>
            <ac:spMk id="7" creationId="{4CFCB304-4B01-D578-595C-86B019487874}"/>
          </ac:spMkLst>
        </pc:spChg>
        <pc:spChg chg="add mod">
          <ac:chgData name="Mate Csanad" userId="318b3dc6109a1aac" providerId="LiveId" clId="{FB134ABB-0107-4A13-9BD4-9BF6E52B49D3}" dt="2024-11-01T16:22:30.030" v="2474" actId="1038"/>
          <ac:spMkLst>
            <pc:docMk/>
            <pc:sldMk cId="4191274704" sldId="621"/>
            <ac:spMk id="8" creationId="{5A67C4B8-3F93-4A43-FFE1-9A8D912978F0}"/>
          </ac:spMkLst>
        </pc:spChg>
        <pc:picChg chg="add mod">
          <ac:chgData name="Mate Csanad" userId="318b3dc6109a1aac" providerId="LiveId" clId="{FB134ABB-0107-4A13-9BD4-9BF6E52B49D3}" dt="2024-10-28T09:20:20.975" v="127" actId="1076"/>
          <ac:picMkLst>
            <pc:docMk/>
            <pc:sldMk cId="4191274704" sldId="621"/>
            <ac:picMk id="9" creationId="{74A41BC0-D81F-462F-6EB8-EEB15C419328}"/>
          </ac:picMkLst>
        </pc:picChg>
        <pc:picChg chg="add mod">
          <ac:chgData name="Mate Csanad" userId="318b3dc6109a1aac" providerId="LiveId" clId="{FB134ABB-0107-4A13-9BD4-9BF6E52B49D3}" dt="2024-10-28T09:20:20.975" v="127" actId="1076"/>
          <ac:picMkLst>
            <pc:docMk/>
            <pc:sldMk cId="4191274704" sldId="621"/>
            <ac:picMk id="10" creationId="{66051DEA-84D9-18CD-16FF-A1A8DE0F7EEE}"/>
          </ac:picMkLst>
        </pc:picChg>
        <pc:picChg chg="add mod">
          <ac:chgData name="Mate Csanad" userId="318b3dc6109a1aac" providerId="LiveId" clId="{FB134ABB-0107-4A13-9BD4-9BF6E52B49D3}" dt="2024-10-28T09:20:20.975" v="127" actId="1076"/>
          <ac:picMkLst>
            <pc:docMk/>
            <pc:sldMk cId="4191274704" sldId="621"/>
            <ac:picMk id="11" creationId="{15555F73-477E-31F6-75E2-730EA07F2161}"/>
          </ac:picMkLst>
        </pc:picChg>
        <pc:picChg chg="add mod">
          <ac:chgData name="Mate Csanad" userId="318b3dc6109a1aac" providerId="LiveId" clId="{FB134ABB-0107-4A13-9BD4-9BF6E52B49D3}" dt="2024-11-01T16:22:30.030" v="2474" actId="1038"/>
          <ac:picMkLst>
            <pc:docMk/>
            <pc:sldMk cId="4191274704" sldId="621"/>
            <ac:picMk id="1026" creationId="{88538D71-9783-CDFD-3C2B-1157653424DD}"/>
          </ac:picMkLst>
        </pc:picChg>
      </pc:sldChg>
      <pc:sldChg chg="addSp delSp modSp new mod ord">
        <pc:chgData name="Mate Csanad" userId="318b3dc6109a1aac" providerId="LiveId" clId="{FB134ABB-0107-4A13-9BD4-9BF6E52B49D3}" dt="2024-11-03T10:01:24.765" v="3012" actId="1035"/>
        <pc:sldMkLst>
          <pc:docMk/>
          <pc:sldMk cId="1402667626" sldId="622"/>
        </pc:sldMkLst>
        <pc:spChg chg="mod">
          <ac:chgData name="Mate Csanad" userId="318b3dc6109a1aac" providerId="LiveId" clId="{FB134ABB-0107-4A13-9BD4-9BF6E52B49D3}" dt="2024-11-03T10:01:16.721" v="2987" actId="790"/>
          <ac:spMkLst>
            <pc:docMk/>
            <pc:sldMk cId="1402667626" sldId="622"/>
            <ac:spMk id="2" creationId="{57C81BA0-EF79-E7AB-9E59-AA87DA23CA05}"/>
          </ac:spMkLst>
        </pc:spChg>
        <pc:spChg chg="mod">
          <ac:chgData name="Mate Csanad" userId="318b3dc6109a1aac" providerId="LiveId" clId="{FB134ABB-0107-4A13-9BD4-9BF6E52B49D3}" dt="2024-11-03T10:01:16.721" v="2987" actId="790"/>
          <ac:spMkLst>
            <pc:docMk/>
            <pc:sldMk cId="1402667626" sldId="622"/>
            <ac:spMk id="3" creationId="{0D9AB30D-565E-927C-F326-73BA8EE347B0}"/>
          </ac:spMkLst>
        </pc:spChg>
        <pc:spChg chg="mod">
          <ac:chgData name="Mate Csanad" userId="318b3dc6109a1aac" providerId="LiveId" clId="{FB134ABB-0107-4A13-9BD4-9BF6E52B49D3}" dt="2024-11-03T10:01:16.721" v="2987" actId="790"/>
          <ac:spMkLst>
            <pc:docMk/>
            <pc:sldMk cId="1402667626" sldId="622"/>
            <ac:spMk id="4" creationId="{C8A75BFD-7699-7E51-DB33-100913642981}"/>
          </ac:spMkLst>
        </pc:spChg>
        <pc:spChg chg="mod">
          <ac:chgData name="Mate Csanad" userId="318b3dc6109a1aac" providerId="LiveId" clId="{FB134ABB-0107-4A13-9BD4-9BF6E52B49D3}" dt="2024-11-03T10:01:16.721" v="2987" actId="790"/>
          <ac:spMkLst>
            <pc:docMk/>
            <pc:sldMk cId="1402667626" sldId="622"/>
            <ac:spMk id="5" creationId="{9ED02684-1A9A-95B6-AA51-CA9B792A3D5D}"/>
          </ac:spMkLst>
        </pc:spChg>
        <pc:spChg chg="mod">
          <ac:chgData name="Mate Csanad" userId="318b3dc6109a1aac" providerId="LiveId" clId="{FB134ABB-0107-4A13-9BD4-9BF6E52B49D3}" dt="2024-10-28T10:21:35.813" v="2104" actId="790"/>
          <ac:spMkLst>
            <pc:docMk/>
            <pc:sldMk cId="1402667626" sldId="622"/>
            <ac:spMk id="6" creationId="{271A2533-D9C8-BB63-9A5F-FA9221EC3337}"/>
          </ac:spMkLst>
        </pc:spChg>
        <pc:spChg chg="add mod">
          <ac:chgData name="Mate Csanad" userId="318b3dc6109a1aac" providerId="LiveId" clId="{FB134ABB-0107-4A13-9BD4-9BF6E52B49D3}" dt="2024-11-03T10:01:16.721" v="2987" actId="790"/>
          <ac:spMkLst>
            <pc:docMk/>
            <pc:sldMk cId="1402667626" sldId="622"/>
            <ac:spMk id="7" creationId="{2A0C6466-ED41-9F0D-5332-949D338B6CF1}"/>
          </ac:spMkLst>
        </pc:spChg>
        <pc:spChg chg="mod">
          <ac:chgData name="Mate Csanad" userId="318b3dc6109a1aac" providerId="LiveId" clId="{FB134ABB-0107-4A13-9BD4-9BF6E52B49D3}" dt="2024-11-03T10:01:16.721" v="2987" actId="790"/>
          <ac:spMkLst>
            <pc:docMk/>
            <pc:sldMk cId="1402667626" sldId="622"/>
            <ac:spMk id="9" creationId="{B75CC2DB-CDAE-B339-08FB-5AEAD84D8930}"/>
          </ac:spMkLst>
        </pc:spChg>
        <pc:spChg chg="add del mod">
          <ac:chgData name="Mate Csanad" userId="318b3dc6109a1aac" providerId="LiveId" clId="{FB134ABB-0107-4A13-9BD4-9BF6E52B49D3}" dt="2024-10-28T10:15:55.846" v="1683"/>
          <ac:spMkLst>
            <pc:docMk/>
            <pc:sldMk cId="1402667626" sldId="622"/>
            <ac:spMk id="15" creationId="{CB535D53-9EA4-7CCA-CC88-3EE084A9FAB4}"/>
          </ac:spMkLst>
        </pc:spChg>
        <pc:spChg chg="add mod">
          <ac:chgData name="Mate Csanad" userId="318b3dc6109a1aac" providerId="LiveId" clId="{FB134ABB-0107-4A13-9BD4-9BF6E52B49D3}" dt="2024-11-03T10:01:24.765" v="3012" actId="1035"/>
          <ac:spMkLst>
            <pc:docMk/>
            <pc:sldMk cId="1402667626" sldId="622"/>
            <ac:spMk id="16" creationId="{6D949AB7-BBB3-B6C1-6354-FBE42446F4B1}"/>
          </ac:spMkLst>
        </pc:spChg>
        <pc:spChg chg="add mod">
          <ac:chgData name="Mate Csanad" userId="318b3dc6109a1aac" providerId="LiveId" clId="{FB134ABB-0107-4A13-9BD4-9BF6E52B49D3}" dt="2024-11-03T10:01:16.721" v="2987" actId="790"/>
          <ac:spMkLst>
            <pc:docMk/>
            <pc:sldMk cId="1402667626" sldId="622"/>
            <ac:spMk id="17" creationId="{BCCA6DC2-4988-1518-4607-A16BB9CC13A9}"/>
          </ac:spMkLst>
        </pc:spChg>
        <pc:spChg chg="add mod">
          <ac:chgData name="Mate Csanad" userId="318b3dc6109a1aac" providerId="LiveId" clId="{FB134ABB-0107-4A13-9BD4-9BF6E52B49D3}" dt="2024-11-03T10:01:16.721" v="2987" actId="790"/>
          <ac:spMkLst>
            <pc:docMk/>
            <pc:sldMk cId="1402667626" sldId="622"/>
            <ac:spMk id="18" creationId="{01D21BBC-0459-8C12-665D-059BA0B2EA9C}"/>
          </ac:spMkLst>
        </pc:spChg>
        <pc:spChg chg="add mod">
          <ac:chgData name="Mate Csanad" userId="318b3dc6109a1aac" providerId="LiveId" clId="{FB134ABB-0107-4A13-9BD4-9BF6E52B49D3}" dt="2024-11-03T10:01:16.721" v="2987" actId="790"/>
          <ac:spMkLst>
            <pc:docMk/>
            <pc:sldMk cId="1402667626" sldId="622"/>
            <ac:spMk id="19" creationId="{7143B2B4-0B0F-A5DB-2D9D-A11D33E8A45B}"/>
          </ac:spMkLst>
        </pc:spChg>
        <pc:spChg chg="add mod">
          <ac:chgData name="Mate Csanad" userId="318b3dc6109a1aac" providerId="LiveId" clId="{FB134ABB-0107-4A13-9BD4-9BF6E52B49D3}" dt="2024-11-03T10:01:24.765" v="3012" actId="1035"/>
          <ac:spMkLst>
            <pc:docMk/>
            <pc:sldMk cId="1402667626" sldId="622"/>
            <ac:spMk id="25" creationId="{2A4434B9-B8D3-6B81-5527-59CDA6445925}"/>
          </ac:spMkLst>
        </pc:spChg>
        <pc:spChg chg="add mod">
          <ac:chgData name="Mate Csanad" userId="318b3dc6109a1aac" providerId="LiveId" clId="{FB134ABB-0107-4A13-9BD4-9BF6E52B49D3}" dt="2024-11-03T10:01:24.765" v="3012" actId="1035"/>
          <ac:spMkLst>
            <pc:docMk/>
            <pc:sldMk cId="1402667626" sldId="622"/>
            <ac:spMk id="26" creationId="{DF3CA342-A182-9B2F-0031-6D15555B4CAB}"/>
          </ac:spMkLst>
        </pc:spChg>
        <pc:spChg chg="add mod">
          <ac:chgData name="Mate Csanad" userId="318b3dc6109a1aac" providerId="LiveId" clId="{FB134ABB-0107-4A13-9BD4-9BF6E52B49D3}" dt="2024-11-03T10:01:24.765" v="3012" actId="1035"/>
          <ac:spMkLst>
            <pc:docMk/>
            <pc:sldMk cId="1402667626" sldId="622"/>
            <ac:spMk id="32" creationId="{603B9290-D5A8-B379-E72C-6C1F58763455}"/>
          </ac:spMkLst>
        </pc:spChg>
        <pc:spChg chg="add mod">
          <ac:chgData name="Mate Csanad" userId="318b3dc6109a1aac" providerId="LiveId" clId="{FB134ABB-0107-4A13-9BD4-9BF6E52B49D3}" dt="2024-11-03T10:01:24.765" v="3012" actId="1035"/>
          <ac:spMkLst>
            <pc:docMk/>
            <pc:sldMk cId="1402667626" sldId="622"/>
            <ac:spMk id="34" creationId="{0FEE4C48-57BC-3163-4A23-07FB8DBD9875}"/>
          </ac:spMkLst>
        </pc:spChg>
        <pc:spChg chg="add mod">
          <ac:chgData name="Mate Csanad" userId="318b3dc6109a1aac" providerId="LiveId" clId="{FB134ABB-0107-4A13-9BD4-9BF6E52B49D3}" dt="2024-11-03T10:01:24.765" v="3012" actId="1035"/>
          <ac:spMkLst>
            <pc:docMk/>
            <pc:sldMk cId="1402667626" sldId="622"/>
            <ac:spMk id="35" creationId="{ECFF8D3E-D342-2D6C-E63E-ACD0D7AEB911}"/>
          </ac:spMkLst>
        </pc:spChg>
        <pc:picChg chg="add mod">
          <ac:chgData name="Mate Csanad" userId="318b3dc6109a1aac" providerId="LiveId" clId="{FB134ABB-0107-4A13-9BD4-9BF6E52B49D3}" dt="2024-10-28T10:07:02.984" v="1551" actId="1076"/>
          <ac:picMkLst>
            <pc:docMk/>
            <pc:sldMk cId="1402667626" sldId="622"/>
            <ac:picMk id="8" creationId="{DB8A8839-9CED-A44A-1598-44A807EBCEE6}"/>
          </ac:picMkLst>
        </pc:picChg>
        <pc:picChg chg="add mod">
          <ac:chgData name="Mate Csanad" userId="318b3dc6109a1aac" providerId="LiveId" clId="{FB134ABB-0107-4A13-9BD4-9BF6E52B49D3}" dt="2024-10-28T10:07:04.235" v="1552" actId="1076"/>
          <ac:picMkLst>
            <pc:docMk/>
            <pc:sldMk cId="1402667626" sldId="622"/>
            <ac:picMk id="10" creationId="{D59BA669-CAF4-9ED1-99F8-105DCB7E1496}"/>
          </ac:picMkLst>
        </pc:picChg>
        <pc:picChg chg="add mod">
          <ac:chgData name="Mate Csanad" userId="318b3dc6109a1aac" providerId="LiveId" clId="{FB134ABB-0107-4A13-9BD4-9BF6E52B49D3}" dt="2024-11-03T09:45:23.643" v="2969" actId="1076"/>
          <ac:picMkLst>
            <pc:docMk/>
            <pc:sldMk cId="1402667626" sldId="622"/>
            <ac:picMk id="11" creationId="{90313C83-E072-1DF3-1580-57FC344A7D64}"/>
          </ac:picMkLst>
        </pc:picChg>
        <pc:picChg chg="add del mod">
          <ac:chgData name="Mate Csanad" userId="318b3dc6109a1aac" providerId="LiveId" clId="{FB134ABB-0107-4A13-9BD4-9BF6E52B49D3}" dt="2024-10-28T10:08:35.780" v="1615" actId="478"/>
          <ac:picMkLst>
            <pc:docMk/>
            <pc:sldMk cId="1402667626" sldId="622"/>
            <ac:picMk id="12" creationId="{DE891C25-CE2C-6CBF-D653-1707B0041569}"/>
          </ac:picMkLst>
        </pc:picChg>
        <pc:picChg chg="add del mod">
          <ac:chgData name="Mate Csanad" userId="318b3dc6109a1aac" providerId="LiveId" clId="{FB134ABB-0107-4A13-9BD4-9BF6E52B49D3}" dt="2024-10-28T10:08:35.780" v="1615" actId="478"/>
          <ac:picMkLst>
            <pc:docMk/>
            <pc:sldMk cId="1402667626" sldId="622"/>
            <ac:picMk id="14" creationId="{1C94B051-E24B-0BCC-AB8A-8004917DD38A}"/>
          </ac:picMkLst>
        </pc:picChg>
        <pc:picChg chg="add del mod ord">
          <ac:chgData name="Mate Csanad" userId="318b3dc6109a1aac" providerId="LiveId" clId="{FB134ABB-0107-4A13-9BD4-9BF6E52B49D3}" dt="2024-10-28T10:15:02.702" v="1644" actId="478"/>
          <ac:picMkLst>
            <pc:docMk/>
            <pc:sldMk cId="1402667626" sldId="622"/>
            <ac:picMk id="20" creationId="{8123E1DD-0B00-9157-D44E-959747E214DC}"/>
          </ac:picMkLst>
        </pc:picChg>
        <pc:picChg chg="add del mod">
          <ac:chgData name="Mate Csanad" userId="318b3dc6109a1aac" providerId="LiveId" clId="{FB134ABB-0107-4A13-9BD4-9BF6E52B49D3}" dt="2024-10-28T10:14:45.687" v="1639" actId="22"/>
          <ac:picMkLst>
            <pc:docMk/>
            <pc:sldMk cId="1402667626" sldId="622"/>
            <ac:picMk id="22" creationId="{0DD27E61-D4C1-4AE9-EC68-38F144D9380D}"/>
          </ac:picMkLst>
        </pc:picChg>
        <pc:picChg chg="add mod ord">
          <ac:chgData name="Mate Csanad" userId="318b3dc6109a1aac" providerId="LiveId" clId="{FB134ABB-0107-4A13-9BD4-9BF6E52B49D3}" dt="2024-11-03T10:01:24.765" v="3012" actId="1035"/>
          <ac:picMkLst>
            <pc:docMk/>
            <pc:sldMk cId="1402667626" sldId="622"/>
            <ac:picMk id="24" creationId="{8E3B3B6E-CC05-DE7F-9AC5-F12368CCB477}"/>
          </ac:picMkLst>
        </pc:picChg>
        <pc:cxnChg chg="add del">
          <ac:chgData name="Mate Csanad" userId="318b3dc6109a1aac" providerId="LiveId" clId="{FB134ABB-0107-4A13-9BD4-9BF6E52B49D3}" dt="2024-10-28T10:17:43.447" v="1769" actId="478"/>
          <ac:cxnSpMkLst>
            <pc:docMk/>
            <pc:sldMk cId="1402667626" sldId="622"/>
            <ac:cxnSpMk id="28" creationId="{8F7CE11F-D7A7-7ECF-9C6F-9EA95B12B648}"/>
          </ac:cxnSpMkLst>
        </pc:cxnChg>
        <pc:cxnChg chg="add mod">
          <ac:chgData name="Mate Csanad" userId="318b3dc6109a1aac" providerId="LiveId" clId="{FB134ABB-0107-4A13-9BD4-9BF6E52B49D3}" dt="2024-11-03T10:01:24.765" v="3012" actId="1035"/>
          <ac:cxnSpMkLst>
            <pc:docMk/>
            <pc:sldMk cId="1402667626" sldId="622"/>
            <ac:cxnSpMk id="30" creationId="{206D5AAF-8FED-D3FF-F675-E649C6DE2EEA}"/>
          </ac:cxnSpMkLst>
        </pc:cxnChg>
        <pc:cxnChg chg="add mod">
          <ac:chgData name="Mate Csanad" userId="318b3dc6109a1aac" providerId="LiveId" clId="{FB134ABB-0107-4A13-9BD4-9BF6E52B49D3}" dt="2024-11-03T10:01:24.765" v="3012" actId="1035"/>
          <ac:cxnSpMkLst>
            <pc:docMk/>
            <pc:sldMk cId="1402667626" sldId="622"/>
            <ac:cxnSpMk id="31" creationId="{B28CCAFE-6A51-A989-7996-5F46DAFCEB2B}"/>
          </ac:cxnSpMkLst>
        </pc:cxnChg>
        <pc:cxnChg chg="add del mod">
          <ac:chgData name="Mate Csanad" userId="318b3dc6109a1aac" providerId="LiveId" clId="{FB134ABB-0107-4A13-9BD4-9BF6E52B49D3}" dt="2024-11-03T10:01:24.765" v="3012" actId="1035"/>
          <ac:cxnSpMkLst>
            <pc:docMk/>
            <pc:sldMk cId="1402667626" sldId="622"/>
            <ac:cxnSpMk id="37" creationId="{4EE82E1D-A966-8701-22A0-89B9D748ECCF}"/>
          </ac:cxnSpMkLst>
        </pc:cxnChg>
        <pc:cxnChg chg="add del mod">
          <ac:chgData name="Mate Csanad" userId="318b3dc6109a1aac" providerId="LiveId" clId="{FB134ABB-0107-4A13-9BD4-9BF6E52B49D3}" dt="2024-11-03T10:01:24.765" v="3012" actId="1035"/>
          <ac:cxnSpMkLst>
            <pc:docMk/>
            <pc:sldMk cId="1402667626" sldId="622"/>
            <ac:cxnSpMk id="38" creationId="{AE88ED2A-BAB5-AE72-56EC-9C752E1DEE67}"/>
          </ac:cxnSpMkLst>
        </pc:cxnChg>
      </pc:sldChg>
      <pc:sldChg chg="addSp modSp mod">
        <pc:chgData name="Mate Csanad" userId="318b3dc6109a1aac" providerId="LiveId" clId="{FB134ABB-0107-4A13-9BD4-9BF6E52B49D3}" dt="2024-11-04T06:28:16.350" v="3361" actId="790"/>
        <pc:sldMkLst>
          <pc:docMk/>
          <pc:sldMk cId="3878283766" sldId="623"/>
        </pc:sldMkLst>
        <pc:spChg chg="mod">
          <ac:chgData name="Mate Csanad" userId="318b3dc6109a1aac" providerId="LiveId" clId="{FB134ABB-0107-4A13-9BD4-9BF6E52B49D3}" dt="2024-11-04T06:28:16.350" v="3361" actId="790"/>
          <ac:spMkLst>
            <pc:docMk/>
            <pc:sldMk cId="3878283766" sldId="623"/>
            <ac:spMk id="2" creationId="{F704D519-CF71-AD42-C6B5-2EDEB63F4435}"/>
          </ac:spMkLst>
        </pc:spChg>
        <pc:spChg chg="mod">
          <ac:chgData name="Mate Csanad" userId="318b3dc6109a1aac" providerId="LiveId" clId="{FB134ABB-0107-4A13-9BD4-9BF6E52B49D3}" dt="2024-11-04T06:28:16.350" v="3361" actId="790"/>
          <ac:spMkLst>
            <pc:docMk/>
            <pc:sldMk cId="3878283766" sldId="623"/>
            <ac:spMk id="3" creationId="{893465B3-5DB7-FEF9-F948-DDF0CD894758}"/>
          </ac:spMkLst>
        </pc:spChg>
        <pc:spChg chg="mod">
          <ac:chgData name="Mate Csanad" userId="318b3dc6109a1aac" providerId="LiveId" clId="{FB134ABB-0107-4A13-9BD4-9BF6E52B49D3}" dt="2024-11-04T06:28:16.350" v="3361" actId="790"/>
          <ac:spMkLst>
            <pc:docMk/>
            <pc:sldMk cId="3878283766" sldId="623"/>
            <ac:spMk id="4" creationId="{385CD97B-F2CB-DE68-6046-FFF1567A5FEE}"/>
          </ac:spMkLst>
        </pc:spChg>
        <pc:spChg chg="mod">
          <ac:chgData name="Mate Csanad" userId="318b3dc6109a1aac" providerId="LiveId" clId="{FB134ABB-0107-4A13-9BD4-9BF6E52B49D3}" dt="2024-11-04T06:28:16.350" v="3361" actId="790"/>
          <ac:spMkLst>
            <pc:docMk/>
            <pc:sldMk cId="3878283766" sldId="623"/>
            <ac:spMk id="5" creationId="{78467F0A-8883-1989-C89B-121D00DF062D}"/>
          </ac:spMkLst>
        </pc:spChg>
        <pc:spChg chg="add mod">
          <ac:chgData name="Mate Csanad" userId="318b3dc6109a1aac" providerId="LiveId" clId="{FB134ABB-0107-4A13-9BD4-9BF6E52B49D3}" dt="2024-11-04T06:28:16.350" v="3361" actId="790"/>
          <ac:spMkLst>
            <pc:docMk/>
            <pc:sldMk cId="3878283766" sldId="623"/>
            <ac:spMk id="6" creationId="{169395F1-950D-BBE8-82DF-FC8A676460C0}"/>
          </ac:spMkLst>
        </pc:spChg>
        <pc:spChg chg="mod">
          <ac:chgData name="Mate Csanad" userId="318b3dc6109a1aac" providerId="LiveId" clId="{FB134ABB-0107-4A13-9BD4-9BF6E52B49D3}" dt="2024-11-04T06:28:16.350" v="3361" actId="790"/>
          <ac:spMkLst>
            <pc:docMk/>
            <pc:sldMk cId="3878283766" sldId="623"/>
            <ac:spMk id="7" creationId="{536A8EC9-3319-63B6-8830-FC617F1B42C1}"/>
          </ac:spMkLst>
        </pc:spChg>
      </pc:sldChg>
      <pc:sldMasterChg chg="modSldLayout">
        <pc:chgData name="Mate Csanad" userId="318b3dc6109a1aac" providerId="LiveId" clId="{FB134ABB-0107-4A13-9BD4-9BF6E52B49D3}" dt="2024-11-01T17:03:26.648" v="2744" actId="20577"/>
        <pc:sldMasterMkLst>
          <pc:docMk/>
          <pc:sldMasterMk cId="259302227" sldId="2147483669"/>
        </pc:sldMasterMkLst>
        <pc:sldLayoutChg chg="modSp mod">
          <pc:chgData name="Mate Csanad" userId="318b3dc6109a1aac" providerId="LiveId" clId="{FB134ABB-0107-4A13-9BD4-9BF6E52B49D3}" dt="2024-11-01T17:03:26.648" v="2744" actId="20577"/>
          <pc:sldLayoutMkLst>
            <pc:docMk/>
            <pc:sldMasterMk cId="259302227" sldId="2147483669"/>
            <pc:sldLayoutMk cId="689495741" sldId="2147483671"/>
          </pc:sldLayoutMkLst>
          <pc:spChg chg="mod">
            <ac:chgData name="Mate Csanad" userId="318b3dc6109a1aac" providerId="LiveId" clId="{FB134ABB-0107-4A13-9BD4-9BF6E52B49D3}" dt="2024-11-01T17:03:26.648" v="2744" actId="20577"/>
            <ac:spMkLst>
              <pc:docMk/>
              <pc:sldMasterMk cId="259302227" sldId="2147483669"/>
              <pc:sldLayoutMk cId="689495741" sldId="2147483671"/>
              <ac:spMk id="6" creationId="{00000000-0000-0000-0000-000000000000}"/>
            </ac:spMkLst>
          </pc:spChg>
        </pc:sldLayoutChg>
      </pc:sldMasterChg>
    </pc:docChg>
  </pc:docChgLst>
  <pc:docChgLst>
    <pc:chgData name="Mate Csanad" userId="318b3dc6109a1aac" providerId="LiveId" clId="{1BC49196-E1C6-4FDD-9937-F6A771345353}"/>
    <pc:docChg chg="undo custSel addSld delSld modSld sldOrd modMainMaster modSection">
      <pc:chgData name="Mate Csanad" userId="318b3dc6109a1aac" providerId="LiveId" clId="{1BC49196-E1C6-4FDD-9937-F6A771345353}" dt="2023-05-08T18:12:43.173" v="2685" actId="20577"/>
      <pc:docMkLst>
        <pc:docMk/>
      </pc:docMkLst>
      <pc:sldChg chg="addSp delSp modSp mod">
        <pc:chgData name="Mate Csanad" userId="318b3dc6109a1aac" providerId="LiveId" clId="{1BC49196-E1C6-4FDD-9937-F6A771345353}" dt="2023-05-04T07:34:34.092" v="1891" actId="1076"/>
        <pc:sldMkLst>
          <pc:docMk/>
          <pc:sldMk cId="644051238" sldId="256"/>
        </pc:sldMkLst>
        <pc:picChg chg="del">
          <ac:chgData name="Mate Csanad" userId="318b3dc6109a1aac" providerId="LiveId" clId="{1BC49196-E1C6-4FDD-9937-F6A771345353}" dt="2023-05-04T07:33:41.161" v="1880" actId="478"/>
          <ac:picMkLst>
            <pc:docMk/>
            <pc:sldMk cId="644051238" sldId="256"/>
            <ac:picMk id="4" creationId="{00000000-0000-0000-0000-000000000000}"/>
          </ac:picMkLst>
        </pc:picChg>
        <pc:picChg chg="add mod">
          <ac:chgData name="Mate Csanad" userId="318b3dc6109a1aac" providerId="LiveId" clId="{1BC49196-E1C6-4FDD-9937-F6A771345353}" dt="2023-05-04T07:33:10.868" v="1879" actId="1076"/>
          <ac:picMkLst>
            <pc:docMk/>
            <pc:sldMk cId="644051238" sldId="256"/>
            <ac:picMk id="5" creationId="{35A084F3-762B-CF2B-29AB-E513A0A30487}"/>
          </ac:picMkLst>
        </pc:picChg>
        <pc:picChg chg="mod">
          <ac:chgData name="Mate Csanad" userId="318b3dc6109a1aac" providerId="LiveId" clId="{1BC49196-E1C6-4FDD-9937-F6A771345353}" dt="2023-05-04T07:32:49.290" v="1874" actId="1076"/>
          <ac:picMkLst>
            <pc:docMk/>
            <pc:sldMk cId="644051238" sldId="256"/>
            <ac:picMk id="7" creationId="{4C266331-D34E-4BAF-A0F0-8E02FD385A09}"/>
          </ac:picMkLst>
        </pc:picChg>
        <pc:picChg chg="add del mod">
          <ac:chgData name="Mate Csanad" userId="318b3dc6109a1aac" providerId="LiveId" clId="{1BC49196-E1C6-4FDD-9937-F6A771345353}" dt="2023-05-04T07:34:23.715" v="1888"/>
          <ac:picMkLst>
            <pc:docMk/>
            <pc:sldMk cId="644051238" sldId="256"/>
            <ac:picMk id="9" creationId="{6D4B1891-C7BB-CD0B-BDDB-7DBC5759AF93}"/>
          </ac:picMkLst>
        </pc:picChg>
        <pc:picChg chg="mod">
          <ac:chgData name="Mate Csanad" userId="318b3dc6109a1aac" providerId="LiveId" clId="{1BC49196-E1C6-4FDD-9937-F6A771345353}" dt="2023-05-04T07:33:47.610" v="1883" actId="1076"/>
          <ac:picMkLst>
            <pc:docMk/>
            <pc:sldMk cId="644051238" sldId="256"/>
            <ac:picMk id="11" creationId="{B6339CFC-5066-4677-9507-3A1587FDEB43}"/>
          </ac:picMkLst>
        </pc:picChg>
        <pc:picChg chg="add mod">
          <ac:chgData name="Mate Csanad" userId="318b3dc6109a1aac" providerId="LiveId" clId="{1BC49196-E1C6-4FDD-9937-F6A771345353}" dt="2023-05-04T07:34:34.092" v="1891" actId="1076"/>
          <ac:picMkLst>
            <pc:docMk/>
            <pc:sldMk cId="644051238" sldId="256"/>
            <ac:picMk id="12" creationId="{E4F8607F-D483-5275-468B-4CFE12AFD975}"/>
          </ac:picMkLst>
        </pc:picChg>
        <pc:picChg chg="mod">
          <ac:chgData name="Mate Csanad" userId="318b3dc6109a1aac" providerId="LiveId" clId="{1BC49196-E1C6-4FDD-9937-F6A771345353}" dt="2023-05-04T07:32:50.598" v="1875" actId="1076"/>
          <ac:picMkLst>
            <pc:docMk/>
            <pc:sldMk cId="644051238" sldId="256"/>
            <ac:picMk id="13" creationId="{CC691A2A-8456-4944-9DF2-4C7568E78CB1}"/>
          </ac:picMkLst>
        </pc:picChg>
      </pc:sldChg>
      <pc:sldChg chg="addSp modSp">
        <pc:chgData name="Mate Csanad" userId="318b3dc6109a1aac" providerId="LiveId" clId="{1BC49196-E1C6-4FDD-9937-F6A771345353}" dt="2023-05-08T18:12:43.173" v="2685" actId="20577"/>
        <pc:sldMkLst>
          <pc:docMk/>
          <pc:sldMk cId="4159022119" sldId="406"/>
        </pc:sldMkLst>
        <pc:spChg chg="mod">
          <ac:chgData name="Mate Csanad" userId="318b3dc6109a1aac" providerId="LiveId" clId="{1BC49196-E1C6-4FDD-9937-F6A771345353}" dt="2023-05-08T18:12:43.173" v="2685" actId="20577"/>
          <ac:spMkLst>
            <pc:docMk/>
            <pc:sldMk cId="4159022119" sldId="406"/>
            <ac:spMk id="2" creationId="{5EF13353-7805-4E94-A60D-8883533D272A}"/>
          </ac:spMkLst>
        </pc:spChg>
        <pc:spChg chg="add mod">
          <ac:chgData name="Mate Csanad" userId="318b3dc6109a1aac" providerId="LiveId" clId="{1BC49196-E1C6-4FDD-9937-F6A771345353}" dt="2023-05-04T07:36:59.612" v="1969"/>
          <ac:spMkLst>
            <pc:docMk/>
            <pc:sldMk cId="4159022119" sldId="406"/>
            <ac:spMk id="7" creationId="{84C6CC93-D2A5-8830-30CE-9B9B8F9C2FFA}"/>
          </ac:spMkLst>
        </pc:spChg>
      </pc:sldChg>
      <pc:sldChg chg="delSp mod">
        <pc:chgData name="Mate Csanad" userId="318b3dc6109a1aac" providerId="LiveId" clId="{1BC49196-E1C6-4FDD-9937-F6A771345353}" dt="2023-05-04T07:31:50.287" v="1867" actId="478"/>
        <pc:sldMkLst>
          <pc:docMk/>
          <pc:sldMk cId="1497221383" sldId="424"/>
        </pc:sldMkLst>
        <pc:spChg chg="del">
          <ac:chgData name="Mate Csanad" userId="318b3dc6109a1aac" providerId="LiveId" clId="{1BC49196-E1C6-4FDD-9937-F6A771345353}" dt="2023-05-04T07:31:47.975" v="1866" actId="478"/>
          <ac:spMkLst>
            <pc:docMk/>
            <pc:sldMk cId="1497221383" sldId="424"/>
            <ac:spMk id="4" creationId="{8EC16E42-37F7-81E2-BA92-BCA91572C78B}"/>
          </ac:spMkLst>
        </pc:spChg>
        <pc:spChg chg="del">
          <ac:chgData name="Mate Csanad" userId="318b3dc6109a1aac" providerId="LiveId" clId="{1BC49196-E1C6-4FDD-9937-F6A771345353}" dt="2023-05-04T07:31:46.578" v="1865" actId="478"/>
          <ac:spMkLst>
            <pc:docMk/>
            <pc:sldMk cId="1497221383" sldId="424"/>
            <ac:spMk id="5" creationId="{EA0029C2-C068-D926-C631-23DD1C1C664A}"/>
          </ac:spMkLst>
        </pc:spChg>
        <pc:spChg chg="del">
          <ac:chgData name="Mate Csanad" userId="318b3dc6109a1aac" providerId="LiveId" clId="{1BC49196-E1C6-4FDD-9937-F6A771345353}" dt="2023-05-04T07:31:50.287" v="1867" actId="478"/>
          <ac:spMkLst>
            <pc:docMk/>
            <pc:sldMk cId="1497221383" sldId="424"/>
            <ac:spMk id="6" creationId="{63DAE553-EC84-956A-A9E7-F7AAE4113FBB}"/>
          </ac:spMkLst>
        </pc:spChg>
      </pc:sldChg>
      <pc:sldChg chg="addSp modSp mod">
        <pc:chgData name="Mate Csanad" userId="318b3dc6109a1aac" providerId="LiveId" clId="{1BC49196-E1C6-4FDD-9937-F6A771345353}" dt="2023-05-04T07:36:47.630" v="1966" actId="20577"/>
        <pc:sldMkLst>
          <pc:docMk/>
          <pc:sldMk cId="1629205420" sldId="465"/>
        </pc:sldMkLst>
        <pc:spChg chg="mod">
          <ac:chgData name="Mate Csanad" userId="318b3dc6109a1aac" providerId="LiveId" clId="{1BC49196-E1C6-4FDD-9937-F6A771345353}" dt="2023-05-04T06:54:45.597" v="13" actId="20577"/>
          <ac:spMkLst>
            <pc:docMk/>
            <pc:sldMk cId="1629205420" sldId="465"/>
            <ac:spMk id="3" creationId="{10A61E6B-499A-4AF0-80BE-F65AD1FE0116}"/>
          </ac:spMkLst>
        </pc:spChg>
        <pc:spChg chg="add mod">
          <ac:chgData name="Mate Csanad" userId="318b3dc6109a1aac" providerId="LiveId" clId="{1BC49196-E1C6-4FDD-9937-F6A771345353}" dt="2023-05-04T07:36:47.630" v="1966" actId="20577"/>
          <ac:spMkLst>
            <pc:docMk/>
            <pc:sldMk cId="1629205420" sldId="465"/>
            <ac:spMk id="6" creationId="{BD751006-48E7-3125-0879-215E4C111CFC}"/>
          </ac:spMkLst>
        </pc:spChg>
      </pc:sldChg>
      <pc:sldChg chg="addSp modSp">
        <pc:chgData name="Mate Csanad" userId="318b3dc6109a1aac" providerId="LiveId" clId="{1BC49196-E1C6-4FDD-9937-F6A771345353}" dt="2023-05-04T07:36:56.432" v="1967"/>
        <pc:sldMkLst>
          <pc:docMk/>
          <pc:sldMk cId="2662369657" sldId="498"/>
        </pc:sldMkLst>
        <pc:spChg chg="add mod">
          <ac:chgData name="Mate Csanad" userId="318b3dc6109a1aac" providerId="LiveId" clId="{1BC49196-E1C6-4FDD-9937-F6A771345353}" dt="2023-05-04T07:36:56.432" v="1967"/>
          <ac:spMkLst>
            <pc:docMk/>
            <pc:sldMk cId="2662369657" sldId="498"/>
            <ac:spMk id="5" creationId="{F3639FB9-E378-92AE-A5B2-B34788674A6B}"/>
          </ac:spMkLst>
        </pc:spChg>
      </pc:sldChg>
      <pc:sldChg chg="addSp modSp mod">
        <pc:chgData name="Mate Csanad" userId="318b3dc6109a1aac" providerId="LiveId" clId="{1BC49196-E1C6-4FDD-9937-F6A771345353}" dt="2023-05-08T18:12:20.721" v="2665" actId="20577"/>
        <pc:sldMkLst>
          <pc:docMk/>
          <pc:sldMk cId="1427049955" sldId="499"/>
        </pc:sldMkLst>
        <pc:spChg chg="mod">
          <ac:chgData name="Mate Csanad" userId="318b3dc6109a1aac" providerId="LiveId" clId="{1BC49196-E1C6-4FDD-9937-F6A771345353}" dt="2023-05-08T18:12:20.721" v="2665" actId="20577"/>
          <ac:spMkLst>
            <pc:docMk/>
            <pc:sldMk cId="1427049955" sldId="499"/>
            <ac:spMk id="2" creationId="{00000000-0000-0000-0000-000000000000}"/>
          </ac:spMkLst>
        </pc:spChg>
        <pc:spChg chg="add mod">
          <ac:chgData name="Mate Csanad" userId="318b3dc6109a1aac" providerId="LiveId" clId="{1BC49196-E1C6-4FDD-9937-F6A771345353}" dt="2023-05-04T07:36:58.025" v="1968"/>
          <ac:spMkLst>
            <pc:docMk/>
            <pc:sldMk cId="1427049955" sldId="499"/>
            <ac:spMk id="7" creationId="{99A48B44-CE02-5A81-1337-F39BB0B12074}"/>
          </ac:spMkLst>
        </pc:spChg>
      </pc:sldChg>
      <pc:sldChg chg="addSp delSp modSp mod">
        <pc:chgData name="Mate Csanad" userId="318b3dc6109a1aac" providerId="LiveId" clId="{1BC49196-E1C6-4FDD-9937-F6A771345353}" dt="2023-05-04T07:38:19.366" v="1995"/>
        <pc:sldMkLst>
          <pc:docMk/>
          <pc:sldMk cId="4148153037" sldId="539"/>
        </pc:sldMkLst>
        <pc:spChg chg="add del mod">
          <ac:chgData name="Mate Csanad" userId="318b3dc6109a1aac" providerId="LiveId" clId="{1BC49196-E1C6-4FDD-9937-F6A771345353}" dt="2023-05-04T07:38:19.366" v="1995"/>
          <ac:spMkLst>
            <pc:docMk/>
            <pc:sldMk cId="4148153037" sldId="539"/>
            <ac:spMk id="3" creationId="{FE831D2B-6F58-3207-272F-FCDA9CBDEA5F}"/>
          </ac:spMkLst>
        </pc:spChg>
        <pc:spChg chg="mod">
          <ac:chgData name="Mate Csanad" userId="318b3dc6109a1aac" providerId="LiveId" clId="{1BC49196-E1C6-4FDD-9937-F6A771345353}" dt="2023-05-04T07:29:15.303" v="1847" actId="20577"/>
          <ac:spMkLst>
            <pc:docMk/>
            <pc:sldMk cId="4148153037" sldId="539"/>
            <ac:spMk id="6" creationId="{CF40B467-142A-4530-9153-1E1EBBB6454D}"/>
          </ac:spMkLst>
        </pc:spChg>
        <pc:picChg chg="add del">
          <ac:chgData name="Mate Csanad" userId="318b3dc6109a1aac" providerId="LiveId" clId="{1BC49196-E1C6-4FDD-9937-F6A771345353}" dt="2023-05-04T07:26:30.494" v="1615" actId="478"/>
          <ac:picMkLst>
            <pc:docMk/>
            <pc:sldMk cId="4148153037" sldId="539"/>
            <ac:picMk id="15" creationId="{103F68D3-A90F-4511-84C6-EDCFC3A48D8F}"/>
          </ac:picMkLst>
        </pc:picChg>
      </pc:sldChg>
      <pc:sldChg chg="del">
        <pc:chgData name="Mate Csanad" userId="318b3dc6109a1aac" providerId="LiveId" clId="{1BC49196-E1C6-4FDD-9937-F6A771345353}" dt="2023-05-04T07:26:00.032" v="1613" actId="47"/>
        <pc:sldMkLst>
          <pc:docMk/>
          <pc:sldMk cId="3437812515" sldId="554"/>
        </pc:sldMkLst>
      </pc:sldChg>
      <pc:sldChg chg="addSp delSp modSp del mod setBg">
        <pc:chgData name="Mate Csanad" userId="318b3dc6109a1aac" providerId="LiveId" clId="{1BC49196-E1C6-4FDD-9937-F6A771345353}" dt="2023-05-08T18:08:08.982" v="2497" actId="2696"/>
        <pc:sldMkLst>
          <pc:docMk/>
          <pc:sldMk cId="1085390305" sldId="555"/>
        </pc:sldMkLst>
        <pc:spChg chg="mod ord">
          <ac:chgData name="Mate Csanad" userId="318b3dc6109a1aac" providerId="LiveId" clId="{1BC49196-E1C6-4FDD-9937-F6A771345353}" dt="2023-05-04T07:20:57.517" v="1346" actId="26606"/>
          <ac:spMkLst>
            <pc:docMk/>
            <pc:sldMk cId="1085390305" sldId="555"/>
            <ac:spMk id="2" creationId="{470A9B2D-D2D9-4010-9A8A-F3E5FE958083}"/>
          </ac:spMkLst>
        </pc:spChg>
        <pc:spChg chg="mod ord">
          <ac:chgData name="Mate Csanad" userId="318b3dc6109a1aac" providerId="LiveId" clId="{1BC49196-E1C6-4FDD-9937-F6A771345353}" dt="2023-05-04T07:25:49.580" v="1612" actId="20577"/>
          <ac:spMkLst>
            <pc:docMk/>
            <pc:sldMk cId="1085390305" sldId="555"/>
            <ac:spMk id="3" creationId="{5833A441-68C2-4556-96B8-0F0AF421CFF3}"/>
          </ac:spMkLst>
        </pc:spChg>
        <pc:spChg chg="add mod">
          <ac:chgData name="Mate Csanad" userId="318b3dc6109a1aac" providerId="LiveId" clId="{1BC49196-E1C6-4FDD-9937-F6A771345353}" dt="2023-05-04T07:24:08.656" v="1491" actId="164"/>
          <ac:spMkLst>
            <pc:docMk/>
            <pc:sldMk cId="1085390305" sldId="555"/>
            <ac:spMk id="5" creationId="{3A4A6B50-D66D-C7DB-C75C-0146913A1372}"/>
          </ac:spMkLst>
        </pc:spChg>
        <pc:spChg chg="mod ord">
          <ac:chgData name="Mate Csanad" userId="318b3dc6109a1aac" providerId="LiveId" clId="{1BC49196-E1C6-4FDD-9937-F6A771345353}" dt="2023-05-04T07:20:57.517" v="1346" actId="26606"/>
          <ac:spMkLst>
            <pc:docMk/>
            <pc:sldMk cId="1085390305" sldId="555"/>
            <ac:spMk id="7" creationId="{942B9581-5A8C-2290-6C8D-21CC757B7301}"/>
          </ac:spMkLst>
        </pc:spChg>
        <pc:spChg chg="mod">
          <ac:chgData name="Mate Csanad" userId="318b3dc6109a1aac" providerId="LiveId" clId="{1BC49196-E1C6-4FDD-9937-F6A771345353}" dt="2023-05-04T07:20:57.517" v="1346" actId="26606"/>
          <ac:spMkLst>
            <pc:docMk/>
            <pc:sldMk cId="1085390305" sldId="555"/>
            <ac:spMk id="8" creationId="{B513B3BE-3521-6CA8-AEFD-0B64F72C3C80}"/>
          </ac:spMkLst>
        </pc:spChg>
        <pc:spChg chg="mod">
          <ac:chgData name="Mate Csanad" userId="318b3dc6109a1aac" providerId="LiveId" clId="{1BC49196-E1C6-4FDD-9937-F6A771345353}" dt="2023-05-04T07:20:57.517" v="1346" actId="26606"/>
          <ac:spMkLst>
            <pc:docMk/>
            <pc:sldMk cId="1085390305" sldId="555"/>
            <ac:spMk id="9" creationId="{EA77540D-BDC4-38DC-78CD-E2916487DEFD}"/>
          </ac:spMkLst>
        </pc:spChg>
        <pc:spChg chg="add mod">
          <ac:chgData name="Mate Csanad" userId="318b3dc6109a1aac" providerId="LiveId" clId="{1BC49196-E1C6-4FDD-9937-F6A771345353}" dt="2023-05-04T07:24:08.656" v="1491" actId="164"/>
          <ac:spMkLst>
            <pc:docMk/>
            <pc:sldMk cId="1085390305" sldId="555"/>
            <ac:spMk id="10" creationId="{19471931-2C04-6A5F-1BF9-45499CEDB90E}"/>
          </ac:spMkLst>
        </pc:spChg>
        <pc:spChg chg="add mod">
          <ac:chgData name="Mate Csanad" userId="318b3dc6109a1aac" providerId="LiveId" clId="{1BC49196-E1C6-4FDD-9937-F6A771345353}" dt="2023-05-04T07:24:08.656" v="1491" actId="164"/>
          <ac:spMkLst>
            <pc:docMk/>
            <pc:sldMk cId="1085390305" sldId="555"/>
            <ac:spMk id="11" creationId="{EF926751-D1E8-6B38-DE70-767DA7D6F641}"/>
          </ac:spMkLst>
        </pc:spChg>
        <pc:spChg chg="add del mod">
          <ac:chgData name="Mate Csanad" userId="318b3dc6109a1aac" providerId="LiveId" clId="{1BC49196-E1C6-4FDD-9937-F6A771345353}" dt="2023-05-04T07:37:10.464" v="1973"/>
          <ac:spMkLst>
            <pc:docMk/>
            <pc:sldMk cId="1085390305" sldId="555"/>
            <ac:spMk id="15" creationId="{79CC22BF-62C8-EAA0-7913-04C1FAE6D7C1}"/>
          </ac:spMkLst>
        </pc:spChg>
        <pc:spChg chg="add mod">
          <ac:chgData name="Mate Csanad" userId="318b3dc6109a1aac" providerId="LiveId" clId="{1BC49196-E1C6-4FDD-9937-F6A771345353}" dt="2023-05-04T07:37:24.894" v="1976" actId="108"/>
          <ac:spMkLst>
            <pc:docMk/>
            <pc:sldMk cId="1085390305" sldId="555"/>
            <ac:spMk id="16" creationId="{2BC7B39E-3B2D-3C38-2ACA-59B55DACD717}"/>
          </ac:spMkLst>
        </pc:spChg>
        <pc:spChg chg="add del">
          <ac:chgData name="Mate Csanad" userId="318b3dc6109a1aac" providerId="LiveId" clId="{1BC49196-E1C6-4FDD-9937-F6A771345353}" dt="2023-05-04T07:20:57.517" v="1346" actId="26606"/>
          <ac:spMkLst>
            <pc:docMk/>
            <pc:sldMk cId="1085390305" sldId="555"/>
            <ac:spMk id="17" creationId="{2D9A643A-A18D-442D-A729-DF6C133B5B9D}"/>
          </ac:spMkLst>
        </pc:spChg>
        <pc:spChg chg="add del">
          <ac:chgData name="Mate Csanad" userId="318b3dc6109a1aac" providerId="LiveId" clId="{1BC49196-E1C6-4FDD-9937-F6A771345353}" dt="2023-05-04T07:20:57.517" v="1346" actId="26606"/>
          <ac:spMkLst>
            <pc:docMk/>
            <pc:sldMk cId="1085390305" sldId="555"/>
            <ac:spMk id="19" creationId="{2D0FC3E6-77E8-4844-B423-47C904BF0670}"/>
          </ac:spMkLst>
        </pc:spChg>
        <pc:spChg chg="add del">
          <ac:chgData name="Mate Csanad" userId="318b3dc6109a1aac" providerId="LiveId" clId="{1BC49196-E1C6-4FDD-9937-F6A771345353}" dt="2023-05-04T07:20:57.517" v="1346" actId="26606"/>
          <ac:spMkLst>
            <pc:docMk/>
            <pc:sldMk cId="1085390305" sldId="555"/>
            <ac:spMk id="25" creationId="{9D519FC3-E04F-4257-9948-C67007FD5837}"/>
          </ac:spMkLst>
        </pc:spChg>
        <pc:grpChg chg="add mod">
          <ac:chgData name="Mate Csanad" userId="318b3dc6109a1aac" providerId="LiveId" clId="{1BC49196-E1C6-4FDD-9937-F6A771345353}" dt="2023-05-04T07:24:11.401" v="1492" actId="1076"/>
          <ac:grpSpMkLst>
            <pc:docMk/>
            <pc:sldMk cId="1085390305" sldId="555"/>
            <ac:grpSpMk id="13" creationId="{8A85CF43-1EB2-A0D4-EEE5-61E00CCD7901}"/>
          </ac:grpSpMkLst>
        </pc:grpChg>
        <pc:grpChg chg="add del">
          <ac:chgData name="Mate Csanad" userId="318b3dc6109a1aac" providerId="LiveId" clId="{1BC49196-E1C6-4FDD-9937-F6A771345353}" dt="2023-05-04T07:20:57.517" v="1346" actId="26606"/>
          <ac:grpSpMkLst>
            <pc:docMk/>
            <pc:sldMk cId="1085390305" sldId="555"/>
            <ac:grpSpMk id="21" creationId="{6CA376F3-DB8D-48C4-ABA1-B7533050C57F}"/>
          </ac:grpSpMkLst>
        </pc:grpChg>
        <pc:picChg chg="add mod modCrop">
          <ac:chgData name="Mate Csanad" userId="318b3dc6109a1aac" providerId="LiveId" clId="{1BC49196-E1C6-4FDD-9937-F6A771345353}" dt="2023-05-04T07:24:08.656" v="1491" actId="164"/>
          <ac:picMkLst>
            <pc:docMk/>
            <pc:sldMk cId="1085390305" sldId="555"/>
            <ac:picMk id="4" creationId="{7D031A72-DD76-C419-393D-7972B60B8873}"/>
          </ac:picMkLst>
        </pc:picChg>
        <pc:picChg chg="mod">
          <ac:chgData name="Mate Csanad" userId="318b3dc6109a1aac" providerId="LiveId" clId="{1BC49196-E1C6-4FDD-9937-F6A771345353}" dt="2023-05-04T07:24:17.929" v="1494" actId="1076"/>
          <ac:picMkLst>
            <pc:docMk/>
            <pc:sldMk cId="1085390305" sldId="555"/>
            <ac:picMk id="12" creationId="{610B306D-C44C-4846-BC89-7CDBC6B2A1B6}"/>
          </ac:picMkLst>
        </pc:picChg>
        <pc:picChg chg="add del">
          <ac:chgData name="Mate Csanad" userId="318b3dc6109a1aac" providerId="LiveId" clId="{1BC49196-E1C6-4FDD-9937-F6A771345353}" dt="2023-05-04T07:20:57.517" v="1346" actId="26606"/>
          <ac:picMkLst>
            <pc:docMk/>
            <pc:sldMk cId="1085390305" sldId="555"/>
            <ac:picMk id="29" creationId="{C05B8F27-FE29-4AF0-8904-E14147A0E45F}"/>
          </ac:picMkLst>
        </pc:picChg>
        <pc:cxnChg chg="add del">
          <ac:chgData name="Mate Csanad" userId="318b3dc6109a1aac" providerId="LiveId" clId="{1BC49196-E1C6-4FDD-9937-F6A771345353}" dt="2023-05-04T07:20:57.517" v="1346" actId="26606"/>
          <ac:cxnSpMkLst>
            <pc:docMk/>
            <pc:sldMk cId="1085390305" sldId="555"/>
            <ac:cxnSpMk id="27" creationId="{6D00ADDD-D6F3-415A-8D00-11D98E3E370B}"/>
          </ac:cxnSpMkLst>
        </pc:cxnChg>
        <pc:cxnChg chg="add del">
          <ac:chgData name="Mate Csanad" userId="318b3dc6109a1aac" providerId="LiveId" clId="{1BC49196-E1C6-4FDD-9937-F6A771345353}" dt="2023-05-04T07:20:57.517" v="1346" actId="26606"/>
          <ac:cxnSpMkLst>
            <pc:docMk/>
            <pc:sldMk cId="1085390305" sldId="555"/>
            <ac:cxnSpMk id="31" creationId="{EBC476F5-4468-4786-8EA4-6CF65200AF5F}"/>
          </ac:cxnSpMkLst>
        </pc:cxnChg>
      </pc:sldChg>
      <pc:sldChg chg="add">
        <pc:chgData name="Mate Csanad" userId="318b3dc6109a1aac" providerId="LiveId" clId="{1BC49196-E1C6-4FDD-9937-F6A771345353}" dt="2023-05-08T18:08:17.405" v="2498"/>
        <pc:sldMkLst>
          <pc:docMk/>
          <pc:sldMk cId="4109124252" sldId="555"/>
        </pc:sldMkLst>
      </pc:sldChg>
      <pc:sldChg chg="add">
        <pc:chgData name="Mate Csanad" userId="318b3dc6109a1aac" providerId="LiveId" clId="{1BC49196-E1C6-4FDD-9937-F6A771345353}" dt="2023-05-08T18:08:17.405" v="2498"/>
        <pc:sldMkLst>
          <pc:docMk/>
          <pc:sldMk cId="191066111" sldId="556"/>
        </pc:sldMkLst>
      </pc:sldChg>
      <pc:sldChg chg="addSp modSp del">
        <pc:chgData name="Mate Csanad" userId="318b3dc6109a1aac" providerId="LiveId" clId="{1BC49196-E1C6-4FDD-9937-F6A771345353}" dt="2023-05-08T18:08:08.982" v="2497" actId="2696"/>
        <pc:sldMkLst>
          <pc:docMk/>
          <pc:sldMk cId="2113097967" sldId="556"/>
        </pc:sldMkLst>
        <pc:spChg chg="add mod">
          <ac:chgData name="Mate Csanad" userId="318b3dc6109a1aac" providerId="LiveId" clId="{1BC49196-E1C6-4FDD-9937-F6A771345353}" dt="2023-05-04T07:37:28.451" v="1977"/>
          <ac:spMkLst>
            <pc:docMk/>
            <pc:sldMk cId="2113097967" sldId="556"/>
            <ac:spMk id="5" creationId="{A2B862AC-C306-33F7-E953-127F607C1175}"/>
          </ac:spMkLst>
        </pc:spChg>
      </pc:sldChg>
      <pc:sldChg chg="add">
        <pc:chgData name="Mate Csanad" userId="318b3dc6109a1aac" providerId="LiveId" clId="{1BC49196-E1C6-4FDD-9937-F6A771345353}" dt="2023-05-04T07:19:30.696" v="1298"/>
        <pc:sldMkLst>
          <pc:docMk/>
          <pc:sldMk cId="250641816" sldId="558"/>
        </pc:sldMkLst>
      </pc:sldChg>
      <pc:sldChg chg="del">
        <pc:chgData name="Mate Csanad" userId="318b3dc6109a1aac" providerId="LiveId" clId="{1BC49196-E1C6-4FDD-9937-F6A771345353}" dt="2023-05-04T07:19:24.879" v="1297" actId="2696"/>
        <pc:sldMkLst>
          <pc:docMk/>
          <pc:sldMk cId="2319934140" sldId="558"/>
        </pc:sldMkLst>
      </pc:sldChg>
      <pc:sldChg chg="addSp modSp">
        <pc:chgData name="Mate Csanad" userId="318b3dc6109a1aac" providerId="LiveId" clId="{1BC49196-E1C6-4FDD-9937-F6A771345353}" dt="2023-05-04T07:37:30.674" v="1979"/>
        <pc:sldMkLst>
          <pc:docMk/>
          <pc:sldMk cId="970045761" sldId="559"/>
        </pc:sldMkLst>
        <pc:spChg chg="add mod">
          <ac:chgData name="Mate Csanad" userId="318b3dc6109a1aac" providerId="LiveId" clId="{1BC49196-E1C6-4FDD-9937-F6A771345353}" dt="2023-05-04T07:37:30.674" v="1979"/>
          <ac:spMkLst>
            <pc:docMk/>
            <pc:sldMk cId="970045761" sldId="559"/>
            <ac:spMk id="5" creationId="{0BE5B145-F03C-3D65-299D-C985504B1811}"/>
          </ac:spMkLst>
        </pc:spChg>
      </pc:sldChg>
      <pc:sldChg chg="addSp modSp">
        <pc:chgData name="Mate Csanad" userId="318b3dc6109a1aac" providerId="LiveId" clId="{1BC49196-E1C6-4FDD-9937-F6A771345353}" dt="2023-05-04T07:37:29.581" v="1978"/>
        <pc:sldMkLst>
          <pc:docMk/>
          <pc:sldMk cId="1162852598" sldId="560"/>
        </pc:sldMkLst>
        <pc:spChg chg="add mod">
          <ac:chgData name="Mate Csanad" userId="318b3dc6109a1aac" providerId="LiveId" clId="{1BC49196-E1C6-4FDD-9937-F6A771345353}" dt="2023-05-04T07:37:29.581" v="1978"/>
          <ac:spMkLst>
            <pc:docMk/>
            <pc:sldMk cId="1162852598" sldId="560"/>
            <ac:spMk id="5" creationId="{497068D7-026D-A42E-4902-662DA794401C}"/>
          </ac:spMkLst>
        </pc:spChg>
      </pc:sldChg>
      <pc:sldChg chg="addSp modSp mod">
        <pc:chgData name="Mate Csanad" userId="318b3dc6109a1aac" providerId="LiveId" clId="{1BC49196-E1C6-4FDD-9937-F6A771345353}" dt="2023-05-04T07:37:31.814" v="1980"/>
        <pc:sldMkLst>
          <pc:docMk/>
          <pc:sldMk cId="722428862" sldId="561"/>
        </pc:sldMkLst>
        <pc:spChg chg="add mod">
          <ac:chgData name="Mate Csanad" userId="318b3dc6109a1aac" providerId="LiveId" clId="{1BC49196-E1C6-4FDD-9937-F6A771345353}" dt="2023-05-04T07:37:31.814" v="1980"/>
          <ac:spMkLst>
            <pc:docMk/>
            <pc:sldMk cId="722428862" sldId="561"/>
            <ac:spMk id="5" creationId="{D980299E-E5D9-F261-3F2A-2860994AF22D}"/>
          </ac:spMkLst>
        </pc:spChg>
        <pc:picChg chg="mod modCrop">
          <ac:chgData name="Mate Csanad" userId="318b3dc6109a1aac" providerId="LiveId" clId="{1BC49196-E1C6-4FDD-9937-F6A771345353}" dt="2023-05-04T07:32:30.344" v="1872" actId="732"/>
          <ac:picMkLst>
            <pc:docMk/>
            <pc:sldMk cId="722428862" sldId="561"/>
            <ac:picMk id="7" creationId="{00000000-0000-0000-0000-000000000000}"/>
          </ac:picMkLst>
        </pc:picChg>
      </pc:sldChg>
      <pc:sldChg chg="add">
        <pc:chgData name="Mate Csanad" userId="318b3dc6109a1aac" providerId="LiveId" clId="{1BC49196-E1C6-4FDD-9937-F6A771345353}" dt="2023-05-08T18:11:35.569" v="2534"/>
        <pc:sldMkLst>
          <pc:docMk/>
          <pc:sldMk cId="403245546" sldId="565"/>
        </pc:sldMkLst>
      </pc:sldChg>
      <pc:sldChg chg="addSp delSp modSp del mod ord">
        <pc:chgData name="Mate Csanad" userId="318b3dc6109a1aac" providerId="LiveId" clId="{1BC49196-E1C6-4FDD-9937-F6A771345353}" dt="2023-05-08T18:11:27.089" v="2533" actId="2696"/>
        <pc:sldMkLst>
          <pc:docMk/>
          <pc:sldMk cId="933823785" sldId="565"/>
        </pc:sldMkLst>
        <pc:spChg chg="add mod">
          <ac:chgData name="Mate Csanad" userId="318b3dc6109a1aac" providerId="LiveId" clId="{1BC49196-E1C6-4FDD-9937-F6A771345353}" dt="2023-05-04T07:37:46.638" v="1983" actId="108"/>
          <ac:spMkLst>
            <pc:docMk/>
            <pc:sldMk cId="933823785" sldId="565"/>
            <ac:spMk id="5" creationId="{890EB1C5-ABD0-8562-B3D4-76124C5CFD97}"/>
          </ac:spMkLst>
        </pc:spChg>
        <pc:picChg chg="add del mod modCrop">
          <ac:chgData name="Mate Csanad" userId="318b3dc6109a1aac" providerId="LiveId" clId="{1BC49196-E1C6-4FDD-9937-F6A771345353}" dt="2023-05-08T18:10:10.553" v="2510"/>
          <ac:picMkLst>
            <pc:docMk/>
            <pc:sldMk cId="933823785" sldId="565"/>
            <ac:picMk id="6" creationId="{DBEAD081-6A83-D4D6-26B7-00B3BD862BA8}"/>
          </ac:picMkLst>
        </pc:picChg>
        <pc:picChg chg="add del">
          <ac:chgData name="Mate Csanad" userId="318b3dc6109a1aac" providerId="LiveId" clId="{1BC49196-E1C6-4FDD-9937-F6A771345353}" dt="2023-05-08T18:10:11.014" v="2511" actId="478"/>
          <ac:picMkLst>
            <pc:docMk/>
            <pc:sldMk cId="933823785" sldId="565"/>
            <ac:picMk id="8" creationId="{CEDCA739-F9B3-4662-A91B-AF3606D94BE1}"/>
          </ac:picMkLst>
        </pc:picChg>
      </pc:sldChg>
      <pc:sldChg chg="addSp delSp modSp del mod">
        <pc:chgData name="Mate Csanad" userId="318b3dc6109a1aac" providerId="LiveId" clId="{1BC49196-E1C6-4FDD-9937-F6A771345353}" dt="2023-05-08T18:11:27.089" v="2533" actId="2696"/>
        <pc:sldMkLst>
          <pc:docMk/>
          <pc:sldMk cId="1764365523" sldId="567"/>
        </pc:sldMkLst>
        <pc:spChg chg="add mod">
          <ac:chgData name="Mate Csanad" userId="318b3dc6109a1aac" providerId="LiveId" clId="{1BC49196-E1C6-4FDD-9937-F6A771345353}" dt="2023-05-04T07:37:49.179" v="1984"/>
          <ac:spMkLst>
            <pc:docMk/>
            <pc:sldMk cId="1764365523" sldId="567"/>
            <ac:spMk id="4" creationId="{CD31BF29-96FF-0264-F383-E0B21996609C}"/>
          </ac:spMkLst>
        </pc:spChg>
        <pc:picChg chg="mod">
          <ac:chgData name="Mate Csanad" userId="318b3dc6109a1aac" providerId="LiveId" clId="{1BC49196-E1C6-4FDD-9937-F6A771345353}" dt="2023-05-08T18:09:40.545" v="2503" actId="14100"/>
          <ac:picMkLst>
            <pc:docMk/>
            <pc:sldMk cId="1764365523" sldId="567"/>
            <ac:picMk id="8" creationId="{9C096EAA-0BAE-E2B1-DF0D-5CE2BDC5C82B}"/>
          </ac:picMkLst>
        </pc:picChg>
        <pc:picChg chg="add del mod">
          <ac:chgData name="Mate Csanad" userId="318b3dc6109a1aac" providerId="LiveId" clId="{1BC49196-E1C6-4FDD-9937-F6A771345353}" dt="2023-05-08T18:09:26.999" v="2501" actId="478"/>
          <ac:picMkLst>
            <pc:docMk/>
            <pc:sldMk cId="1764365523" sldId="567"/>
            <ac:picMk id="11" creationId="{8F42C81C-384F-1627-9D14-F21B3B0A4919}"/>
          </ac:picMkLst>
        </pc:picChg>
      </pc:sldChg>
      <pc:sldChg chg="add">
        <pc:chgData name="Mate Csanad" userId="318b3dc6109a1aac" providerId="LiveId" clId="{1BC49196-E1C6-4FDD-9937-F6A771345353}" dt="2023-05-08T18:11:35.569" v="2534"/>
        <pc:sldMkLst>
          <pc:docMk/>
          <pc:sldMk cId="3461411566" sldId="567"/>
        </pc:sldMkLst>
      </pc:sldChg>
      <pc:sldChg chg="addSp modSp">
        <pc:chgData name="Mate Csanad" userId="318b3dc6109a1aac" providerId="LiveId" clId="{1BC49196-E1C6-4FDD-9937-F6A771345353}" dt="2023-05-04T07:38:12.579" v="1991"/>
        <pc:sldMkLst>
          <pc:docMk/>
          <pc:sldMk cId="2407664894" sldId="577"/>
        </pc:sldMkLst>
        <pc:spChg chg="add mod">
          <ac:chgData name="Mate Csanad" userId="318b3dc6109a1aac" providerId="LiveId" clId="{1BC49196-E1C6-4FDD-9937-F6A771345353}" dt="2023-05-04T07:38:12.579" v="1991"/>
          <ac:spMkLst>
            <pc:docMk/>
            <pc:sldMk cId="2407664894" sldId="577"/>
            <ac:spMk id="4" creationId="{63FDEFBF-64A6-7D36-2412-CCDD34DDFC5C}"/>
          </ac:spMkLst>
        </pc:spChg>
      </pc:sldChg>
      <pc:sldChg chg="addSp modSp">
        <pc:chgData name="Mate Csanad" userId="318b3dc6109a1aac" providerId="LiveId" clId="{1BC49196-E1C6-4FDD-9937-F6A771345353}" dt="2023-05-04T07:38:16.102" v="1992"/>
        <pc:sldMkLst>
          <pc:docMk/>
          <pc:sldMk cId="1006891310" sldId="578"/>
        </pc:sldMkLst>
        <pc:spChg chg="add mod">
          <ac:chgData name="Mate Csanad" userId="318b3dc6109a1aac" providerId="LiveId" clId="{1BC49196-E1C6-4FDD-9937-F6A771345353}" dt="2023-05-04T07:38:16.102" v="1992"/>
          <ac:spMkLst>
            <pc:docMk/>
            <pc:sldMk cId="1006891310" sldId="578"/>
            <ac:spMk id="4" creationId="{FA9358B6-3D2B-0377-BBB1-34EBA1424341}"/>
          </ac:spMkLst>
        </pc:spChg>
      </pc:sldChg>
      <pc:sldChg chg="addSp modSp">
        <pc:chgData name="Mate Csanad" userId="318b3dc6109a1aac" providerId="LiveId" clId="{1BC49196-E1C6-4FDD-9937-F6A771345353}" dt="2023-05-04T07:38:17.050" v="1993"/>
        <pc:sldMkLst>
          <pc:docMk/>
          <pc:sldMk cId="791908691" sldId="580"/>
        </pc:sldMkLst>
        <pc:spChg chg="add mod">
          <ac:chgData name="Mate Csanad" userId="318b3dc6109a1aac" providerId="LiveId" clId="{1BC49196-E1C6-4FDD-9937-F6A771345353}" dt="2023-05-04T07:38:17.050" v="1993"/>
          <ac:spMkLst>
            <pc:docMk/>
            <pc:sldMk cId="791908691" sldId="580"/>
            <ac:spMk id="4" creationId="{09FE6904-613C-6378-92F1-A8E4EE29B133}"/>
          </ac:spMkLst>
        </pc:spChg>
      </pc:sldChg>
      <pc:sldChg chg="addSp delSp modSp new mod ord chgLayout">
        <pc:chgData name="Mate Csanad" userId="318b3dc6109a1aac" providerId="LiveId" clId="{1BC49196-E1C6-4FDD-9937-F6A771345353}" dt="2023-05-04T07:38:07.038" v="1988" actId="108"/>
        <pc:sldMkLst>
          <pc:docMk/>
          <pc:sldMk cId="4093461220" sldId="587"/>
        </pc:sldMkLst>
        <pc:spChg chg="mod ord">
          <ac:chgData name="Mate Csanad" userId="318b3dc6109a1aac" providerId="LiveId" clId="{1BC49196-E1C6-4FDD-9937-F6A771345353}" dt="2023-05-04T07:06:13.223" v="651" actId="700"/>
          <ac:spMkLst>
            <pc:docMk/>
            <pc:sldMk cId="4093461220" sldId="587"/>
            <ac:spMk id="2" creationId="{82908D40-1255-FD55-7010-6CAF772541CE}"/>
          </ac:spMkLst>
        </pc:spChg>
        <pc:spChg chg="mod ord">
          <ac:chgData name="Mate Csanad" userId="318b3dc6109a1aac" providerId="LiveId" clId="{1BC49196-E1C6-4FDD-9937-F6A771345353}" dt="2023-05-04T07:10:52.231" v="773" actId="20577"/>
          <ac:spMkLst>
            <pc:docMk/>
            <pc:sldMk cId="4093461220" sldId="587"/>
            <ac:spMk id="3" creationId="{4B5FB330-58AD-A650-AE7C-33B89CEF4261}"/>
          </ac:spMkLst>
        </pc:spChg>
        <pc:spChg chg="mod ord">
          <ac:chgData name="Mate Csanad" userId="318b3dc6109a1aac" providerId="LiveId" clId="{1BC49196-E1C6-4FDD-9937-F6A771345353}" dt="2023-05-04T07:06:13.223" v="651" actId="700"/>
          <ac:spMkLst>
            <pc:docMk/>
            <pc:sldMk cId="4093461220" sldId="587"/>
            <ac:spMk id="4" creationId="{110852D2-6081-5561-C577-997AE59461B5}"/>
          </ac:spMkLst>
        </pc:spChg>
        <pc:spChg chg="mod ord">
          <ac:chgData name="Mate Csanad" userId="318b3dc6109a1aac" providerId="LiveId" clId="{1BC49196-E1C6-4FDD-9937-F6A771345353}" dt="2023-05-04T07:06:13.223" v="651" actId="700"/>
          <ac:spMkLst>
            <pc:docMk/>
            <pc:sldMk cId="4093461220" sldId="587"/>
            <ac:spMk id="5" creationId="{6422431A-1BD4-8CD2-D255-710217AD226E}"/>
          </ac:spMkLst>
        </pc:spChg>
        <pc:spChg chg="mod ord">
          <ac:chgData name="Mate Csanad" userId="318b3dc6109a1aac" providerId="LiveId" clId="{1BC49196-E1C6-4FDD-9937-F6A771345353}" dt="2023-05-04T07:06:13.223" v="651" actId="700"/>
          <ac:spMkLst>
            <pc:docMk/>
            <pc:sldMk cId="4093461220" sldId="587"/>
            <ac:spMk id="6" creationId="{FB7C3520-084E-AD77-65A8-79C21340E86F}"/>
          </ac:spMkLst>
        </pc:spChg>
        <pc:spChg chg="add mod">
          <ac:chgData name="Mate Csanad" userId="318b3dc6109a1aac" providerId="LiveId" clId="{1BC49196-E1C6-4FDD-9937-F6A771345353}" dt="2023-05-04T07:11:13.381" v="783" actId="1035"/>
          <ac:spMkLst>
            <pc:docMk/>
            <pc:sldMk cId="4093461220" sldId="587"/>
            <ac:spMk id="18" creationId="{C0A61633-57D8-8CCC-925C-55579B6F9FCB}"/>
          </ac:spMkLst>
        </pc:spChg>
        <pc:spChg chg="add mod">
          <ac:chgData name="Mate Csanad" userId="318b3dc6109a1aac" providerId="LiveId" clId="{1BC49196-E1C6-4FDD-9937-F6A771345353}" dt="2023-05-04T07:38:07.038" v="1988" actId="108"/>
          <ac:spMkLst>
            <pc:docMk/>
            <pc:sldMk cId="4093461220" sldId="587"/>
            <ac:spMk id="20" creationId="{696BCB22-8C02-293C-C3CA-DC55C684402D}"/>
          </ac:spMkLst>
        </pc:spChg>
        <pc:picChg chg="add mod">
          <ac:chgData name="Mate Csanad" userId="318b3dc6109a1aac" providerId="LiveId" clId="{1BC49196-E1C6-4FDD-9937-F6A771345353}" dt="2023-05-04T07:10:13.224" v="723" actId="1076"/>
          <ac:picMkLst>
            <pc:docMk/>
            <pc:sldMk cId="4093461220" sldId="587"/>
            <ac:picMk id="8" creationId="{F053C5AA-C286-8AD4-1CAF-B89465AE4BBC}"/>
          </ac:picMkLst>
        </pc:picChg>
        <pc:picChg chg="add del mod">
          <ac:chgData name="Mate Csanad" userId="318b3dc6109a1aac" providerId="LiveId" clId="{1BC49196-E1C6-4FDD-9937-F6A771345353}" dt="2023-05-04T06:58:22.607" v="153" actId="478"/>
          <ac:picMkLst>
            <pc:docMk/>
            <pc:sldMk cId="4093461220" sldId="587"/>
            <ac:picMk id="10" creationId="{568E3801-410C-00B9-256B-C5B5B3B2E125}"/>
          </ac:picMkLst>
        </pc:picChg>
        <pc:picChg chg="add del mod">
          <ac:chgData name="Mate Csanad" userId="318b3dc6109a1aac" providerId="LiveId" clId="{1BC49196-E1C6-4FDD-9937-F6A771345353}" dt="2023-05-04T06:58:23.252" v="154" actId="478"/>
          <ac:picMkLst>
            <pc:docMk/>
            <pc:sldMk cId="4093461220" sldId="587"/>
            <ac:picMk id="12" creationId="{86E0994C-2990-258C-CE75-B504FF5813EB}"/>
          </ac:picMkLst>
        </pc:picChg>
        <pc:picChg chg="add del mod">
          <ac:chgData name="Mate Csanad" userId="318b3dc6109a1aac" providerId="LiveId" clId="{1BC49196-E1C6-4FDD-9937-F6A771345353}" dt="2023-05-04T07:09:58.067" v="717" actId="478"/>
          <ac:picMkLst>
            <pc:docMk/>
            <pc:sldMk cId="4093461220" sldId="587"/>
            <ac:picMk id="14" creationId="{6C844314-2F16-765D-0E22-12F87B599A95}"/>
          </ac:picMkLst>
        </pc:picChg>
        <pc:picChg chg="add mod">
          <ac:chgData name="Mate Csanad" userId="318b3dc6109a1aac" providerId="LiveId" clId="{1BC49196-E1C6-4FDD-9937-F6A771345353}" dt="2023-05-04T07:10:15.329" v="724" actId="1076"/>
          <ac:picMkLst>
            <pc:docMk/>
            <pc:sldMk cId="4093461220" sldId="587"/>
            <ac:picMk id="16" creationId="{5E898278-AA66-9677-AADC-DC942F556A3B}"/>
          </ac:picMkLst>
        </pc:picChg>
      </pc:sldChg>
      <pc:sldChg chg="addSp delSp modSp add mod">
        <pc:chgData name="Mate Csanad" userId="318b3dc6109a1aac" providerId="LiveId" clId="{1BC49196-E1C6-4FDD-9937-F6A771345353}" dt="2023-05-04T07:38:11.048" v="1990"/>
        <pc:sldMkLst>
          <pc:docMk/>
          <pc:sldMk cId="72205934" sldId="588"/>
        </pc:sldMkLst>
        <pc:spChg chg="mod">
          <ac:chgData name="Mate Csanad" userId="318b3dc6109a1aac" providerId="LiveId" clId="{1BC49196-E1C6-4FDD-9937-F6A771345353}" dt="2023-05-04T07:11:43.416" v="796" actId="20577"/>
          <ac:spMkLst>
            <pc:docMk/>
            <pc:sldMk cId="72205934" sldId="588"/>
            <ac:spMk id="2" creationId="{82908D40-1255-FD55-7010-6CAF772541CE}"/>
          </ac:spMkLst>
        </pc:spChg>
        <pc:spChg chg="mod">
          <ac:chgData name="Mate Csanad" userId="318b3dc6109a1aac" providerId="LiveId" clId="{1BC49196-E1C6-4FDD-9937-F6A771345353}" dt="2023-05-04T07:18:48.065" v="1289" actId="20577"/>
          <ac:spMkLst>
            <pc:docMk/>
            <pc:sldMk cId="72205934" sldId="588"/>
            <ac:spMk id="3" creationId="{4B5FB330-58AD-A650-AE7C-33B89CEF4261}"/>
          </ac:spMkLst>
        </pc:spChg>
        <pc:spChg chg="add mod">
          <ac:chgData name="Mate Csanad" userId="318b3dc6109a1aac" providerId="LiveId" clId="{1BC49196-E1C6-4FDD-9937-F6A771345353}" dt="2023-05-04T07:19:03.676" v="1294" actId="1076"/>
          <ac:spMkLst>
            <pc:docMk/>
            <pc:sldMk cId="72205934" sldId="588"/>
            <ac:spMk id="9" creationId="{F8D06399-431D-2C2A-CE08-7790E4E9FC9E}"/>
          </ac:spMkLst>
        </pc:spChg>
        <pc:spChg chg="add mod">
          <ac:chgData name="Mate Csanad" userId="318b3dc6109a1aac" providerId="LiveId" clId="{1BC49196-E1C6-4FDD-9937-F6A771345353}" dt="2023-05-04T07:19:09.814" v="1296" actId="1076"/>
          <ac:spMkLst>
            <pc:docMk/>
            <pc:sldMk cId="72205934" sldId="588"/>
            <ac:spMk id="11" creationId="{B5A1AF69-C659-A0DB-22AB-70C6F9D1DA00}"/>
          </ac:spMkLst>
        </pc:spChg>
        <pc:spChg chg="add del mod">
          <ac:chgData name="Mate Csanad" userId="318b3dc6109a1aac" providerId="LiveId" clId="{1BC49196-E1C6-4FDD-9937-F6A771345353}" dt="2023-05-04T07:38:10.722" v="1989" actId="478"/>
          <ac:spMkLst>
            <pc:docMk/>
            <pc:sldMk cId="72205934" sldId="588"/>
            <ac:spMk id="14" creationId="{41F0A9BC-B4CE-050B-6E38-260C255863CF}"/>
          </ac:spMkLst>
        </pc:spChg>
        <pc:spChg chg="add mod">
          <ac:chgData name="Mate Csanad" userId="318b3dc6109a1aac" providerId="LiveId" clId="{1BC49196-E1C6-4FDD-9937-F6A771345353}" dt="2023-05-04T07:38:11.048" v="1990"/>
          <ac:spMkLst>
            <pc:docMk/>
            <pc:sldMk cId="72205934" sldId="588"/>
            <ac:spMk id="15" creationId="{CA288DA3-A13A-B0AD-A516-EEABFC8627BD}"/>
          </ac:spMkLst>
        </pc:spChg>
        <pc:picChg chg="del">
          <ac:chgData name="Mate Csanad" userId="318b3dc6109a1aac" providerId="LiveId" clId="{1BC49196-E1C6-4FDD-9937-F6A771345353}" dt="2023-05-04T06:58:20.369" v="152" actId="478"/>
          <ac:picMkLst>
            <pc:docMk/>
            <pc:sldMk cId="72205934" sldId="588"/>
            <ac:picMk id="8" creationId="{F053C5AA-C286-8AD4-1CAF-B89465AE4BBC}"/>
          </ac:picMkLst>
        </pc:picChg>
        <pc:picChg chg="mod">
          <ac:chgData name="Mate Csanad" userId="318b3dc6109a1aac" providerId="LiveId" clId="{1BC49196-E1C6-4FDD-9937-F6A771345353}" dt="2023-05-04T07:13:13.744" v="889" actId="1076"/>
          <ac:picMkLst>
            <pc:docMk/>
            <pc:sldMk cId="72205934" sldId="588"/>
            <ac:picMk id="10" creationId="{568E3801-410C-00B9-256B-C5B5B3B2E125}"/>
          </ac:picMkLst>
        </pc:picChg>
        <pc:picChg chg="mod">
          <ac:chgData name="Mate Csanad" userId="318b3dc6109a1aac" providerId="LiveId" clId="{1BC49196-E1C6-4FDD-9937-F6A771345353}" dt="2023-05-04T07:13:11.283" v="888" actId="1076"/>
          <ac:picMkLst>
            <pc:docMk/>
            <pc:sldMk cId="72205934" sldId="588"/>
            <ac:picMk id="12" creationId="{86E0994C-2990-258C-CE75-B504FF5813EB}"/>
          </ac:picMkLst>
        </pc:picChg>
      </pc:sldChg>
      <pc:sldChg chg="addSp modSp new mod">
        <pc:chgData name="Mate Csanad" userId="318b3dc6109a1aac" providerId="LiveId" clId="{1BC49196-E1C6-4FDD-9937-F6A771345353}" dt="2023-05-08T18:08:04.575" v="2496" actId="207"/>
        <pc:sldMkLst>
          <pc:docMk/>
          <pc:sldMk cId="3463960644" sldId="589"/>
        </pc:sldMkLst>
        <pc:spChg chg="mod">
          <ac:chgData name="Mate Csanad" userId="318b3dc6109a1aac" providerId="LiveId" clId="{1BC49196-E1C6-4FDD-9937-F6A771345353}" dt="2023-05-08T17:50:57.482" v="2305" actId="790"/>
          <ac:spMkLst>
            <pc:docMk/>
            <pc:sldMk cId="3463960644" sldId="589"/>
            <ac:spMk id="2" creationId="{F71C144F-1C1C-D18E-841C-11808183E2B6}"/>
          </ac:spMkLst>
        </pc:spChg>
        <pc:spChg chg="mod">
          <ac:chgData name="Mate Csanad" userId="318b3dc6109a1aac" providerId="LiveId" clId="{1BC49196-E1C6-4FDD-9937-F6A771345353}" dt="2023-05-08T18:08:04.575" v="2496" actId="207"/>
          <ac:spMkLst>
            <pc:docMk/>
            <pc:sldMk cId="3463960644" sldId="589"/>
            <ac:spMk id="3" creationId="{3A7D9A4B-2D07-3262-861F-1CB71F5B99D6}"/>
          </ac:spMkLst>
        </pc:spChg>
        <pc:spChg chg="mod">
          <ac:chgData name="Mate Csanad" userId="318b3dc6109a1aac" providerId="LiveId" clId="{1BC49196-E1C6-4FDD-9937-F6A771345353}" dt="2023-05-08T17:50:57.482" v="2305" actId="790"/>
          <ac:spMkLst>
            <pc:docMk/>
            <pc:sldMk cId="3463960644" sldId="589"/>
            <ac:spMk id="4" creationId="{9E8B5166-F7C9-5CA6-226A-1D8F9CCA47E9}"/>
          </ac:spMkLst>
        </pc:spChg>
        <pc:spChg chg="mod">
          <ac:chgData name="Mate Csanad" userId="318b3dc6109a1aac" providerId="LiveId" clId="{1BC49196-E1C6-4FDD-9937-F6A771345353}" dt="2023-05-08T17:50:57.482" v="2305" actId="790"/>
          <ac:spMkLst>
            <pc:docMk/>
            <pc:sldMk cId="3463960644" sldId="589"/>
            <ac:spMk id="5" creationId="{1938E5AC-58CB-4818-63C2-5CC651057A4F}"/>
          </ac:spMkLst>
        </pc:spChg>
        <pc:spChg chg="mod">
          <ac:chgData name="Mate Csanad" userId="318b3dc6109a1aac" providerId="LiveId" clId="{1BC49196-E1C6-4FDD-9937-F6A771345353}" dt="2023-05-08T17:50:57.482" v="2305" actId="790"/>
          <ac:spMkLst>
            <pc:docMk/>
            <pc:sldMk cId="3463960644" sldId="589"/>
            <ac:spMk id="6" creationId="{BAA106FA-8716-2DFB-0601-57DAB92E29D9}"/>
          </ac:spMkLst>
        </pc:spChg>
        <pc:spChg chg="add mod">
          <ac:chgData name="Mate Csanad" userId="318b3dc6109a1aac" providerId="LiveId" clId="{1BC49196-E1C6-4FDD-9937-F6A771345353}" dt="2023-05-08T18:07:59.015" v="2495" actId="207"/>
          <ac:spMkLst>
            <pc:docMk/>
            <pc:sldMk cId="3463960644" sldId="589"/>
            <ac:spMk id="9" creationId="{F6CA3815-31F1-FB3E-00EC-F72D73244E19}"/>
          </ac:spMkLst>
        </pc:spChg>
        <pc:spChg chg="add mod">
          <ac:chgData name="Mate Csanad" userId="318b3dc6109a1aac" providerId="LiveId" clId="{1BC49196-E1C6-4FDD-9937-F6A771345353}" dt="2023-05-08T17:52:04.904" v="2333" actId="208"/>
          <ac:spMkLst>
            <pc:docMk/>
            <pc:sldMk cId="3463960644" sldId="589"/>
            <ac:spMk id="10" creationId="{8DAAD289-D9C6-8518-9CA1-4D7252E3BB1B}"/>
          </ac:spMkLst>
        </pc:spChg>
        <pc:spChg chg="add mod">
          <ac:chgData name="Mate Csanad" userId="318b3dc6109a1aac" providerId="LiveId" clId="{1BC49196-E1C6-4FDD-9937-F6A771345353}" dt="2023-05-08T17:53:08.524" v="2416" actId="1076"/>
          <ac:spMkLst>
            <pc:docMk/>
            <pc:sldMk cId="3463960644" sldId="589"/>
            <ac:spMk id="12" creationId="{BCBBAF0E-6E27-45B8-7534-B52CBB8BC09D}"/>
          </ac:spMkLst>
        </pc:spChg>
        <pc:picChg chg="add mod">
          <ac:chgData name="Mate Csanad" userId="318b3dc6109a1aac" providerId="LiveId" clId="{1BC49196-E1C6-4FDD-9937-F6A771345353}" dt="2023-05-08T17:50:37.566" v="2300"/>
          <ac:picMkLst>
            <pc:docMk/>
            <pc:sldMk cId="3463960644" sldId="589"/>
            <ac:picMk id="7" creationId="{B05EE0DF-DCB5-8EBC-8357-2792252D08B4}"/>
          </ac:picMkLst>
        </pc:picChg>
      </pc:sldChg>
      <pc:sldChg chg="addSp delSp modSp add mod">
        <pc:chgData name="Mate Csanad" userId="318b3dc6109a1aac" providerId="LiveId" clId="{1BC49196-E1C6-4FDD-9937-F6A771345353}" dt="2023-05-08T18:11:19.652" v="2532" actId="27636"/>
        <pc:sldMkLst>
          <pc:docMk/>
          <pc:sldMk cId="1897714709" sldId="590"/>
        </pc:sldMkLst>
        <pc:spChg chg="mod">
          <ac:chgData name="Mate Csanad" userId="318b3dc6109a1aac" providerId="LiveId" clId="{1BC49196-E1C6-4FDD-9937-F6A771345353}" dt="2023-05-08T18:11:19.652" v="2532" actId="27636"/>
          <ac:spMkLst>
            <pc:docMk/>
            <pc:sldMk cId="1897714709" sldId="590"/>
            <ac:spMk id="3" creationId="{5833A441-68C2-4556-96B8-0F0AF421CFF3}"/>
          </ac:spMkLst>
        </pc:spChg>
        <pc:picChg chg="add mod modCrop">
          <ac:chgData name="Mate Csanad" userId="318b3dc6109a1aac" providerId="LiveId" clId="{1BC49196-E1C6-4FDD-9937-F6A771345353}" dt="2023-05-08T18:10:51.410" v="2525" actId="1076"/>
          <ac:picMkLst>
            <pc:docMk/>
            <pc:sldMk cId="1897714709" sldId="590"/>
            <ac:picMk id="6" creationId="{16F50058-CDC1-6410-A3CB-4002DA045927}"/>
          </ac:picMkLst>
        </pc:picChg>
        <pc:picChg chg="del">
          <ac:chgData name="Mate Csanad" userId="318b3dc6109a1aac" providerId="LiveId" clId="{1BC49196-E1C6-4FDD-9937-F6A771345353}" dt="2023-05-08T18:10:24.275" v="2517" actId="478"/>
          <ac:picMkLst>
            <pc:docMk/>
            <pc:sldMk cId="1897714709" sldId="590"/>
            <ac:picMk id="8" creationId="{CEDCA739-F9B3-4662-A91B-AF3606D94BE1}"/>
          </ac:picMkLst>
        </pc:picChg>
      </pc:sldChg>
      <pc:sldChg chg="new del">
        <pc:chgData name="Mate Csanad" userId="318b3dc6109a1aac" providerId="LiveId" clId="{1BC49196-E1C6-4FDD-9937-F6A771345353}" dt="2023-05-08T18:10:16.664" v="2513" actId="47"/>
        <pc:sldMkLst>
          <pc:docMk/>
          <pc:sldMk cId="2150501150" sldId="590"/>
        </pc:sldMkLst>
      </pc:sldChg>
      <pc:sldMasterChg chg="modSldLayout">
        <pc:chgData name="Mate Csanad" userId="318b3dc6109a1aac" providerId="LiveId" clId="{1BC49196-E1C6-4FDD-9937-F6A771345353}" dt="2023-05-04T07:31:37.982" v="1864" actId="14100"/>
        <pc:sldMasterMkLst>
          <pc:docMk/>
          <pc:sldMasterMk cId="259302227" sldId="2147483669"/>
        </pc:sldMasterMkLst>
        <pc:sldLayoutChg chg="delSp mod">
          <pc:chgData name="Mate Csanad" userId="318b3dc6109a1aac" providerId="LiveId" clId="{1BC49196-E1C6-4FDD-9937-F6A771345353}" dt="2023-05-04T07:30:17.838" v="1850" actId="478"/>
          <pc:sldLayoutMkLst>
            <pc:docMk/>
            <pc:sldMasterMk cId="259302227" sldId="2147483669"/>
            <pc:sldLayoutMk cId="563191802" sldId="2147483670"/>
          </pc:sldLayoutMkLst>
          <pc:spChg chg="del">
            <ac:chgData name="Mate Csanad" userId="318b3dc6109a1aac" providerId="LiveId" clId="{1BC49196-E1C6-4FDD-9937-F6A771345353}" dt="2023-05-04T07:30:17.838" v="1850" actId="478"/>
            <ac:spMkLst>
              <pc:docMk/>
              <pc:sldMasterMk cId="259302227" sldId="2147483669"/>
              <pc:sldLayoutMk cId="563191802" sldId="2147483670"/>
              <ac:spMk id="6" creationId="{00000000-0000-0000-0000-000000000000}"/>
            </ac:spMkLst>
          </pc:spChg>
        </pc:sldLayoutChg>
        <pc:sldLayoutChg chg="addSp modSp mod">
          <pc:chgData name="Mate Csanad" userId="318b3dc6109a1aac" providerId="LiveId" clId="{1BC49196-E1C6-4FDD-9937-F6A771345353}" dt="2023-05-04T07:31:37.982" v="1864" actId="14100"/>
          <pc:sldLayoutMkLst>
            <pc:docMk/>
            <pc:sldMasterMk cId="259302227" sldId="2147483669"/>
            <pc:sldLayoutMk cId="689495741" sldId="2147483671"/>
          </pc:sldLayoutMkLst>
          <pc:spChg chg="mod">
            <ac:chgData name="Mate Csanad" userId="318b3dc6109a1aac" providerId="LiveId" clId="{1BC49196-E1C6-4FDD-9937-F6A771345353}" dt="2023-05-04T07:31:37.982" v="1864" actId="14100"/>
            <ac:spMkLst>
              <pc:docMk/>
              <pc:sldMasterMk cId="259302227" sldId="2147483669"/>
              <pc:sldLayoutMk cId="689495741" sldId="2147483671"/>
              <ac:spMk id="4" creationId="{00000000-0000-0000-0000-000000000000}"/>
            </ac:spMkLst>
          </pc:spChg>
          <pc:spChg chg="mod">
            <ac:chgData name="Mate Csanad" userId="318b3dc6109a1aac" providerId="LiveId" clId="{1BC49196-E1C6-4FDD-9937-F6A771345353}" dt="2023-05-04T07:29:28.208" v="1849" actId="20577"/>
            <ac:spMkLst>
              <pc:docMk/>
              <pc:sldMasterMk cId="259302227" sldId="2147483669"/>
              <pc:sldLayoutMk cId="689495741" sldId="2147483671"/>
              <ac:spMk id="6" creationId="{00000000-0000-0000-0000-000000000000}"/>
            </ac:spMkLst>
          </pc:spChg>
          <pc:picChg chg="add mod">
            <ac:chgData name="Mate Csanad" userId="318b3dc6109a1aac" providerId="LiveId" clId="{1BC49196-E1C6-4FDD-9937-F6A771345353}" dt="2023-05-04T07:31:34.026" v="1863"/>
            <ac:picMkLst>
              <pc:docMk/>
              <pc:sldMasterMk cId="259302227" sldId="2147483669"/>
              <pc:sldLayoutMk cId="689495741" sldId="2147483671"/>
              <ac:picMk id="7" creationId="{68E493D1-5A7C-2B7F-8C3B-BFA34FBCCC2D}"/>
            </ac:picMkLst>
          </pc:picChg>
        </pc:sldLayoutChg>
        <pc:sldLayoutChg chg="addSp delSp modSp mod">
          <pc:chgData name="Mate Csanad" userId="318b3dc6109a1aac" providerId="LiveId" clId="{1BC49196-E1C6-4FDD-9937-F6A771345353}" dt="2023-05-04T07:31:25.817" v="1862" actId="1076"/>
          <pc:sldLayoutMkLst>
            <pc:docMk/>
            <pc:sldMasterMk cId="259302227" sldId="2147483669"/>
            <pc:sldLayoutMk cId="4162223461" sldId="2147483672"/>
          </pc:sldLayoutMkLst>
          <pc:spChg chg="mod">
            <ac:chgData name="Mate Csanad" userId="318b3dc6109a1aac" providerId="LiveId" clId="{1BC49196-E1C6-4FDD-9937-F6A771345353}" dt="2023-05-04T07:31:22.426" v="1861" actId="14100"/>
            <ac:spMkLst>
              <pc:docMk/>
              <pc:sldMasterMk cId="259302227" sldId="2147483669"/>
              <pc:sldLayoutMk cId="4162223461" sldId="2147483672"/>
              <ac:spMk id="4" creationId="{00000000-0000-0000-0000-000000000000}"/>
            </ac:spMkLst>
          </pc:spChg>
          <pc:spChg chg="del">
            <ac:chgData name="Mate Csanad" userId="318b3dc6109a1aac" providerId="LiveId" clId="{1BC49196-E1C6-4FDD-9937-F6A771345353}" dt="2023-05-04T07:30:21.716" v="1851" actId="478"/>
            <ac:spMkLst>
              <pc:docMk/>
              <pc:sldMasterMk cId="259302227" sldId="2147483669"/>
              <pc:sldLayoutMk cId="4162223461" sldId="2147483672"/>
              <ac:spMk id="6" creationId="{00000000-0000-0000-0000-000000000000}"/>
            </ac:spMkLst>
          </pc:spChg>
          <pc:picChg chg="add mod">
            <ac:chgData name="Mate Csanad" userId="318b3dc6109a1aac" providerId="LiveId" clId="{1BC49196-E1C6-4FDD-9937-F6A771345353}" dt="2023-05-04T07:31:25.817" v="1862" actId="1076"/>
            <ac:picMkLst>
              <pc:docMk/>
              <pc:sldMasterMk cId="259302227" sldId="2147483669"/>
              <pc:sldLayoutMk cId="4162223461" sldId="2147483672"/>
              <ac:picMk id="8" creationId="{BEAB5366-5FF1-2795-54C1-05E873498C91}"/>
            </ac:picMkLst>
          </pc:picChg>
        </pc:sldLayoutChg>
      </pc:sldMasterChg>
    </pc:docChg>
  </pc:docChgLst>
  <pc:docChgLst>
    <pc:chgData name="Mate Csanad" userId="318b3dc6109a1aac" providerId="LiveId" clId="{A974707C-6A23-42EA-A1C1-E3FAE25DCDEB}"/>
    <pc:docChg chg="undo custSel addSld modSld">
      <pc:chgData name="Mate Csanad" userId="318b3dc6109a1aac" providerId="LiveId" clId="{A974707C-6A23-42EA-A1C1-E3FAE25DCDEB}" dt="2024-05-02T07:36:43.086" v="251" actId="790"/>
      <pc:docMkLst>
        <pc:docMk/>
      </pc:docMkLst>
      <pc:sldChg chg="addSp delSp modSp mod">
        <pc:chgData name="Mate Csanad" userId="318b3dc6109a1aac" providerId="LiveId" clId="{A974707C-6A23-42EA-A1C1-E3FAE25DCDEB}" dt="2024-04-15T08:41:39.532" v="138" actId="1076"/>
        <pc:sldMkLst>
          <pc:docMk/>
          <pc:sldMk cId="187331507" sldId="256"/>
        </pc:sldMkLst>
        <pc:spChg chg="mod">
          <ac:chgData name="Mate Csanad" userId="318b3dc6109a1aac" providerId="LiveId" clId="{A974707C-6A23-42EA-A1C1-E3FAE25DCDEB}" dt="2024-04-15T08:36:50.849" v="63" actId="20577"/>
          <ac:spMkLst>
            <pc:docMk/>
            <pc:sldMk cId="187331507" sldId="256"/>
            <ac:spMk id="2" creationId="{00000000-0000-0000-0000-000000000000}"/>
          </ac:spMkLst>
        </pc:spChg>
        <pc:spChg chg="mod">
          <ac:chgData name="Mate Csanad" userId="318b3dc6109a1aac" providerId="LiveId" clId="{A974707C-6A23-42EA-A1C1-E3FAE25DCDEB}" dt="2024-04-15T08:36:47.019" v="60" actId="20577"/>
          <ac:spMkLst>
            <pc:docMk/>
            <pc:sldMk cId="187331507" sldId="256"/>
            <ac:spMk id="3" creationId="{00000000-0000-0000-0000-000000000000}"/>
          </ac:spMkLst>
        </pc:spChg>
        <pc:spChg chg="del">
          <ac:chgData name="Mate Csanad" userId="318b3dc6109a1aac" providerId="LiveId" clId="{A974707C-6A23-42EA-A1C1-E3FAE25DCDEB}" dt="2024-04-15T08:36:24.102" v="42" actId="478"/>
          <ac:spMkLst>
            <pc:docMk/>
            <pc:sldMk cId="187331507" sldId="256"/>
            <ac:spMk id="29" creationId="{CEEA04F8-7B22-D8C9-E150-C8B3C6E31D24}"/>
          </ac:spMkLst>
        </pc:spChg>
        <pc:grpChg chg="del">
          <ac:chgData name="Mate Csanad" userId="318b3dc6109a1aac" providerId="LiveId" clId="{A974707C-6A23-42EA-A1C1-E3FAE25DCDEB}" dt="2024-04-15T08:36:26.356" v="43" actId="478"/>
          <ac:grpSpMkLst>
            <pc:docMk/>
            <pc:sldMk cId="187331507" sldId="256"/>
            <ac:grpSpMk id="28" creationId="{F2A8E507-A898-98AD-582C-8D572036C1CC}"/>
          </ac:grpSpMkLst>
        </pc:grpChg>
        <pc:picChg chg="del">
          <ac:chgData name="Mate Csanad" userId="318b3dc6109a1aac" providerId="LiveId" clId="{A974707C-6A23-42EA-A1C1-E3FAE25DCDEB}" dt="2024-04-15T08:36:24.102" v="42" actId="478"/>
          <ac:picMkLst>
            <pc:docMk/>
            <pc:sldMk cId="187331507" sldId="256"/>
            <ac:picMk id="4" creationId="{1C80BF9D-32E1-2368-56E8-94EDCFA8A223}"/>
          </ac:picMkLst>
        </pc:picChg>
        <pc:picChg chg="mod">
          <ac:chgData name="Mate Csanad" userId="318b3dc6109a1aac" providerId="LiveId" clId="{A974707C-6A23-42EA-A1C1-E3FAE25DCDEB}" dt="2024-04-15T08:41:12.642" v="127" actId="1076"/>
          <ac:picMkLst>
            <pc:docMk/>
            <pc:sldMk cId="187331507" sldId="256"/>
            <ac:picMk id="11" creationId="{B6339CFC-5066-4677-9507-3A1587FDEB43}"/>
          </ac:picMkLst>
        </pc:picChg>
        <pc:picChg chg="add mod modCrop">
          <ac:chgData name="Mate Csanad" userId="318b3dc6109a1aac" providerId="LiveId" clId="{A974707C-6A23-42EA-A1C1-E3FAE25DCDEB}" dt="2024-04-15T08:41:39.532" v="138" actId="1076"/>
          <ac:picMkLst>
            <pc:docMk/>
            <pc:sldMk cId="187331507" sldId="256"/>
            <ac:picMk id="13" creationId="{D26A0598-3490-024D-F26A-3F5F521F2491}"/>
          </ac:picMkLst>
        </pc:picChg>
        <pc:picChg chg="add mod modCrop">
          <ac:chgData name="Mate Csanad" userId="318b3dc6109a1aac" providerId="LiveId" clId="{A974707C-6A23-42EA-A1C1-E3FAE25DCDEB}" dt="2024-04-15T08:41:37.361" v="137" actId="1076"/>
          <ac:picMkLst>
            <pc:docMk/>
            <pc:sldMk cId="187331507" sldId="256"/>
            <ac:picMk id="15" creationId="{716BAEAE-101A-CC09-2FA7-7DD44648BE6C}"/>
          </ac:picMkLst>
        </pc:picChg>
        <pc:picChg chg="add mod modCrop">
          <ac:chgData name="Mate Csanad" userId="318b3dc6109a1aac" providerId="LiveId" clId="{A974707C-6A23-42EA-A1C1-E3FAE25DCDEB}" dt="2024-04-15T08:41:36.092" v="136" actId="1076"/>
          <ac:picMkLst>
            <pc:docMk/>
            <pc:sldMk cId="187331507" sldId="256"/>
            <ac:picMk id="17" creationId="{9904270C-65D4-B9E1-1554-0AFA7F84941C}"/>
          </ac:picMkLst>
        </pc:picChg>
        <pc:picChg chg="add mod modCrop">
          <ac:chgData name="Mate Csanad" userId="318b3dc6109a1aac" providerId="LiveId" clId="{A974707C-6A23-42EA-A1C1-E3FAE25DCDEB}" dt="2024-04-15T08:41:30.407" v="135" actId="14100"/>
          <ac:picMkLst>
            <pc:docMk/>
            <pc:sldMk cId="187331507" sldId="256"/>
            <ac:picMk id="19" creationId="{9B655F4B-AC55-320E-EF27-586ABCF723D0}"/>
          </ac:picMkLst>
        </pc:picChg>
        <pc:picChg chg="del">
          <ac:chgData name="Mate Csanad" userId="318b3dc6109a1aac" providerId="LiveId" clId="{A974707C-6A23-42EA-A1C1-E3FAE25DCDEB}" dt="2024-04-15T08:36:27.498" v="44" actId="478"/>
          <ac:picMkLst>
            <pc:docMk/>
            <pc:sldMk cId="187331507" sldId="256"/>
            <ac:picMk id="24" creationId="{930348BE-AA3E-6F5E-0519-3645FCC80BC5}"/>
          </ac:picMkLst>
        </pc:picChg>
        <pc:cxnChg chg="mod">
          <ac:chgData name="Mate Csanad" userId="318b3dc6109a1aac" providerId="LiveId" clId="{A974707C-6A23-42EA-A1C1-E3FAE25DCDEB}" dt="2024-04-15T08:36:26.356" v="43" actId="478"/>
          <ac:cxnSpMkLst>
            <pc:docMk/>
            <pc:sldMk cId="187331507" sldId="256"/>
            <ac:cxnSpMk id="12" creationId="{BF3D5F7C-079F-6213-FE7C-9099FBAA819B}"/>
          </ac:cxnSpMkLst>
        </pc:cxnChg>
      </pc:sldChg>
      <pc:sldChg chg="addSp delSp modSp mod">
        <pc:chgData name="Mate Csanad" userId="318b3dc6109a1aac" providerId="LiveId" clId="{A974707C-6A23-42EA-A1C1-E3FAE25DCDEB}" dt="2024-04-30T13:29:14.618" v="233" actId="14100"/>
        <pc:sldMkLst>
          <pc:docMk/>
          <pc:sldMk cId="2349254397" sldId="281"/>
        </pc:sldMkLst>
        <pc:spChg chg="mod">
          <ac:chgData name="Mate Csanad" userId="318b3dc6109a1aac" providerId="LiveId" clId="{A974707C-6A23-42EA-A1C1-E3FAE25DCDEB}" dt="2024-04-30T13:28:56.811" v="228" actId="20577"/>
          <ac:spMkLst>
            <pc:docMk/>
            <pc:sldMk cId="2349254397" sldId="281"/>
            <ac:spMk id="3" creationId="{FE36BD01-A068-402F-B23A-36BC3C6D2F8C}"/>
          </ac:spMkLst>
        </pc:spChg>
        <pc:spChg chg="add del">
          <ac:chgData name="Mate Csanad" userId="318b3dc6109a1aac" providerId="LiveId" clId="{A974707C-6A23-42EA-A1C1-E3FAE25DCDEB}" dt="2024-04-30T13:27:51.946" v="171" actId="22"/>
          <ac:spMkLst>
            <pc:docMk/>
            <pc:sldMk cId="2349254397" sldId="281"/>
            <ac:spMk id="8" creationId="{8651D583-EE5E-2EC1-DEDC-6DBE932A25A0}"/>
          </ac:spMkLst>
        </pc:spChg>
        <pc:spChg chg="add del">
          <ac:chgData name="Mate Csanad" userId="318b3dc6109a1aac" providerId="LiveId" clId="{A974707C-6A23-42EA-A1C1-E3FAE25DCDEB}" dt="2024-04-30T13:27:54.303" v="173" actId="22"/>
          <ac:spMkLst>
            <pc:docMk/>
            <pc:sldMk cId="2349254397" sldId="281"/>
            <ac:spMk id="10" creationId="{5EED4B98-0819-B835-A94C-178BCAE58D73}"/>
          </ac:spMkLst>
        </pc:spChg>
        <pc:spChg chg="add mod">
          <ac:chgData name="Mate Csanad" userId="318b3dc6109a1aac" providerId="LiveId" clId="{A974707C-6A23-42EA-A1C1-E3FAE25DCDEB}" dt="2024-04-30T13:29:14.618" v="233" actId="14100"/>
          <ac:spMkLst>
            <pc:docMk/>
            <pc:sldMk cId="2349254397" sldId="281"/>
            <ac:spMk id="11" creationId="{0C74F53B-EC7C-5E3E-1F8C-F61DB8B9E6F8}"/>
          </ac:spMkLst>
        </pc:spChg>
        <pc:picChg chg="mod">
          <ac:chgData name="Mate Csanad" userId="318b3dc6109a1aac" providerId="LiveId" clId="{A974707C-6A23-42EA-A1C1-E3FAE25DCDEB}" dt="2024-04-30T13:28:50.371" v="227" actId="1076"/>
          <ac:picMkLst>
            <pc:docMk/>
            <pc:sldMk cId="2349254397" sldId="281"/>
            <ac:picMk id="15" creationId="{8390FDB0-0006-7411-6291-59ECC65AD039}"/>
          </ac:picMkLst>
        </pc:picChg>
      </pc:sldChg>
      <pc:sldChg chg="addSp delSp modSp mod">
        <pc:chgData name="Mate Csanad" userId="318b3dc6109a1aac" providerId="LiveId" clId="{A974707C-6A23-42EA-A1C1-E3FAE25DCDEB}" dt="2024-04-30T13:29:44.836" v="239" actId="1076"/>
        <pc:sldMkLst>
          <pc:docMk/>
          <pc:sldMk cId="382861121" sldId="283"/>
        </pc:sldMkLst>
        <pc:picChg chg="add mod">
          <ac:chgData name="Mate Csanad" userId="318b3dc6109a1aac" providerId="LiveId" clId="{A974707C-6A23-42EA-A1C1-E3FAE25DCDEB}" dt="2024-04-30T13:29:41.684" v="238" actId="14100"/>
          <ac:picMkLst>
            <pc:docMk/>
            <pc:sldMk cId="382861121" sldId="283"/>
            <ac:picMk id="7" creationId="{1D6C3525-C2B9-7585-E3CB-9B7B48233B27}"/>
          </ac:picMkLst>
        </pc:picChg>
        <pc:picChg chg="mod">
          <ac:chgData name="Mate Csanad" userId="318b3dc6109a1aac" providerId="LiveId" clId="{A974707C-6A23-42EA-A1C1-E3FAE25DCDEB}" dt="2024-04-30T13:29:44.836" v="239" actId="1076"/>
          <ac:picMkLst>
            <pc:docMk/>
            <pc:sldMk cId="382861121" sldId="283"/>
            <ac:picMk id="15" creationId="{103F68D3-A90F-4511-84C6-EDCFC3A48D8F}"/>
          </ac:picMkLst>
        </pc:picChg>
        <pc:picChg chg="del">
          <ac:chgData name="Mate Csanad" userId="318b3dc6109a1aac" providerId="LiveId" clId="{A974707C-6A23-42EA-A1C1-E3FAE25DCDEB}" dt="2024-04-30T13:29:33.553" v="234" actId="478"/>
          <ac:picMkLst>
            <pc:docMk/>
            <pc:sldMk cId="382861121" sldId="283"/>
            <ac:picMk id="41" creationId="{3392C538-4B05-6572-3352-6205C7DA9047}"/>
          </ac:picMkLst>
        </pc:picChg>
      </pc:sldChg>
      <pc:sldChg chg="addSp delSp modSp mod">
        <pc:chgData name="Mate Csanad" userId="318b3dc6109a1aac" providerId="LiveId" clId="{A974707C-6A23-42EA-A1C1-E3FAE25DCDEB}" dt="2024-05-02T07:36:43.086" v="251" actId="790"/>
        <pc:sldMkLst>
          <pc:docMk/>
          <pc:sldMk cId="3924080296" sldId="284"/>
        </pc:sldMkLst>
        <pc:spChg chg="del">
          <ac:chgData name="Mate Csanad" userId="318b3dc6109a1aac" providerId="LiveId" clId="{A974707C-6A23-42EA-A1C1-E3FAE25DCDEB}" dt="2024-04-15T08:41:55.732" v="139" actId="478"/>
          <ac:spMkLst>
            <pc:docMk/>
            <pc:sldMk cId="3924080296" sldId="284"/>
            <ac:spMk id="2" creationId="{00000000-0000-0000-0000-000000000000}"/>
          </ac:spMkLst>
        </pc:spChg>
        <pc:spChg chg="del">
          <ac:chgData name="Mate Csanad" userId="318b3dc6109a1aac" providerId="LiveId" clId="{A974707C-6A23-42EA-A1C1-E3FAE25DCDEB}" dt="2024-05-02T07:35:09.063" v="244" actId="478"/>
          <ac:spMkLst>
            <pc:docMk/>
            <pc:sldMk cId="3924080296" sldId="284"/>
            <ac:spMk id="2" creationId="{9C9D459C-E374-E18D-437F-37532A42FE84}"/>
          </ac:spMkLst>
        </pc:spChg>
        <pc:spChg chg="add mod">
          <ac:chgData name="Mate Csanad" userId="318b3dc6109a1aac" providerId="LiveId" clId="{A974707C-6A23-42EA-A1C1-E3FAE25DCDEB}" dt="2024-05-02T07:36:43.086" v="251" actId="790"/>
          <ac:spMkLst>
            <pc:docMk/>
            <pc:sldMk cId="3924080296" sldId="284"/>
            <ac:spMk id="5" creationId="{D092C608-AC3E-42AF-AC0C-E8849485FA02}"/>
          </ac:spMkLst>
        </pc:spChg>
        <pc:spChg chg="del">
          <ac:chgData name="Mate Csanad" userId="318b3dc6109a1aac" providerId="LiveId" clId="{A974707C-6A23-42EA-A1C1-E3FAE25DCDEB}" dt="2024-05-02T07:35:09.063" v="244" actId="478"/>
          <ac:spMkLst>
            <pc:docMk/>
            <pc:sldMk cId="3924080296" sldId="284"/>
            <ac:spMk id="6" creationId="{C04A7D06-209B-F282-AE0D-5413AA479C6F}"/>
          </ac:spMkLst>
        </pc:spChg>
        <pc:spChg chg="mod">
          <ac:chgData name="Mate Csanad" userId="318b3dc6109a1aac" providerId="LiveId" clId="{A974707C-6A23-42EA-A1C1-E3FAE25DCDEB}" dt="2024-05-02T07:36:43.086" v="251" actId="790"/>
          <ac:spMkLst>
            <pc:docMk/>
            <pc:sldMk cId="3924080296" sldId="284"/>
            <ac:spMk id="7" creationId="{00000000-0000-0000-0000-000000000000}"/>
          </ac:spMkLst>
        </pc:spChg>
        <pc:spChg chg="add mod">
          <ac:chgData name="Mate Csanad" userId="318b3dc6109a1aac" providerId="LiveId" clId="{A974707C-6A23-42EA-A1C1-E3FAE25DCDEB}" dt="2024-05-02T07:36:43.086" v="251" actId="790"/>
          <ac:spMkLst>
            <pc:docMk/>
            <pc:sldMk cId="3924080296" sldId="284"/>
            <ac:spMk id="9" creationId="{9B0EA491-1A5B-6C73-B8C0-7C1ABD2EE0F6}"/>
          </ac:spMkLst>
        </pc:spChg>
        <pc:spChg chg="del">
          <ac:chgData name="Mate Csanad" userId="318b3dc6109a1aac" providerId="LiveId" clId="{A974707C-6A23-42EA-A1C1-E3FAE25DCDEB}" dt="2024-04-15T08:41:59.213" v="141" actId="478"/>
          <ac:spMkLst>
            <pc:docMk/>
            <pc:sldMk cId="3924080296" sldId="284"/>
            <ac:spMk id="12" creationId="{9E95091A-E5C0-94D1-2F6E-7C2647999E44}"/>
          </ac:spMkLst>
        </pc:spChg>
        <pc:picChg chg="del">
          <ac:chgData name="Mate Csanad" userId="318b3dc6109a1aac" providerId="LiveId" clId="{A974707C-6A23-42EA-A1C1-E3FAE25DCDEB}" dt="2024-04-15T08:41:57.440" v="140" actId="478"/>
          <ac:picMkLst>
            <pc:docMk/>
            <pc:sldMk cId="3924080296" sldId="284"/>
            <ac:picMk id="6" creationId="{778CAF80-36F3-9AF9-B43C-F506D89C1361}"/>
          </ac:picMkLst>
        </pc:picChg>
        <pc:picChg chg="del">
          <ac:chgData name="Mate Csanad" userId="318b3dc6109a1aac" providerId="LiveId" clId="{A974707C-6A23-42EA-A1C1-E3FAE25DCDEB}" dt="2024-04-15T08:41:55.732" v="139" actId="478"/>
          <ac:picMkLst>
            <pc:docMk/>
            <pc:sldMk cId="3924080296" sldId="284"/>
            <ac:picMk id="8" creationId="{CA94D5D4-53C9-CE23-9458-ED6CD5B16296}"/>
          </ac:picMkLst>
        </pc:picChg>
        <pc:picChg chg="del">
          <ac:chgData name="Mate Csanad" userId="318b3dc6109a1aac" providerId="LiveId" clId="{A974707C-6A23-42EA-A1C1-E3FAE25DCDEB}" dt="2024-04-15T08:41:55.732" v="139" actId="478"/>
          <ac:picMkLst>
            <pc:docMk/>
            <pc:sldMk cId="3924080296" sldId="284"/>
            <ac:picMk id="11" creationId="{708DFC84-45A2-2E0A-1431-1B67C2972672}"/>
          </ac:picMkLst>
        </pc:picChg>
      </pc:sldChg>
      <pc:sldChg chg="delSp add mod">
        <pc:chgData name="Mate Csanad" userId="318b3dc6109a1aac" providerId="LiveId" clId="{A974707C-6A23-42EA-A1C1-E3FAE25DCDEB}" dt="2024-05-02T07:33:47.352" v="243" actId="478"/>
        <pc:sldMkLst>
          <pc:docMk/>
          <pc:sldMk cId="2961152694" sldId="501"/>
        </pc:sldMkLst>
        <pc:spChg chg="del">
          <ac:chgData name="Mate Csanad" userId="318b3dc6109a1aac" providerId="LiveId" clId="{A974707C-6A23-42EA-A1C1-E3FAE25DCDEB}" dt="2024-05-02T07:33:44.310" v="242" actId="478"/>
          <ac:spMkLst>
            <pc:docMk/>
            <pc:sldMk cId="2961152694" sldId="501"/>
            <ac:spMk id="5" creationId="{00000000-0000-0000-0000-000000000000}"/>
          </ac:spMkLst>
        </pc:spChg>
        <pc:spChg chg="del">
          <ac:chgData name="Mate Csanad" userId="318b3dc6109a1aac" providerId="LiveId" clId="{A974707C-6A23-42EA-A1C1-E3FAE25DCDEB}" dt="2024-05-02T07:33:41.913" v="241" actId="478"/>
          <ac:spMkLst>
            <pc:docMk/>
            <pc:sldMk cId="2961152694" sldId="501"/>
            <ac:spMk id="8" creationId="{00000000-0000-0000-0000-000000000000}"/>
          </ac:spMkLst>
        </pc:spChg>
        <pc:spChg chg="del">
          <ac:chgData name="Mate Csanad" userId="318b3dc6109a1aac" providerId="LiveId" clId="{A974707C-6A23-42EA-A1C1-E3FAE25DCDEB}" dt="2024-05-02T07:33:47.352" v="243" actId="478"/>
          <ac:spMkLst>
            <pc:docMk/>
            <pc:sldMk cId="2961152694" sldId="501"/>
            <ac:spMk id="9" creationId="{8F072856-BC6F-C5E4-DCCD-1688016E92EB}"/>
          </ac:spMkLst>
        </pc:spChg>
      </pc:sldChg>
      <pc:sldChg chg="modSp mod">
        <pc:chgData name="Mate Csanad" userId="318b3dc6109a1aac" providerId="LiveId" clId="{A974707C-6A23-42EA-A1C1-E3FAE25DCDEB}" dt="2024-04-30T13:25:14.176" v="169" actId="20577"/>
        <pc:sldMkLst>
          <pc:docMk/>
          <pc:sldMk cId="3309472130" sldId="594"/>
        </pc:sldMkLst>
        <pc:spChg chg="mod">
          <ac:chgData name="Mate Csanad" userId="318b3dc6109a1aac" providerId="LiveId" clId="{A974707C-6A23-42EA-A1C1-E3FAE25DCDEB}" dt="2024-04-30T13:25:14.176" v="169" actId="20577"/>
          <ac:spMkLst>
            <pc:docMk/>
            <pc:sldMk cId="3309472130" sldId="594"/>
            <ac:spMk id="3" creationId="{00000000-0000-0000-0000-000000000000}"/>
          </ac:spMkLst>
        </pc:spChg>
      </pc:sldChg>
    </pc:docChg>
  </pc:docChgLst>
  <pc:docChgLst>
    <pc:chgData name="Mate Csanad" userId="318b3dc6109a1aac" providerId="LiveId" clId="{1D5383C7-2BA6-4B42-91FA-225FB9FF2CA5}"/>
    <pc:docChg chg="undo custSel modSld">
      <pc:chgData name="Mate Csanad" userId="318b3dc6109a1aac" providerId="LiveId" clId="{1D5383C7-2BA6-4B42-91FA-225FB9FF2CA5}" dt="2023-09-02T16:25:03.790" v="45" actId="18131"/>
      <pc:docMkLst>
        <pc:docMk/>
      </pc:docMkLst>
      <pc:sldChg chg="addSp delSp modSp mod">
        <pc:chgData name="Mate Csanad" userId="318b3dc6109a1aac" providerId="LiveId" clId="{1D5383C7-2BA6-4B42-91FA-225FB9FF2CA5}" dt="2023-09-02T16:25:03.790" v="45" actId="18131"/>
        <pc:sldMkLst>
          <pc:docMk/>
          <pc:sldMk cId="187331507" sldId="256"/>
        </pc:sldMkLst>
        <pc:spChg chg="mod">
          <ac:chgData name="Mate Csanad" userId="318b3dc6109a1aac" providerId="LiveId" clId="{1D5383C7-2BA6-4B42-91FA-225FB9FF2CA5}" dt="2023-09-02T16:23:15.892" v="23" actId="27636"/>
          <ac:spMkLst>
            <pc:docMk/>
            <pc:sldMk cId="187331507" sldId="256"/>
            <ac:spMk id="3" creationId="{00000000-0000-0000-0000-000000000000}"/>
          </ac:spMkLst>
        </pc:spChg>
        <pc:picChg chg="add mod">
          <ac:chgData name="Mate Csanad" userId="318b3dc6109a1aac" providerId="LiveId" clId="{1D5383C7-2BA6-4B42-91FA-225FB9FF2CA5}" dt="2023-09-02T16:23:53.093" v="29" actId="1076"/>
          <ac:picMkLst>
            <pc:docMk/>
            <pc:sldMk cId="187331507" sldId="256"/>
            <ac:picMk id="5" creationId="{2DB079B0-83B4-2363-5690-C5F5A3B86A14}"/>
          </ac:picMkLst>
        </pc:picChg>
        <pc:picChg chg="del">
          <ac:chgData name="Mate Csanad" userId="318b3dc6109a1aac" providerId="LiveId" clId="{1D5383C7-2BA6-4B42-91FA-225FB9FF2CA5}" dt="2023-09-02T16:23:18.067" v="24" actId="478"/>
          <ac:picMkLst>
            <pc:docMk/>
            <pc:sldMk cId="187331507" sldId="256"/>
            <ac:picMk id="6" creationId="{1B869F3E-B2C9-B354-E400-1AD28F4D68EF}"/>
          </ac:picMkLst>
        </pc:picChg>
        <pc:picChg chg="del">
          <ac:chgData name="Mate Csanad" userId="318b3dc6109a1aac" providerId="LiveId" clId="{1D5383C7-2BA6-4B42-91FA-225FB9FF2CA5}" dt="2023-09-02T16:22:33.441" v="0" actId="478"/>
          <ac:picMkLst>
            <pc:docMk/>
            <pc:sldMk cId="187331507" sldId="256"/>
            <ac:picMk id="10" creationId="{A18A8A12-662E-2F92-9574-64F82250A276}"/>
          </ac:picMkLst>
        </pc:picChg>
        <pc:picChg chg="add mod modCrop">
          <ac:chgData name="Mate Csanad" userId="318b3dc6109a1aac" providerId="LiveId" clId="{1D5383C7-2BA6-4B42-91FA-225FB9FF2CA5}" dt="2023-09-02T16:25:03.790" v="45" actId="18131"/>
          <ac:picMkLst>
            <pc:docMk/>
            <pc:sldMk cId="187331507" sldId="256"/>
            <ac:picMk id="12" creationId="{8D9BDE38-5EB5-8D0A-4B5E-2B7436407ED9}"/>
          </ac:picMkLst>
        </pc:picChg>
      </pc:sldChg>
    </pc:docChg>
  </pc:docChgLst>
  <pc:docChgLst>
    <pc:chgData name="Mate Csanad" userId="318b3dc6109a1aac" providerId="LiveId" clId="{DD750090-287F-4508-9F60-82FCE9846DF5}"/>
    <pc:docChg chg="undo redo custSel addSld delSld modSld sldOrd modMainMaster modSection">
      <pc:chgData name="Mate Csanad" userId="318b3dc6109a1aac" providerId="LiveId" clId="{DD750090-287F-4508-9F60-82FCE9846DF5}" dt="2023-08-23T12:06:17.020" v="1041" actId="478"/>
      <pc:docMkLst>
        <pc:docMk/>
      </pc:docMkLst>
      <pc:sldChg chg="ord">
        <pc:chgData name="Mate Csanad" userId="318b3dc6109a1aac" providerId="LiveId" clId="{DD750090-287F-4508-9F60-82FCE9846DF5}" dt="2023-08-21T10:57:49.415" v="967" actId="20578"/>
        <pc:sldMkLst>
          <pc:docMk/>
          <pc:sldMk cId="9145568" sldId="257"/>
        </pc:sldMkLst>
      </pc:sldChg>
      <pc:sldChg chg="ord">
        <pc:chgData name="Mate Csanad" userId="318b3dc6109a1aac" providerId="LiveId" clId="{DD750090-287F-4508-9F60-82FCE9846DF5}" dt="2023-08-21T10:57:49.415" v="967" actId="20578"/>
        <pc:sldMkLst>
          <pc:docMk/>
          <pc:sldMk cId="3824077610" sldId="258"/>
        </pc:sldMkLst>
      </pc:sldChg>
      <pc:sldChg chg="modSp mod">
        <pc:chgData name="Mate Csanad" userId="318b3dc6109a1aac" providerId="LiveId" clId="{DD750090-287F-4508-9F60-82FCE9846DF5}" dt="2023-08-21T09:56:23.871" v="736" actId="20577"/>
        <pc:sldMkLst>
          <pc:docMk/>
          <pc:sldMk cId="4182682624" sldId="259"/>
        </pc:sldMkLst>
        <pc:spChg chg="mod">
          <ac:chgData name="Mate Csanad" userId="318b3dc6109a1aac" providerId="LiveId" clId="{DD750090-287F-4508-9F60-82FCE9846DF5}" dt="2023-08-21T09:56:23.871" v="736" actId="20577"/>
          <ac:spMkLst>
            <pc:docMk/>
            <pc:sldMk cId="4182682624" sldId="259"/>
            <ac:spMk id="18" creationId="{3F78B783-ED73-2F9A-A460-5220C0590925}"/>
          </ac:spMkLst>
        </pc:spChg>
      </pc:sldChg>
      <pc:sldChg chg="add">
        <pc:chgData name="Mate Csanad" userId="318b3dc6109a1aac" providerId="LiveId" clId="{DD750090-287F-4508-9F60-82FCE9846DF5}" dt="2023-08-23T12:04:55.135" v="1031"/>
        <pc:sldMkLst>
          <pc:docMk/>
          <pc:sldMk cId="941182920" sldId="260"/>
        </pc:sldMkLst>
      </pc:sldChg>
      <pc:sldChg chg="del">
        <pc:chgData name="Mate Csanad" userId="318b3dc6109a1aac" providerId="LiveId" clId="{DD750090-287F-4508-9F60-82FCE9846DF5}" dt="2023-08-23T12:04:52.200" v="1030" actId="2696"/>
        <pc:sldMkLst>
          <pc:docMk/>
          <pc:sldMk cId="1828177000" sldId="260"/>
        </pc:sldMkLst>
      </pc:sldChg>
      <pc:sldChg chg="modSp mod">
        <pc:chgData name="Mate Csanad" userId="318b3dc6109a1aac" providerId="LiveId" clId="{DD750090-287F-4508-9F60-82FCE9846DF5}" dt="2023-08-21T09:56:23.741" v="735" actId="20577"/>
        <pc:sldMkLst>
          <pc:docMk/>
          <pc:sldMk cId="2416305926" sldId="261"/>
        </pc:sldMkLst>
        <pc:spChg chg="mod">
          <ac:chgData name="Mate Csanad" userId="318b3dc6109a1aac" providerId="LiveId" clId="{DD750090-287F-4508-9F60-82FCE9846DF5}" dt="2023-08-21T09:56:23.741" v="735" actId="20577"/>
          <ac:spMkLst>
            <pc:docMk/>
            <pc:sldMk cId="2416305926" sldId="261"/>
            <ac:spMk id="9" creationId="{E085388D-23E5-E370-AC7E-1A35BC573FED}"/>
          </ac:spMkLst>
        </pc:spChg>
      </pc:sldChg>
      <pc:sldChg chg="modSp mod">
        <pc:chgData name="Mate Csanad" userId="318b3dc6109a1aac" providerId="LiveId" clId="{DD750090-287F-4508-9F60-82FCE9846DF5}" dt="2023-08-21T09:56:23.573" v="734" actId="20577"/>
        <pc:sldMkLst>
          <pc:docMk/>
          <pc:sldMk cId="966906021" sldId="262"/>
        </pc:sldMkLst>
        <pc:spChg chg="mod">
          <ac:chgData name="Mate Csanad" userId="318b3dc6109a1aac" providerId="LiveId" clId="{DD750090-287F-4508-9F60-82FCE9846DF5}" dt="2023-08-21T09:56:23.573" v="734" actId="20577"/>
          <ac:spMkLst>
            <pc:docMk/>
            <pc:sldMk cId="966906021" sldId="262"/>
            <ac:spMk id="5" creationId="{0AF48B1D-7FC3-CE78-42F6-095BDFDBF9F3}"/>
          </ac:spMkLst>
        </pc:spChg>
      </pc:sldChg>
      <pc:sldChg chg="add ord">
        <pc:chgData name="Mate Csanad" userId="318b3dc6109a1aac" providerId="LiveId" clId="{DD750090-287F-4508-9F60-82FCE9846DF5}" dt="2023-08-23T12:05:19.947" v="1035"/>
        <pc:sldMkLst>
          <pc:docMk/>
          <pc:sldMk cId="3702025403" sldId="263"/>
        </pc:sldMkLst>
      </pc:sldChg>
      <pc:sldChg chg="del">
        <pc:chgData name="Mate Csanad" userId="318b3dc6109a1aac" providerId="LiveId" clId="{DD750090-287F-4508-9F60-82FCE9846DF5}" dt="2023-08-23T12:05:09.919" v="1032" actId="2696"/>
        <pc:sldMkLst>
          <pc:docMk/>
          <pc:sldMk cId="4224873383" sldId="263"/>
        </pc:sldMkLst>
      </pc:sldChg>
      <pc:sldChg chg="addSp delSp mod ord">
        <pc:chgData name="Mate Csanad" userId="318b3dc6109a1aac" providerId="LiveId" clId="{DD750090-287F-4508-9F60-82FCE9846DF5}" dt="2023-08-21T10:57:49.415" v="967" actId="20578"/>
        <pc:sldMkLst>
          <pc:docMk/>
          <pc:sldMk cId="3961224852" sldId="264"/>
        </pc:sldMkLst>
        <pc:spChg chg="add del">
          <ac:chgData name="Mate Csanad" userId="318b3dc6109a1aac" providerId="LiveId" clId="{DD750090-287F-4508-9F60-82FCE9846DF5}" dt="2023-08-21T09:56:23.205" v="732" actId="478"/>
          <ac:spMkLst>
            <pc:docMk/>
            <pc:sldMk cId="3961224852" sldId="264"/>
            <ac:spMk id="5" creationId="{14549368-FDC5-387F-4AD8-403134A17701}"/>
          </ac:spMkLst>
        </pc:spChg>
      </pc:sldChg>
      <pc:sldChg chg="modSp mod">
        <pc:chgData name="Mate Csanad" userId="318b3dc6109a1aac" providerId="LiveId" clId="{DD750090-287F-4508-9F60-82FCE9846DF5}" dt="2023-08-21T09:58:46.878" v="816" actId="20577"/>
        <pc:sldMkLst>
          <pc:docMk/>
          <pc:sldMk cId="3916834461" sldId="266"/>
        </pc:sldMkLst>
        <pc:spChg chg="mod">
          <ac:chgData name="Mate Csanad" userId="318b3dc6109a1aac" providerId="LiveId" clId="{DD750090-287F-4508-9F60-82FCE9846DF5}" dt="2023-08-21T09:58:46.878" v="816" actId="20577"/>
          <ac:spMkLst>
            <pc:docMk/>
            <pc:sldMk cId="3916834461" sldId="266"/>
            <ac:spMk id="3" creationId="{00000000-0000-0000-0000-000000000000}"/>
          </ac:spMkLst>
        </pc:spChg>
      </pc:sldChg>
      <pc:sldChg chg="ord">
        <pc:chgData name="Mate Csanad" userId="318b3dc6109a1aac" providerId="LiveId" clId="{DD750090-287F-4508-9F60-82FCE9846DF5}" dt="2023-08-21T10:57:49.415" v="967" actId="20578"/>
        <pc:sldMkLst>
          <pc:docMk/>
          <pc:sldMk cId="613054848" sldId="270"/>
        </pc:sldMkLst>
      </pc:sldChg>
      <pc:sldChg chg="modSp mod">
        <pc:chgData name="Mate Csanad" userId="318b3dc6109a1aac" providerId="LiveId" clId="{DD750090-287F-4508-9F60-82FCE9846DF5}" dt="2023-08-21T09:59:43.552" v="894" actId="20577"/>
        <pc:sldMkLst>
          <pc:docMk/>
          <pc:sldMk cId="3907230464" sldId="271"/>
        </pc:sldMkLst>
        <pc:spChg chg="mod">
          <ac:chgData name="Mate Csanad" userId="318b3dc6109a1aac" providerId="LiveId" clId="{DD750090-287F-4508-9F60-82FCE9846DF5}" dt="2023-08-21T09:59:43.552" v="894" actId="20577"/>
          <ac:spMkLst>
            <pc:docMk/>
            <pc:sldMk cId="3907230464" sldId="271"/>
            <ac:spMk id="3" creationId="{373A5EBF-EC83-4F26-9AF0-D987C3B8F2AE}"/>
          </ac:spMkLst>
        </pc:spChg>
      </pc:sldChg>
      <pc:sldChg chg="addSp delSp modSp mod">
        <pc:chgData name="Mate Csanad" userId="318b3dc6109a1aac" providerId="LiveId" clId="{DD750090-287F-4508-9F60-82FCE9846DF5}" dt="2023-08-21T10:00:06.912" v="922" actId="20577"/>
        <pc:sldMkLst>
          <pc:docMk/>
          <pc:sldMk cId="1371679734" sldId="274"/>
        </pc:sldMkLst>
        <pc:spChg chg="mod">
          <ac:chgData name="Mate Csanad" userId="318b3dc6109a1aac" providerId="LiveId" clId="{DD750090-287F-4508-9F60-82FCE9846DF5}" dt="2023-08-21T10:00:06.912" v="922" actId="20577"/>
          <ac:spMkLst>
            <pc:docMk/>
            <pc:sldMk cId="1371679734" sldId="274"/>
            <ac:spMk id="3" creationId="{086AFDED-2461-4943-BA40-C22C77AF77BE}"/>
          </ac:spMkLst>
        </pc:spChg>
        <pc:spChg chg="add del mod">
          <ac:chgData name="Mate Csanad" userId="318b3dc6109a1aac" providerId="LiveId" clId="{DD750090-287F-4508-9F60-82FCE9846DF5}" dt="2023-08-20T15:45:45.129" v="388" actId="1076"/>
          <ac:spMkLst>
            <pc:docMk/>
            <pc:sldMk cId="1371679734" sldId="274"/>
            <ac:spMk id="6" creationId="{00000000-0000-0000-0000-000000000000}"/>
          </ac:spMkLst>
        </pc:spChg>
        <pc:picChg chg="add del mod modCrop">
          <ac:chgData name="Mate Csanad" userId="318b3dc6109a1aac" providerId="LiveId" clId="{DD750090-287F-4508-9F60-82FCE9846DF5}" dt="2023-08-20T15:45:42.539" v="387" actId="1076"/>
          <ac:picMkLst>
            <pc:docMk/>
            <pc:sldMk cId="1371679734" sldId="274"/>
            <ac:picMk id="5" creationId="{00000000-0000-0000-0000-000000000000}"/>
          </ac:picMkLst>
        </pc:picChg>
      </pc:sldChg>
      <pc:sldChg chg="ord">
        <pc:chgData name="Mate Csanad" userId="318b3dc6109a1aac" providerId="LiveId" clId="{DD750090-287F-4508-9F60-82FCE9846DF5}" dt="2023-08-21T10:57:49.415" v="967" actId="20578"/>
        <pc:sldMkLst>
          <pc:docMk/>
          <pc:sldMk cId="233796825" sldId="276"/>
        </pc:sldMkLst>
      </pc:sldChg>
      <pc:sldChg chg="addSp delSp modSp mod">
        <pc:chgData name="Mate Csanad" userId="318b3dc6109a1aac" providerId="LiveId" clId="{DD750090-287F-4508-9F60-82FCE9846DF5}" dt="2023-08-21T14:34:26.274" v="1009" actId="20577"/>
        <pc:sldMkLst>
          <pc:docMk/>
          <pc:sldMk cId="410505983" sldId="280"/>
        </pc:sldMkLst>
        <pc:spChg chg="mod">
          <ac:chgData name="Mate Csanad" userId="318b3dc6109a1aac" providerId="LiveId" clId="{DD750090-287F-4508-9F60-82FCE9846DF5}" dt="2023-08-21T14:34:26.274" v="1009" actId="20577"/>
          <ac:spMkLst>
            <pc:docMk/>
            <pc:sldMk cId="410505983" sldId="280"/>
            <ac:spMk id="3" creationId="{DABEA4F7-9456-4420-83C9-9599892C56BB}"/>
          </ac:spMkLst>
        </pc:spChg>
        <pc:spChg chg="del">
          <ac:chgData name="Mate Csanad" userId="318b3dc6109a1aac" providerId="LiveId" clId="{DD750090-287F-4508-9F60-82FCE9846DF5}" dt="2023-08-21T14:32:26.190" v="972" actId="478"/>
          <ac:spMkLst>
            <pc:docMk/>
            <pc:sldMk cId="410505983" sldId="280"/>
            <ac:spMk id="6" creationId="{9FE8E02D-1CEE-5162-21BC-3903CCDF8AE5}"/>
          </ac:spMkLst>
        </pc:spChg>
        <pc:spChg chg="del">
          <ac:chgData name="Mate Csanad" userId="318b3dc6109a1aac" providerId="LiveId" clId="{DD750090-287F-4508-9F60-82FCE9846DF5}" dt="2023-08-21T14:33:13.229" v="991" actId="478"/>
          <ac:spMkLst>
            <pc:docMk/>
            <pc:sldMk cId="410505983" sldId="280"/>
            <ac:spMk id="13" creationId="{D159C8D2-F3A9-4BA3-A134-5D53C0EE1F39}"/>
          </ac:spMkLst>
        </pc:spChg>
        <pc:spChg chg="mod">
          <ac:chgData name="Mate Csanad" userId="318b3dc6109a1aac" providerId="LiveId" clId="{DD750090-287F-4508-9F60-82FCE9846DF5}" dt="2023-08-21T14:33:09.508" v="990" actId="1076"/>
          <ac:spMkLst>
            <pc:docMk/>
            <pc:sldMk cId="410505983" sldId="280"/>
            <ac:spMk id="15" creationId="{7078ED01-5AFC-41D1-BFEC-485B9940BD50}"/>
          </ac:spMkLst>
        </pc:spChg>
        <pc:spChg chg="add mod">
          <ac:chgData name="Mate Csanad" userId="318b3dc6109a1aac" providerId="LiveId" clId="{DD750090-287F-4508-9F60-82FCE9846DF5}" dt="2023-08-21T14:34:10.200" v="1005" actId="1076"/>
          <ac:spMkLst>
            <pc:docMk/>
            <pc:sldMk cId="410505983" sldId="280"/>
            <ac:spMk id="16" creationId="{5974EF48-50C1-8842-AF26-0D303C6EC1DE}"/>
          </ac:spMkLst>
        </pc:spChg>
        <pc:picChg chg="add mod ord">
          <ac:chgData name="Mate Csanad" userId="318b3dc6109a1aac" providerId="LiveId" clId="{DD750090-287F-4508-9F60-82FCE9846DF5}" dt="2023-08-21T14:34:19.841" v="1007" actId="1036"/>
          <ac:picMkLst>
            <pc:docMk/>
            <pc:sldMk cId="410505983" sldId="280"/>
            <ac:picMk id="9" creationId="{2A4F9405-38F0-4C0B-1734-8FF769AA4C20}"/>
          </ac:picMkLst>
        </pc:picChg>
        <pc:picChg chg="add mod">
          <ac:chgData name="Mate Csanad" userId="318b3dc6109a1aac" providerId="LiveId" clId="{DD750090-287F-4508-9F60-82FCE9846DF5}" dt="2023-08-21T14:34:16.492" v="1006" actId="14100"/>
          <ac:picMkLst>
            <pc:docMk/>
            <pc:sldMk cId="410505983" sldId="280"/>
            <ac:picMk id="11" creationId="{7347D536-2F27-FB06-654A-16B7CF736EC8}"/>
          </ac:picMkLst>
        </pc:picChg>
        <pc:picChg chg="del">
          <ac:chgData name="Mate Csanad" userId="318b3dc6109a1aac" providerId="LiveId" clId="{DD750090-287F-4508-9F60-82FCE9846DF5}" dt="2023-08-21T14:33:34.394" v="994" actId="478"/>
          <ac:picMkLst>
            <pc:docMk/>
            <pc:sldMk cId="410505983" sldId="280"/>
            <ac:picMk id="14" creationId="{047DC86D-D889-4D95-AF1C-63779927E4B7}"/>
          </ac:picMkLst>
        </pc:picChg>
        <pc:picChg chg="del">
          <ac:chgData name="Mate Csanad" userId="318b3dc6109a1aac" providerId="LiveId" clId="{DD750090-287F-4508-9F60-82FCE9846DF5}" dt="2023-08-21T14:32:28.327" v="973" actId="478"/>
          <ac:picMkLst>
            <pc:docMk/>
            <pc:sldMk cId="410505983" sldId="280"/>
            <ac:picMk id="19" creationId="{28DD9768-F153-48FA-950E-2AB27212E9C1}"/>
          </ac:picMkLst>
        </pc:picChg>
      </pc:sldChg>
      <pc:sldChg chg="addSp delSp modSp mod">
        <pc:chgData name="Mate Csanad" userId="318b3dc6109a1aac" providerId="LiveId" clId="{DD750090-287F-4508-9F60-82FCE9846DF5}" dt="2023-08-21T08:42:05.824" v="652" actId="164"/>
        <pc:sldMkLst>
          <pc:docMk/>
          <pc:sldMk cId="2349254397" sldId="281"/>
        </pc:sldMkLst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6" creationId="{0441CC72-EF68-6BE7-37D2-E10E79EDC17E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9" creationId="{2683E812-8B19-CE63-BDA6-5230904CED64}"/>
          </ac:spMkLst>
        </pc:spChg>
        <pc:spChg chg="mod topLvl">
          <ac:chgData name="Mate Csanad" userId="318b3dc6109a1aac" providerId="LiveId" clId="{DD750090-287F-4508-9F60-82FCE9846DF5}" dt="2023-08-21T08:42:05.824" v="652" actId="164"/>
          <ac:spMkLst>
            <pc:docMk/>
            <pc:sldMk cId="2349254397" sldId="281"/>
            <ac:spMk id="11" creationId="{4AD4090F-27EC-438F-832C-320AA2B05D47}"/>
          </ac:spMkLst>
        </pc:spChg>
        <pc:spChg chg="mod topLvl">
          <ac:chgData name="Mate Csanad" userId="318b3dc6109a1aac" providerId="LiveId" clId="{DD750090-287F-4508-9F60-82FCE9846DF5}" dt="2023-08-21T08:42:05.824" v="652" actId="164"/>
          <ac:spMkLst>
            <pc:docMk/>
            <pc:sldMk cId="2349254397" sldId="281"/>
            <ac:spMk id="12" creationId="{C065CA75-A5F5-4F2F-9056-D6BE934D79D9}"/>
          </ac:spMkLst>
        </pc:spChg>
        <pc:spChg chg="mod topLvl">
          <ac:chgData name="Mate Csanad" userId="318b3dc6109a1aac" providerId="LiveId" clId="{DD750090-287F-4508-9F60-82FCE9846DF5}" dt="2023-08-21T08:42:05.824" v="652" actId="164"/>
          <ac:spMkLst>
            <pc:docMk/>
            <pc:sldMk cId="2349254397" sldId="281"/>
            <ac:spMk id="13" creationId="{3C5FDD73-BD82-493A-877A-7920357A5567}"/>
          </ac:spMkLst>
        </pc:spChg>
        <pc:spChg chg="mod topLvl">
          <ac:chgData name="Mate Csanad" userId="318b3dc6109a1aac" providerId="LiveId" clId="{DD750090-287F-4508-9F60-82FCE9846DF5}" dt="2023-08-21T08:42:05.824" v="652" actId="164"/>
          <ac:spMkLst>
            <pc:docMk/>
            <pc:sldMk cId="2349254397" sldId="281"/>
            <ac:spMk id="14" creationId="{602BBCE0-265D-4C8A-81FD-863E25A93CA8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18" creationId="{CF19D2FD-062E-2D81-48A7-B2BBFE6A98B1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19" creationId="{6486B113-CCEA-A2AA-A04B-0337BDD58F74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21" creationId="{136A9516-4638-0A07-FF23-BEF8B8E80406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22" creationId="{5654A3BC-368C-79B9-F34F-267D97FEE7DE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24" creationId="{864941FA-F326-F539-44F0-8FB5E552EE46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25" creationId="{040F2972-325B-63DA-D7E6-8F83DA428C83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27" creationId="{2E8A729F-C504-BC3B-E291-2BA87ABABD14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28" creationId="{D5C344B5-667F-CDED-88F5-A4D16F540941}"/>
          </ac:spMkLst>
        </pc:spChg>
        <pc:spChg chg="mod topLvl">
          <ac:chgData name="Mate Csanad" userId="318b3dc6109a1aac" providerId="LiveId" clId="{DD750090-287F-4508-9F60-82FCE9846DF5}" dt="2023-08-21T08:42:05.824" v="652" actId="164"/>
          <ac:spMkLst>
            <pc:docMk/>
            <pc:sldMk cId="2349254397" sldId="281"/>
            <ac:spMk id="29" creationId="{6D434FA6-8EF1-FB3B-4CAB-77A4D5362AB0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34" creationId="{7805BB89-F85A-AD06-E40E-1CBE147E3B82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35" creationId="{CC4887F3-3394-31D2-B4E8-81CFDF73E5CC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37" creationId="{40E595C8-4011-8A46-7D17-E786B0CF41B4}"/>
          </ac:spMkLst>
        </pc:spChg>
        <pc:spChg chg="mod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38" creationId="{80ADFD29-C93C-3935-D183-8821A7B1B0E7}"/>
          </ac:spMkLst>
        </pc:spChg>
        <pc:spChg chg="add mod topLvl">
          <ac:chgData name="Mate Csanad" userId="318b3dc6109a1aac" providerId="LiveId" clId="{DD750090-287F-4508-9F60-82FCE9846DF5}" dt="2023-08-21T08:42:05.824" v="652" actId="164"/>
          <ac:spMkLst>
            <pc:docMk/>
            <pc:sldMk cId="2349254397" sldId="281"/>
            <ac:spMk id="39" creationId="{46312DFB-A4DC-0955-8E81-346E75B98874}"/>
          </ac:spMkLst>
        </pc:spChg>
        <pc:spChg chg="add mod topLvl">
          <ac:chgData name="Mate Csanad" userId="318b3dc6109a1aac" providerId="LiveId" clId="{DD750090-287F-4508-9F60-82FCE9846DF5}" dt="2023-08-21T08:41:56.037" v="651" actId="165"/>
          <ac:spMkLst>
            <pc:docMk/>
            <pc:sldMk cId="2349254397" sldId="281"/>
            <ac:spMk id="49" creationId="{7CA91F82-9538-0FED-6B24-2E74DA07F69C}"/>
          </ac:spMkLst>
        </pc:spChg>
        <pc:grpChg chg="mod topLvl">
          <ac:chgData name="Mate Csanad" userId="318b3dc6109a1aac" providerId="LiveId" clId="{DD750090-287F-4508-9F60-82FCE9846DF5}" dt="2023-08-21T08:42:05.824" v="652" actId="164"/>
          <ac:grpSpMkLst>
            <pc:docMk/>
            <pc:sldMk cId="2349254397" sldId="281"/>
            <ac:grpSpMk id="10" creationId="{BFFF6E07-EA88-D909-307F-F7AF65C9D905}"/>
          </ac:grpSpMkLst>
        </pc:grpChg>
        <pc:grpChg chg="add del mod topLvl">
          <ac:chgData name="Mate Csanad" userId="318b3dc6109a1aac" providerId="LiveId" clId="{DD750090-287F-4508-9F60-82FCE9846DF5}" dt="2023-08-21T08:39:03.687" v="600" actId="165"/>
          <ac:grpSpMkLst>
            <pc:docMk/>
            <pc:sldMk cId="2349254397" sldId="281"/>
            <ac:grpSpMk id="15" creationId="{EBC4178E-BE0F-426A-8612-6F45B2DE3CF2}"/>
          </ac:grpSpMkLst>
        </pc:grpChg>
        <pc:grpChg chg="mod topLvl">
          <ac:chgData name="Mate Csanad" userId="318b3dc6109a1aac" providerId="LiveId" clId="{DD750090-287F-4508-9F60-82FCE9846DF5}" dt="2023-08-21T08:42:05.824" v="652" actId="164"/>
          <ac:grpSpMkLst>
            <pc:docMk/>
            <pc:sldMk cId="2349254397" sldId="281"/>
            <ac:grpSpMk id="16" creationId="{509FEFA8-EBA1-98CE-5798-9285997D489E}"/>
          </ac:grpSpMkLst>
        </pc:grpChg>
        <pc:grpChg chg="mod topLvl">
          <ac:chgData name="Mate Csanad" userId="318b3dc6109a1aac" providerId="LiveId" clId="{DD750090-287F-4508-9F60-82FCE9846DF5}" dt="2023-08-21T08:42:05.824" v="652" actId="164"/>
          <ac:grpSpMkLst>
            <pc:docMk/>
            <pc:sldMk cId="2349254397" sldId="281"/>
            <ac:grpSpMk id="20" creationId="{28DC0573-D9FF-BC4C-6675-8BC2C17F0A4F}"/>
          </ac:grpSpMkLst>
        </pc:grpChg>
        <pc:grpChg chg="mod topLvl">
          <ac:chgData name="Mate Csanad" userId="318b3dc6109a1aac" providerId="LiveId" clId="{DD750090-287F-4508-9F60-82FCE9846DF5}" dt="2023-08-21T08:42:05.824" v="652" actId="164"/>
          <ac:grpSpMkLst>
            <pc:docMk/>
            <pc:sldMk cId="2349254397" sldId="281"/>
            <ac:grpSpMk id="23" creationId="{406FCD28-CF0F-4E41-9C7F-26D4CB9249E7}"/>
          </ac:grpSpMkLst>
        </pc:grpChg>
        <pc:grpChg chg="mod topLvl">
          <ac:chgData name="Mate Csanad" userId="318b3dc6109a1aac" providerId="LiveId" clId="{DD750090-287F-4508-9F60-82FCE9846DF5}" dt="2023-08-21T08:42:05.824" v="652" actId="164"/>
          <ac:grpSpMkLst>
            <pc:docMk/>
            <pc:sldMk cId="2349254397" sldId="281"/>
            <ac:grpSpMk id="26" creationId="{FCC96152-BD5F-0B82-77B7-AABF26DF2DB1}"/>
          </ac:grpSpMkLst>
        </pc:grpChg>
        <pc:grpChg chg="del">
          <ac:chgData name="Mate Csanad" userId="318b3dc6109a1aac" providerId="LiveId" clId="{DD750090-287F-4508-9F60-82FCE9846DF5}" dt="2023-08-21T08:35:01.470" v="527" actId="165"/>
          <ac:grpSpMkLst>
            <pc:docMk/>
            <pc:sldMk cId="2349254397" sldId="281"/>
            <ac:grpSpMk id="30" creationId="{FAF23201-9A0D-38AB-E317-5E9110B94930}"/>
          </ac:grpSpMkLst>
        </pc:grpChg>
        <pc:grpChg chg="add mod topLvl">
          <ac:chgData name="Mate Csanad" userId="318b3dc6109a1aac" providerId="LiveId" clId="{DD750090-287F-4508-9F60-82FCE9846DF5}" dt="2023-08-21T08:42:05.824" v="652" actId="164"/>
          <ac:grpSpMkLst>
            <pc:docMk/>
            <pc:sldMk cId="2349254397" sldId="281"/>
            <ac:grpSpMk id="33" creationId="{D899661F-EEDF-C756-DD69-EC8CD309A2B0}"/>
          </ac:grpSpMkLst>
        </pc:grpChg>
        <pc:grpChg chg="add mod topLvl">
          <ac:chgData name="Mate Csanad" userId="318b3dc6109a1aac" providerId="LiveId" clId="{DD750090-287F-4508-9F60-82FCE9846DF5}" dt="2023-08-21T08:42:05.824" v="652" actId="164"/>
          <ac:grpSpMkLst>
            <pc:docMk/>
            <pc:sldMk cId="2349254397" sldId="281"/>
            <ac:grpSpMk id="36" creationId="{B8378B13-617E-6868-0508-3CB3FFFEC7CE}"/>
          </ac:grpSpMkLst>
        </pc:grpChg>
        <pc:grpChg chg="add del mod">
          <ac:chgData name="Mate Csanad" userId="318b3dc6109a1aac" providerId="LiveId" clId="{DD750090-287F-4508-9F60-82FCE9846DF5}" dt="2023-08-21T08:41:56.037" v="651" actId="165"/>
          <ac:grpSpMkLst>
            <pc:docMk/>
            <pc:sldMk cId="2349254397" sldId="281"/>
            <ac:grpSpMk id="50" creationId="{A4428265-C89D-AA2A-9A76-9B0D616B667B}"/>
          </ac:grpSpMkLst>
        </pc:grpChg>
        <pc:grpChg chg="add mod">
          <ac:chgData name="Mate Csanad" userId="318b3dc6109a1aac" providerId="LiveId" clId="{DD750090-287F-4508-9F60-82FCE9846DF5}" dt="2023-08-21T08:42:05.824" v="652" actId="164"/>
          <ac:grpSpMkLst>
            <pc:docMk/>
            <pc:sldMk cId="2349254397" sldId="281"/>
            <ac:grpSpMk id="51" creationId="{618F6ABC-ED01-A320-5FC7-A1DE125D7DDE}"/>
          </ac:grpSpMkLst>
        </pc:grpChg>
        <pc:graphicFrameChg chg="add del mod">
          <ac:chgData name="Mate Csanad" userId="318b3dc6109a1aac" providerId="LiveId" clId="{DD750090-287F-4508-9F60-82FCE9846DF5}" dt="2023-08-21T08:36:12.257" v="556" actId="478"/>
          <ac:graphicFrameMkLst>
            <pc:docMk/>
            <pc:sldMk cId="2349254397" sldId="281"/>
            <ac:graphicFrameMk id="7" creationId="{9DE115BD-1164-46A0-A52E-C8AD731319B0}"/>
          </ac:graphicFrameMkLst>
        </pc:graphicFrameChg>
        <pc:graphicFrameChg chg="add mod">
          <ac:chgData name="Mate Csanad" userId="318b3dc6109a1aac" providerId="LiveId" clId="{DD750090-287F-4508-9F60-82FCE9846DF5}" dt="2023-08-21T08:35:33.799" v="545"/>
          <ac:graphicFrameMkLst>
            <pc:docMk/>
            <pc:sldMk cId="2349254397" sldId="281"/>
            <ac:graphicFrameMk id="8" creationId="{9DE115BD-1164-46A0-A52E-C8AD731319B0}"/>
          </ac:graphicFrameMkLst>
        </pc:graphicFrameChg>
        <pc:graphicFrameChg chg="add mod ord topLvl">
          <ac:chgData name="Mate Csanad" userId="318b3dc6109a1aac" providerId="LiveId" clId="{DD750090-287F-4508-9F60-82FCE9846DF5}" dt="2023-08-21T08:42:05.824" v="652" actId="164"/>
          <ac:graphicFrameMkLst>
            <pc:docMk/>
            <pc:sldMk cId="2349254397" sldId="281"/>
            <ac:graphicFrameMk id="32" creationId="{9DE115BD-1164-46A0-A52E-C8AD731319B0}"/>
          </ac:graphicFrameMkLst>
        </pc:graphicFrameChg>
        <pc:cxnChg chg="add mod topLvl">
          <ac:chgData name="Mate Csanad" userId="318b3dc6109a1aac" providerId="LiveId" clId="{DD750090-287F-4508-9F60-82FCE9846DF5}" dt="2023-08-21T08:41:56.037" v="651" actId="165"/>
          <ac:cxnSpMkLst>
            <pc:docMk/>
            <pc:sldMk cId="2349254397" sldId="281"/>
            <ac:cxnSpMk id="41" creationId="{D91AC550-F353-32F0-4FEC-54D0F5CC50F4}"/>
          </ac:cxnSpMkLst>
        </pc:cxnChg>
        <pc:cxnChg chg="add mod topLvl">
          <ac:chgData name="Mate Csanad" userId="318b3dc6109a1aac" providerId="LiveId" clId="{DD750090-287F-4508-9F60-82FCE9846DF5}" dt="2023-08-21T08:41:56.037" v="651" actId="165"/>
          <ac:cxnSpMkLst>
            <pc:docMk/>
            <pc:sldMk cId="2349254397" sldId="281"/>
            <ac:cxnSpMk id="42" creationId="{880A2CAE-8D0E-67F3-BD10-7A3E41177C05}"/>
          </ac:cxnSpMkLst>
        </pc:cxnChg>
        <pc:cxnChg chg="add mod topLvl">
          <ac:chgData name="Mate Csanad" userId="318b3dc6109a1aac" providerId="LiveId" clId="{DD750090-287F-4508-9F60-82FCE9846DF5}" dt="2023-08-21T08:41:56.037" v="651" actId="165"/>
          <ac:cxnSpMkLst>
            <pc:docMk/>
            <pc:sldMk cId="2349254397" sldId="281"/>
            <ac:cxnSpMk id="45" creationId="{A7F2E0E5-0273-2F22-DA9D-16274D518544}"/>
          </ac:cxnSpMkLst>
        </pc:cxnChg>
      </pc:sldChg>
      <pc:sldChg chg="ord">
        <pc:chgData name="Mate Csanad" userId="318b3dc6109a1aac" providerId="LiveId" clId="{DD750090-287F-4508-9F60-82FCE9846DF5}" dt="2023-08-21T10:57:49.415" v="967" actId="20578"/>
        <pc:sldMkLst>
          <pc:docMk/>
          <pc:sldMk cId="1201847233" sldId="282"/>
        </pc:sldMkLst>
      </pc:sldChg>
      <pc:sldChg chg="addSp delSp modSp mod">
        <pc:chgData name="Mate Csanad" userId="318b3dc6109a1aac" providerId="LiveId" clId="{DD750090-287F-4508-9F60-82FCE9846DF5}" dt="2023-08-21T08:42:19.260" v="659" actId="14100"/>
        <pc:sldMkLst>
          <pc:docMk/>
          <pc:sldMk cId="382861121" sldId="283"/>
        </pc:sldMkLst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12" creationId="{023DE315-30BC-313E-AF6D-AC954DEC7FF5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13" creationId="{EE954FEE-87BB-EA9A-EF71-52302BD0903A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14" creationId="{E7C00FED-7A76-0A0F-38C4-0908A6EC49FB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16" creationId="{8EFEA0C9-AA4B-74FD-E86B-6C091801856A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22" creationId="{C3E3E8DE-A6E7-F64B-483C-6442ABFB82CB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25" creationId="{567C3FDF-2C5E-AB39-8593-360AD2FA22D3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29" creationId="{79909C74-717A-5C84-1347-024BDCC0DE89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30" creationId="{F651B3EE-102B-756A-DE11-8B0B9BF3EE53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31" creationId="{3AEE452F-41AB-96C0-0709-E5E54A9093B4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32" creationId="{16FE8208-DDE4-C481-295B-D4904D13FB21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33" creationId="{BC4BC88B-5BAF-32CE-5CCC-A931F141F602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34" creationId="{6A167683-7ADB-782C-E8EB-7F67BD07C83A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35" creationId="{A79036E0-A31A-1350-BF5D-4E3D096FC2EF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37" creationId="{86F97531-367C-D61C-2AA4-BA11A12E0B8F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38" creationId="{C5CFE396-141B-4033-8CA7-A53C1378E4D0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39" creationId="{FA9DD3F9-2AF0-698D-0972-F35CAC3420CC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40" creationId="{A719179F-B387-01BB-55D2-252342866920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41" creationId="{F830F0FC-7DE6-45AD-7119-196467D03F07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42" creationId="{7131E692-012C-6297-0A7A-E9B43E67F259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43" creationId="{59D78A3C-453A-1590-6415-3CD7C85B12F3}"/>
          </ac:spMkLst>
        </pc:spChg>
        <pc:spChg chg="mod">
          <ac:chgData name="Mate Csanad" userId="318b3dc6109a1aac" providerId="LiveId" clId="{DD750090-287F-4508-9F60-82FCE9846DF5}" dt="2023-08-21T08:41:13.111" v="640"/>
          <ac:spMkLst>
            <pc:docMk/>
            <pc:sldMk cId="382861121" sldId="283"/>
            <ac:spMk id="44" creationId="{F727961F-1F21-EC0E-23FA-1D5754CA8179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48" creationId="{DA2B79DF-F32B-2B34-1579-4B666A49B7B7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49" creationId="{6A8BED8C-1A37-46FA-8AC6-F4EE3E7434D7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50" creationId="{23C1BC88-2489-C371-AE29-1CB9954BFD2D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51" creationId="{BC25E46A-5B70-F883-3F2D-05BCD6D949E1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57" creationId="{827D2368-14E6-1E3A-A50F-1EB12CA66427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0" creationId="{428C3675-202F-A079-1152-40F0578B112B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1" creationId="{C1B623CA-41A4-6C21-0A4B-122964DDAF4B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2" creationId="{314312C8-1ED7-AAFA-E2BC-356CC1F94E51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3" creationId="{61639742-11D2-6D7B-2B54-ED6094968207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4" creationId="{53B58B6F-5B1D-3D4D-FB95-158B343E84DA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5" creationId="{29B5C7BA-008E-E7CF-DBEE-BA9C544BA360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6" creationId="{3F061300-457D-9253-91C7-CF39ABCF9F6D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7" creationId="{4652B7C6-D152-FE8F-A949-FC86A731A1D0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8" creationId="{1E2FCCB6-FD3F-156F-1F01-34D290FEEB33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69" creationId="{DE13ABAA-465E-7DDD-F268-4D5548D3174F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70" creationId="{AB30C574-553A-D027-3A32-E5CB6EA431C1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71" creationId="{1D8F420E-AB3F-0EE0-2986-682EF6C463DA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72" creationId="{ED7AF206-A504-F1F4-590B-C069F3F8D2C4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73" creationId="{4B74D617-7D67-6ADA-A039-AC1CCBB8CFB5}"/>
          </ac:spMkLst>
        </pc:spChg>
        <pc:spChg chg="mod">
          <ac:chgData name="Mate Csanad" userId="318b3dc6109a1aac" providerId="LiveId" clId="{DD750090-287F-4508-9F60-82FCE9846DF5}" dt="2023-08-21T08:42:08.404" v="654"/>
          <ac:spMkLst>
            <pc:docMk/>
            <pc:sldMk cId="382861121" sldId="283"/>
            <ac:spMk id="74" creationId="{8E6601CD-2800-52FF-5CCC-E4794A0FCD35}"/>
          </ac:spMkLst>
        </pc:spChg>
        <pc:grpChg chg="add del mod">
          <ac:chgData name="Mate Csanad" userId="318b3dc6109a1aac" providerId="LiveId" clId="{DD750090-287F-4508-9F60-82FCE9846DF5}" dt="2023-08-21T08:41:15.406" v="641"/>
          <ac:grpSpMkLst>
            <pc:docMk/>
            <pc:sldMk cId="382861121" sldId="283"/>
            <ac:grpSpMk id="7" creationId="{B4F2D033-10B6-5569-86A1-230D9D974BA2}"/>
          </ac:grpSpMkLst>
        </pc:grpChg>
        <pc:grpChg chg="mod">
          <ac:chgData name="Mate Csanad" userId="318b3dc6109a1aac" providerId="LiveId" clId="{DD750090-287F-4508-9F60-82FCE9846DF5}" dt="2023-08-21T08:41:13.111" v="640"/>
          <ac:grpSpMkLst>
            <pc:docMk/>
            <pc:sldMk cId="382861121" sldId="283"/>
            <ac:grpSpMk id="17" creationId="{225D9FFE-CF41-8233-D423-5FE6BFA1F159}"/>
          </ac:grpSpMkLst>
        </pc:grpChg>
        <pc:grpChg chg="mod">
          <ac:chgData name="Mate Csanad" userId="318b3dc6109a1aac" providerId="LiveId" clId="{DD750090-287F-4508-9F60-82FCE9846DF5}" dt="2023-08-21T08:41:13.111" v="640"/>
          <ac:grpSpMkLst>
            <pc:docMk/>
            <pc:sldMk cId="382861121" sldId="283"/>
            <ac:grpSpMk id="18" creationId="{DE41C0C2-551B-07ED-A2F4-A92BFC288353}"/>
          </ac:grpSpMkLst>
        </pc:grpChg>
        <pc:grpChg chg="mod">
          <ac:chgData name="Mate Csanad" userId="318b3dc6109a1aac" providerId="LiveId" clId="{DD750090-287F-4508-9F60-82FCE9846DF5}" dt="2023-08-21T08:41:13.111" v="640"/>
          <ac:grpSpMkLst>
            <pc:docMk/>
            <pc:sldMk cId="382861121" sldId="283"/>
            <ac:grpSpMk id="19" creationId="{52D9F3E9-99A2-B394-F484-0445DCA7A94E}"/>
          </ac:grpSpMkLst>
        </pc:grpChg>
        <pc:grpChg chg="mod">
          <ac:chgData name="Mate Csanad" userId="318b3dc6109a1aac" providerId="LiveId" clId="{DD750090-287F-4508-9F60-82FCE9846DF5}" dt="2023-08-21T08:41:13.111" v="640"/>
          <ac:grpSpMkLst>
            <pc:docMk/>
            <pc:sldMk cId="382861121" sldId="283"/>
            <ac:grpSpMk id="20" creationId="{1FC14BAB-5E9B-E41C-B6A1-C077883CE7F3}"/>
          </ac:grpSpMkLst>
        </pc:grpChg>
        <pc:grpChg chg="mod">
          <ac:chgData name="Mate Csanad" userId="318b3dc6109a1aac" providerId="LiveId" clId="{DD750090-287F-4508-9F60-82FCE9846DF5}" dt="2023-08-21T08:41:13.111" v="640"/>
          <ac:grpSpMkLst>
            <pc:docMk/>
            <pc:sldMk cId="382861121" sldId="283"/>
            <ac:grpSpMk id="21" creationId="{EF16A952-BDAA-A70C-4EF4-EF84CEC4EF61}"/>
          </ac:grpSpMkLst>
        </pc:grpChg>
        <pc:grpChg chg="mod">
          <ac:chgData name="Mate Csanad" userId="318b3dc6109a1aac" providerId="LiveId" clId="{DD750090-287F-4508-9F60-82FCE9846DF5}" dt="2023-08-21T08:41:13.111" v="640"/>
          <ac:grpSpMkLst>
            <pc:docMk/>
            <pc:sldMk cId="382861121" sldId="283"/>
            <ac:grpSpMk id="23" creationId="{4607C8B7-5B9F-7E66-356F-79F33F11CA23}"/>
          </ac:grpSpMkLst>
        </pc:grpChg>
        <pc:grpChg chg="mod">
          <ac:chgData name="Mate Csanad" userId="318b3dc6109a1aac" providerId="LiveId" clId="{DD750090-287F-4508-9F60-82FCE9846DF5}" dt="2023-08-21T08:41:13.111" v="640"/>
          <ac:grpSpMkLst>
            <pc:docMk/>
            <pc:sldMk cId="382861121" sldId="283"/>
            <ac:grpSpMk id="24" creationId="{BCB8DE11-0A46-DA6F-5A2D-643CCF0A9FC2}"/>
          </ac:grpSpMkLst>
        </pc:grpChg>
        <pc:grpChg chg="add del mod">
          <ac:chgData name="Mate Csanad" userId="318b3dc6109a1aac" providerId="LiveId" clId="{DD750090-287F-4508-9F60-82FCE9846DF5}" dt="2023-08-21T08:42:10.488" v="655"/>
          <ac:grpSpMkLst>
            <pc:docMk/>
            <pc:sldMk cId="382861121" sldId="283"/>
            <ac:grpSpMk id="46" creationId="{AF639733-6C2D-1213-13C5-83E92964130A}"/>
          </ac:grpSpMkLst>
        </pc:grpChg>
        <pc:grpChg chg="mod">
          <ac:chgData name="Mate Csanad" userId="318b3dc6109a1aac" providerId="LiveId" clId="{DD750090-287F-4508-9F60-82FCE9846DF5}" dt="2023-08-21T08:42:08.404" v="654"/>
          <ac:grpSpMkLst>
            <pc:docMk/>
            <pc:sldMk cId="382861121" sldId="283"/>
            <ac:grpSpMk id="52" creationId="{48D5A182-8C5C-A0DD-0BC0-1CC869083DAC}"/>
          </ac:grpSpMkLst>
        </pc:grpChg>
        <pc:grpChg chg="mod">
          <ac:chgData name="Mate Csanad" userId="318b3dc6109a1aac" providerId="LiveId" clId="{DD750090-287F-4508-9F60-82FCE9846DF5}" dt="2023-08-21T08:42:08.404" v="654"/>
          <ac:grpSpMkLst>
            <pc:docMk/>
            <pc:sldMk cId="382861121" sldId="283"/>
            <ac:grpSpMk id="53" creationId="{C763ADC8-29D8-AAEE-8321-65B7CBCEA4E0}"/>
          </ac:grpSpMkLst>
        </pc:grpChg>
        <pc:grpChg chg="mod">
          <ac:chgData name="Mate Csanad" userId="318b3dc6109a1aac" providerId="LiveId" clId="{DD750090-287F-4508-9F60-82FCE9846DF5}" dt="2023-08-21T08:42:08.404" v="654"/>
          <ac:grpSpMkLst>
            <pc:docMk/>
            <pc:sldMk cId="382861121" sldId="283"/>
            <ac:grpSpMk id="54" creationId="{3AE1CBD7-9724-EE98-2919-6DA980572A4D}"/>
          </ac:grpSpMkLst>
        </pc:grpChg>
        <pc:grpChg chg="mod">
          <ac:chgData name="Mate Csanad" userId="318b3dc6109a1aac" providerId="LiveId" clId="{DD750090-287F-4508-9F60-82FCE9846DF5}" dt="2023-08-21T08:42:08.404" v="654"/>
          <ac:grpSpMkLst>
            <pc:docMk/>
            <pc:sldMk cId="382861121" sldId="283"/>
            <ac:grpSpMk id="55" creationId="{F26AAD38-8938-A7CC-A75C-4AE3F21378F6}"/>
          </ac:grpSpMkLst>
        </pc:grpChg>
        <pc:grpChg chg="mod">
          <ac:chgData name="Mate Csanad" userId="318b3dc6109a1aac" providerId="LiveId" clId="{DD750090-287F-4508-9F60-82FCE9846DF5}" dt="2023-08-21T08:42:08.404" v="654"/>
          <ac:grpSpMkLst>
            <pc:docMk/>
            <pc:sldMk cId="382861121" sldId="283"/>
            <ac:grpSpMk id="56" creationId="{08A06530-C07D-C90C-A394-28D77D415113}"/>
          </ac:grpSpMkLst>
        </pc:grpChg>
        <pc:grpChg chg="mod">
          <ac:chgData name="Mate Csanad" userId="318b3dc6109a1aac" providerId="LiveId" clId="{DD750090-287F-4508-9F60-82FCE9846DF5}" dt="2023-08-21T08:42:08.404" v="654"/>
          <ac:grpSpMkLst>
            <pc:docMk/>
            <pc:sldMk cId="382861121" sldId="283"/>
            <ac:grpSpMk id="58" creationId="{4438FB93-C6DA-87BA-D4DB-B5E2D6B37F76}"/>
          </ac:grpSpMkLst>
        </pc:grpChg>
        <pc:grpChg chg="mod">
          <ac:chgData name="Mate Csanad" userId="318b3dc6109a1aac" providerId="LiveId" clId="{DD750090-287F-4508-9F60-82FCE9846DF5}" dt="2023-08-21T08:42:08.404" v="654"/>
          <ac:grpSpMkLst>
            <pc:docMk/>
            <pc:sldMk cId="382861121" sldId="283"/>
            <ac:grpSpMk id="59" creationId="{7FECFBC3-5D7A-4FF7-B69B-6754E6228529}"/>
          </ac:grpSpMkLst>
        </pc:grpChg>
        <pc:graphicFrameChg chg="mod">
          <ac:chgData name="Mate Csanad" userId="318b3dc6109a1aac" providerId="LiveId" clId="{DD750090-287F-4508-9F60-82FCE9846DF5}" dt="2023-08-21T08:41:13.111" v="640"/>
          <ac:graphicFrameMkLst>
            <pc:docMk/>
            <pc:sldMk cId="382861121" sldId="283"/>
            <ac:graphicFrameMk id="10" creationId="{85AC2D85-C00D-9F73-3063-D234057765F1}"/>
          </ac:graphicFrameMkLst>
        </pc:graphicFrameChg>
        <pc:graphicFrameChg chg="mod">
          <ac:chgData name="Mate Csanad" userId="318b3dc6109a1aac" providerId="LiveId" clId="{DD750090-287F-4508-9F60-82FCE9846DF5}" dt="2023-08-21T08:42:08.404" v="654"/>
          <ac:graphicFrameMkLst>
            <pc:docMk/>
            <pc:sldMk cId="382861121" sldId="283"/>
            <ac:graphicFrameMk id="47" creationId="{37FF6786-0EF7-F02F-D10F-E8B2E32FE975}"/>
          </ac:graphicFrameMkLst>
        </pc:graphicFrameChg>
        <pc:picChg chg="del">
          <ac:chgData name="Mate Csanad" userId="318b3dc6109a1aac" providerId="LiveId" clId="{DD750090-287F-4508-9F60-82FCE9846DF5}" dt="2023-08-21T08:41:32.092" v="648" actId="478"/>
          <ac:picMkLst>
            <pc:docMk/>
            <pc:sldMk cId="382861121" sldId="283"/>
            <ac:picMk id="36" creationId="{75326E0E-349C-F84B-47E3-85E6A0F059B6}"/>
          </ac:picMkLst>
        </pc:picChg>
        <pc:picChg chg="add del mod ord">
          <ac:chgData name="Mate Csanad" userId="318b3dc6109a1aac" providerId="LiveId" clId="{DD750090-287F-4508-9F60-82FCE9846DF5}" dt="2023-08-21T08:41:42.369" v="650" actId="478"/>
          <ac:picMkLst>
            <pc:docMk/>
            <pc:sldMk cId="382861121" sldId="283"/>
            <ac:picMk id="45" creationId="{97347938-6FA1-471A-E27F-23A9562ADFD0}"/>
          </ac:picMkLst>
        </pc:picChg>
        <pc:picChg chg="add mod">
          <ac:chgData name="Mate Csanad" userId="318b3dc6109a1aac" providerId="LiveId" clId="{DD750090-287F-4508-9F60-82FCE9846DF5}" dt="2023-08-21T08:42:19.260" v="659" actId="14100"/>
          <ac:picMkLst>
            <pc:docMk/>
            <pc:sldMk cId="382861121" sldId="283"/>
            <ac:picMk id="75" creationId="{F70CA768-0BFC-58AB-01DE-A1BBFA4528EF}"/>
          </ac:picMkLst>
        </pc:picChg>
        <pc:cxnChg chg="mod">
          <ac:chgData name="Mate Csanad" userId="318b3dc6109a1aac" providerId="LiveId" clId="{DD750090-287F-4508-9F60-82FCE9846DF5}" dt="2023-08-21T08:41:13.111" v="640"/>
          <ac:cxnSpMkLst>
            <pc:docMk/>
            <pc:sldMk cId="382861121" sldId="283"/>
            <ac:cxnSpMk id="26" creationId="{87F5FDBE-D73B-9CA7-C760-B25FE898C9B2}"/>
          </ac:cxnSpMkLst>
        </pc:cxnChg>
        <pc:cxnChg chg="mod">
          <ac:chgData name="Mate Csanad" userId="318b3dc6109a1aac" providerId="LiveId" clId="{DD750090-287F-4508-9F60-82FCE9846DF5}" dt="2023-08-21T08:41:13.111" v="640"/>
          <ac:cxnSpMkLst>
            <pc:docMk/>
            <pc:sldMk cId="382861121" sldId="283"/>
            <ac:cxnSpMk id="27" creationId="{0CDE05A4-CD85-C110-DBA5-F9F48D9831AB}"/>
          </ac:cxnSpMkLst>
        </pc:cxnChg>
        <pc:cxnChg chg="mod">
          <ac:chgData name="Mate Csanad" userId="318b3dc6109a1aac" providerId="LiveId" clId="{DD750090-287F-4508-9F60-82FCE9846DF5}" dt="2023-08-21T08:41:13.111" v="640"/>
          <ac:cxnSpMkLst>
            <pc:docMk/>
            <pc:sldMk cId="382861121" sldId="283"/>
            <ac:cxnSpMk id="28" creationId="{78F75401-F2DD-4F7B-C9A6-B5734A110D48}"/>
          </ac:cxnSpMkLst>
        </pc:cxnChg>
      </pc:sldChg>
      <pc:sldChg chg="addSp delSp modSp mod">
        <pc:chgData name="Mate Csanad" userId="318b3dc6109a1aac" providerId="LiveId" clId="{DD750090-287F-4508-9F60-82FCE9846DF5}" dt="2023-08-23T12:06:17.020" v="1041" actId="478"/>
        <pc:sldMkLst>
          <pc:docMk/>
          <pc:sldMk cId="3924080296" sldId="284"/>
        </pc:sldMkLst>
        <pc:spChg chg="mod">
          <ac:chgData name="Mate Csanad" userId="318b3dc6109a1aac" providerId="LiveId" clId="{DD750090-287F-4508-9F60-82FCE9846DF5}" dt="2023-08-21T08:44:00.442" v="683" actId="6549"/>
          <ac:spMkLst>
            <pc:docMk/>
            <pc:sldMk cId="3924080296" sldId="284"/>
            <ac:spMk id="2" creationId="{00000000-0000-0000-0000-000000000000}"/>
          </ac:spMkLst>
        </pc:spChg>
        <pc:spChg chg="del">
          <ac:chgData name="Mate Csanad" userId="318b3dc6109a1aac" providerId="LiveId" clId="{DD750090-287F-4508-9F60-82FCE9846DF5}" dt="2023-08-20T17:30:45.273" v="449" actId="478"/>
          <ac:spMkLst>
            <pc:docMk/>
            <pc:sldMk cId="3924080296" sldId="284"/>
            <ac:spMk id="4" creationId="{7A3A0DCE-A59E-3164-C09E-67F345F64D5D}"/>
          </ac:spMkLst>
        </pc:spChg>
        <pc:spChg chg="del">
          <ac:chgData name="Mate Csanad" userId="318b3dc6109a1aac" providerId="LiveId" clId="{DD750090-287F-4508-9F60-82FCE9846DF5}" dt="2023-08-20T17:30:45.273" v="449" actId="478"/>
          <ac:spMkLst>
            <pc:docMk/>
            <pc:sldMk cId="3924080296" sldId="284"/>
            <ac:spMk id="5" creationId="{07D00C04-A2CC-D462-CF00-7E5D3AC831AC}"/>
          </ac:spMkLst>
        </pc:spChg>
        <pc:spChg chg="del">
          <ac:chgData name="Mate Csanad" userId="318b3dc6109a1aac" providerId="LiveId" clId="{DD750090-287F-4508-9F60-82FCE9846DF5}" dt="2023-08-23T12:06:17.020" v="1041" actId="478"/>
          <ac:spMkLst>
            <pc:docMk/>
            <pc:sldMk cId="3924080296" sldId="284"/>
            <ac:spMk id="5" creationId="{0D16C2F1-C7B1-AAA0-DFE5-6278BE73C86F}"/>
          </ac:spMkLst>
        </pc:spChg>
        <pc:spChg chg="add mod">
          <ac:chgData name="Mate Csanad" userId="318b3dc6109a1aac" providerId="LiveId" clId="{DD750090-287F-4508-9F60-82FCE9846DF5}" dt="2023-08-21T08:44:09.356" v="717" actId="1037"/>
          <ac:spMkLst>
            <pc:docMk/>
            <pc:sldMk cId="3924080296" sldId="284"/>
            <ac:spMk id="6" creationId="{28C02C27-B380-DB04-09DA-1CC8E47DD6E1}"/>
          </ac:spMkLst>
        </pc:spChg>
        <pc:spChg chg="del">
          <ac:chgData name="Mate Csanad" userId="318b3dc6109a1aac" providerId="LiveId" clId="{DD750090-287F-4508-9F60-82FCE9846DF5}" dt="2023-08-23T12:06:15.349" v="1040" actId="478"/>
          <ac:spMkLst>
            <pc:docMk/>
            <pc:sldMk cId="3924080296" sldId="284"/>
            <ac:spMk id="9" creationId="{0E449AC0-AEFE-3567-6F58-0336234A79A6}"/>
          </ac:spMkLst>
        </pc:spChg>
        <pc:picChg chg="mod">
          <ac:chgData name="Mate Csanad" userId="318b3dc6109a1aac" providerId="LiveId" clId="{DD750090-287F-4508-9F60-82FCE9846DF5}" dt="2023-08-20T17:32:38.331" v="526" actId="1036"/>
          <ac:picMkLst>
            <pc:docMk/>
            <pc:sldMk cId="3924080296" sldId="284"/>
            <ac:picMk id="3" creationId="{63DA5C86-97FC-BEB8-2256-5D8E60875A38}"/>
          </ac:picMkLst>
        </pc:picChg>
        <pc:picChg chg="add mod ord">
          <ac:chgData name="Mate Csanad" userId="318b3dc6109a1aac" providerId="LiveId" clId="{DD750090-287F-4508-9F60-82FCE9846DF5}" dt="2023-08-21T08:42:28.991" v="663" actId="167"/>
          <ac:picMkLst>
            <pc:docMk/>
            <pc:sldMk cId="3924080296" sldId="284"/>
            <ac:picMk id="4" creationId="{1184D393-96FA-DFE9-0B15-59716AB7EC86}"/>
          </ac:picMkLst>
        </pc:picChg>
        <pc:picChg chg="add mod">
          <ac:chgData name="Mate Csanad" userId="318b3dc6109a1aac" providerId="LiveId" clId="{DD750090-287F-4508-9F60-82FCE9846DF5}" dt="2023-08-21T08:44:18.153" v="720" actId="14100"/>
          <ac:picMkLst>
            <pc:docMk/>
            <pc:sldMk cId="3924080296" sldId="284"/>
            <ac:picMk id="8" creationId="{BEC16A14-04A0-3575-563A-BA4D392A815D}"/>
          </ac:picMkLst>
        </pc:picChg>
        <pc:picChg chg="mod">
          <ac:chgData name="Mate Csanad" userId="318b3dc6109a1aac" providerId="LiveId" clId="{DD750090-287F-4508-9F60-82FCE9846DF5}" dt="2023-08-20T17:32:38.331" v="526" actId="1036"/>
          <ac:picMkLst>
            <pc:docMk/>
            <pc:sldMk cId="3924080296" sldId="284"/>
            <ac:picMk id="12" creationId="{EE5391CE-3AE2-4029-B45B-9F250A766508}"/>
          </ac:picMkLst>
        </pc:picChg>
        <pc:picChg chg="del mod">
          <ac:chgData name="Mate Csanad" userId="318b3dc6109a1aac" providerId="LiveId" clId="{DD750090-287F-4508-9F60-82FCE9846DF5}" dt="2023-08-21T08:42:30.491" v="664" actId="478"/>
          <ac:picMkLst>
            <pc:docMk/>
            <pc:sldMk cId="3924080296" sldId="284"/>
            <ac:picMk id="55" creationId="{26B4FD1C-F6DA-D3AF-8F70-ED4CDA50F8D9}"/>
          </ac:picMkLst>
        </pc:picChg>
        <pc:picChg chg="mod">
          <ac:chgData name="Mate Csanad" userId="318b3dc6109a1aac" providerId="LiveId" clId="{DD750090-287F-4508-9F60-82FCE9846DF5}" dt="2023-08-21T08:44:15.430" v="719" actId="14100"/>
          <ac:picMkLst>
            <pc:docMk/>
            <pc:sldMk cId="3924080296" sldId="284"/>
            <ac:picMk id="56" creationId="{DB7E1B6F-540E-4458-1576-E9CEDCF00906}"/>
          </ac:picMkLst>
        </pc:picChg>
        <pc:picChg chg="add del">
          <ac:chgData name="Mate Csanad" userId="318b3dc6109a1aac" providerId="LiveId" clId="{DD750090-287F-4508-9F60-82FCE9846DF5}" dt="2023-08-20T17:31:16.717" v="459" actId="478"/>
          <ac:picMkLst>
            <pc:docMk/>
            <pc:sldMk cId="3924080296" sldId="284"/>
            <ac:picMk id="59" creationId="{700F2DB4-BE67-4AFC-8DCE-35C75FE9AAD6}"/>
          </ac:picMkLst>
        </pc:picChg>
      </pc:sldChg>
      <pc:sldChg chg="modSp mod">
        <pc:chgData name="Mate Csanad" userId="318b3dc6109a1aac" providerId="LiveId" clId="{DD750090-287F-4508-9F60-82FCE9846DF5}" dt="2023-08-21T09:56:23.397" v="733" actId="20577"/>
        <pc:sldMkLst>
          <pc:docMk/>
          <pc:sldMk cId="2169425724" sldId="586"/>
        </pc:sldMkLst>
        <pc:spChg chg="mod">
          <ac:chgData name="Mate Csanad" userId="318b3dc6109a1aac" providerId="LiveId" clId="{DD750090-287F-4508-9F60-82FCE9846DF5}" dt="2023-08-21T09:56:23.397" v="733" actId="20577"/>
          <ac:spMkLst>
            <pc:docMk/>
            <pc:sldMk cId="2169425724" sldId="586"/>
            <ac:spMk id="13" creationId="{DDFF64F9-EE95-BD17-14DF-80AD2CC0FB31}"/>
          </ac:spMkLst>
        </pc:spChg>
      </pc:sldChg>
      <pc:sldChg chg="modSp mod">
        <pc:chgData name="Mate Csanad" userId="318b3dc6109a1aac" providerId="LiveId" clId="{DD750090-287F-4508-9F60-82FCE9846DF5}" dt="2023-08-23T12:04:30.734" v="1029" actId="20577"/>
        <pc:sldMkLst>
          <pc:docMk/>
          <pc:sldMk cId="78028348" sldId="590"/>
        </pc:sldMkLst>
        <pc:spChg chg="mod">
          <ac:chgData name="Mate Csanad" userId="318b3dc6109a1aac" providerId="LiveId" clId="{DD750090-287F-4508-9F60-82FCE9846DF5}" dt="2023-08-20T14:52:34.668" v="219" actId="790"/>
          <ac:spMkLst>
            <pc:docMk/>
            <pc:sldMk cId="78028348" sldId="590"/>
            <ac:spMk id="2" creationId="{AEA7E642-318B-E08B-2578-FD1B25A00630}"/>
          </ac:spMkLst>
        </pc:spChg>
        <pc:spChg chg="mod">
          <ac:chgData name="Mate Csanad" userId="318b3dc6109a1aac" providerId="LiveId" clId="{DD750090-287F-4508-9F60-82FCE9846DF5}" dt="2023-08-23T12:04:30.734" v="1029" actId="20577"/>
          <ac:spMkLst>
            <pc:docMk/>
            <pc:sldMk cId="78028348" sldId="590"/>
            <ac:spMk id="3" creationId="{9A032E92-A5AB-62DC-6C9C-CB519E986497}"/>
          </ac:spMkLst>
        </pc:spChg>
        <pc:spChg chg="mod">
          <ac:chgData name="Mate Csanad" userId="318b3dc6109a1aac" providerId="LiveId" clId="{DD750090-287F-4508-9F60-82FCE9846DF5}" dt="2023-08-20T14:52:34.668" v="219" actId="790"/>
          <ac:spMkLst>
            <pc:docMk/>
            <pc:sldMk cId="78028348" sldId="590"/>
            <ac:spMk id="4" creationId="{626267A3-D638-027B-D909-F96FA010EB9F}"/>
          </ac:spMkLst>
        </pc:spChg>
        <pc:spChg chg="mod">
          <ac:chgData name="Mate Csanad" userId="318b3dc6109a1aac" providerId="LiveId" clId="{DD750090-287F-4508-9F60-82FCE9846DF5}" dt="2023-08-20T14:52:34.668" v="219" actId="790"/>
          <ac:spMkLst>
            <pc:docMk/>
            <pc:sldMk cId="78028348" sldId="590"/>
            <ac:spMk id="5" creationId="{A1ABEF7F-2B96-32F8-0161-3D2429804D18}"/>
          </ac:spMkLst>
        </pc:spChg>
        <pc:spChg chg="mod">
          <ac:chgData name="Mate Csanad" userId="318b3dc6109a1aac" providerId="LiveId" clId="{DD750090-287F-4508-9F60-82FCE9846DF5}" dt="2023-08-20T14:52:34.668" v="219" actId="790"/>
          <ac:spMkLst>
            <pc:docMk/>
            <pc:sldMk cId="78028348" sldId="590"/>
            <ac:spMk id="6" creationId="{28E902F7-6B8C-086D-E4A0-31337ABAA465}"/>
          </ac:spMkLst>
        </pc:spChg>
        <pc:spChg chg="mod">
          <ac:chgData name="Mate Csanad" userId="318b3dc6109a1aac" providerId="LiveId" clId="{DD750090-287F-4508-9F60-82FCE9846DF5}" dt="2023-08-20T14:52:34.668" v="219" actId="790"/>
          <ac:spMkLst>
            <pc:docMk/>
            <pc:sldMk cId="78028348" sldId="590"/>
            <ac:spMk id="7" creationId="{62097B18-1BCA-1628-6F8D-EFD176B1E187}"/>
          </ac:spMkLst>
        </pc:spChg>
      </pc:sldChg>
      <pc:sldMasterChg chg="modSldLayout">
        <pc:chgData name="Mate Csanad" userId="318b3dc6109a1aac" providerId="LiveId" clId="{DD750090-287F-4508-9F60-82FCE9846DF5}" dt="2023-08-23T12:05:54.923" v="1039" actId="20577"/>
        <pc:sldMasterMkLst>
          <pc:docMk/>
          <pc:sldMasterMk cId="259302227" sldId="2147483669"/>
        </pc:sldMasterMkLst>
        <pc:sldLayoutChg chg="modSp mod">
          <pc:chgData name="Mate Csanad" userId="318b3dc6109a1aac" providerId="LiveId" clId="{DD750090-287F-4508-9F60-82FCE9846DF5}" dt="2023-08-23T12:05:54.923" v="1039" actId="20577"/>
          <pc:sldLayoutMkLst>
            <pc:docMk/>
            <pc:sldMasterMk cId="259302227" sldId="2147483669"/>
            <pc:sldLayoutMk cId="689495741" sldId="2147483671"/>
          </pc:sldLayoutMkLst>
          <pc:spChg chg="mod">
            <ac:chgData name="Mate Csanad" userId="318b3dc6109a1aac" providerId="LiveId" clId="{DD750090-287F-4508-9F60-82FCE9846DF5}" dt="2023-08-23T12:05:54.923" v="1039" actId="20577"/>
            <ac:spMkLst>
              <pc:docMk/>
              <pc:sldMasterMk cId="259302227" sldId="2147483669"/>
              <pc:sldLayoutMk cId="689495741" sldId="2147483671"/>
              <ac:spMk id="6" creationId="{00000000-0000-0000-0000-000000000000}"/>
            </ac:spMkLst>
          </pc:spChg>
        </pc:sldLayoutChg>
        <pc:sldLayoutChg chg="modSp mod">
          <pc:chgData name="Mate Csanad" userId="318b3dc6109a1aac" providerId="LiveId" clId="{DD750090-287F-4508-9F60-82FCE9846DF5}" dt="2023-08-20T17:30:00.733" v="444" actId="20577"/>
          <pc:sldLayoutMkLst>
            <pc:docMk/>
            <pc:sldMasterMk cId="259302227" sldId="2147483669"/>
            <pc:sldLayoutMk cId="3578318851" sldId="2147483673"/>
          </pc:sldLayoutMkLst>
          <pc:spChg chg="mod">
            <ac:chgData name="Mate Csanad" userId="318b3dc6109a1aac" providerId="LiveId" clId="{DD750090-287F-4508-9F60-82FCE9846DF5}" dt="2023-08-20T17:30:00.733" v="444" actId="20577"/>
            <ac:spMkLst>
              <pc:docMk/>
              <pc:sldMasterMk cId="259302227" sldId="2147483669"/>
              <pc:sldLayoutMk cId="3578318851" sldId="2147483673"/>
              <ac:spMk id="6" creationId="{00000000-0000-0000-0000-000000000000}"/>
            </ac:spMkLst>
          </pc:spChg>
        </pc:sldLayoutChg>
      </pc:sldMasterChg>
    </pc:docChg>
  </pc:docChgLst>
  <pc:docChgLst>
    <pc:chgData name="Mate Csanad" userId="318b3dc6109a1aac" providerId="LiveId" clId="{6E97B6E0-2033-4A1C-B701-60EF330AA439}"/>
    <pc:docChg chg="undo redo custSel addSld delSld modSld sldOrd modSection">
      <pc:chgData name="Mate Csanad" userId="318b3dc6109a1aac" providerId="LiveId" clId="{6E97B6E0-2033-4A1C-B701-60EF330AA439}" dt="2024-10-29T11:36:01.252" v="1561" actId="14100"/>
      <pc:docMkLst>
        <pc:docMk/>
      </pc:docMkLst>
      <pc:sldChg chg="del">
        <pc:chgData name="Mate Csanad" userId="318b3dc6109a1aac" providerId="LiveId" clId="{6E97B6E0-2033-4A1C-B701-60EF330AA439}" dt="2024-10-29T08:23:07.323" v="534" actId="2696"/>
        <pc:sldMkLst>
          <pc:docMk/>
          <pc:sldMk cId="9145568" sldId="257"/>
        </pc:sldMkLst>
      </pc:sldChg>
      <pc:sldChg chg="add">
        <pc:chgData name="Mate Csanad" userId="318b3dc6109a1aac" providerId="LiveId" clId="{6E97B6E0-2033-4A1C-B701-60EF330AA439}" dt="2024-10-29T08:23:10.350" v="535"/>
        <pc:sldMkLst>
          <pc:docMk/>
          <pc:sldMk cId="924971923" sldId="257"/>
        </pc:sldMkLst>
      </pc:sldChg>
      <pc:sldChg chg="add">
        <pc:chgData name="Mate Csanad" userId="318b3dc6109a1aac" providerId="LiveId" clId="{6E97B6E0-2033-4A1C-B701-60EF330AA439}" dt="2024-10-29T10:15:49.899" v="1284"/>
        <pc:sldMkLst>
          <pc:docMk/>
          <pc:sldMk cId="1079000832" sldId="591"/>
        </pc:sldMkLst>
      </pc:sldChg>
      <pc:sldChg chg="del">
        <pc:chgData name="Mate Csanad" userId="318b3dc6109a1aac" providerId="LiveId" clId="{6E97B6E0-2033-4A1C-B701-60EF330AA439}" dt="2024-10-29T10:15:46.430" v="1283" actId="2696"/>
        <pc:sldMkLst>
          <pc:docMk/>
          <pc:sldMk cId="1394630258" sldId="591"/>
        </pc:sldMkLst>
      </pc:sldChg>
      <pc:sldChg chg="addSp delSp modSp mod">
        <pc:chgData name="Mate Csanad" userId="318b3dc6109a1aac" providerId="LiveId" clId="{6E97B6E0-2033-4A1C-B701-60EF330AA439}" dt="2024-10-29T09:43:29.299" v="1189" actId="20577"/>
        <pc:sldMkLst>
          <pc:docMk/>
          <pc:sldMk cId="1427049955" sldId="593"/>
        </pc:sldMkLst>
        <pc:spChg chg="mod">
          <ac:chgData name="Mate Csanad" userId="318b3dc6109a1aac" providerId="LiveId" clId="{6E97B6E0-2033-4A1C-B701-60EF330AA439}" dt="2024-10-29T09:43:29.299" v="1189" actId="20577"/>
          <ac:spMkLst>
            <pc:docMk/>
            <pc:sldMk cId="1427049955" sldId="593"/>
            <ac:spMk id="3" creationId="{00000000-0000-0000-0000-000000000000}"/>
          </ac:spMkLst>
        </pc:spChg>
        <pc:spChg chg="mod">
          <ac:chgData name="Mate Csanad" userId="318b3dc6109a1aac" providerId="LiveId" clId="{6E97B6E0-2033-4A1C-B701-60EF330AA439}" dt="2024-10-29T09:31:51.833" v="1147" actId="1076"/>
          <ac:spMkLst>
            <pc:docMk/>
            <pc:sldMk cId="1427049955" sldId="593"/>
            <ac:spMk id="6" creationId="{D48AC5F5-934D-4A02-B7BD-7D8FFBAAA0A8}"/>
          </ac:spMkLst>
        </pc:spChg>
        <pc:spChg chg="add mod">
          <ac:chgData name="Mate Csanad" userId="318b3dc6109a1aac" providerId="LiveId" clId="{6E97B6E0-2033-4A1C-B701-60EF330AA439}" dt="2024-10-29T08:31:50.209" v="781" actId="14100"/>
          <ac:spMkLst>
            <pc:docMk/>
            <pc:sldMk cId="1427049955" sldId="593"/>
            <ac:spMk id="16" creationId="{84F3BC9E-0D36-610D-0D25-64C0ACCC2EC3}"/>
          </ac:spMkLst>
        </pc:spChg>
        <pc:spChg chg="add mod">
          <ac:chgData name="Mate Csanad" userId="318b3dc6109a1aac" providerId="LiveId" clId="{6E97B6E0-2033-4A1C-B701-60EF330AA439}" dt="2024-10-29T08:31:50.209" v="781" actId="14100"/>
          <ac:spMkLst>
            <pc:docMk/>
            <pc:sldMk cId="1427049955" sldId="593"/>
            <ac:spMk id="18" creationId="{4479DC96-9C57-F4CF-8A0B-0DE14A3C3351}"/>
          </ac:spMkLst>
        </pc:spChg>
        <pc:spChg chg="add mod">
          <ac:chgData name="Mate Csanad" userId="318b3dc6109a1aac" providerId="LiveId" clId="{6E97B6E0-2033-4A1C-B701-60EF330AA439}" dt="2024-10-29T08:31:50.209" v="781" actId="14100"/>
          <ac:spMkLst>
            <pc:docMk/>
            <pc:sldMk cId="1427049955" sldId="593"/>
            <ac:spMk id="19" creationId="{ABA1A3AA-88FE-0142-A7C2-3A2E7CB4B260}"/>
          </ac:spMkLst>
        </pc:spChg>
        <pc:spChg chg="add mod">
          <ac:chgData name="Mate Csanad" userId="318b3dc6109a1aac" providerId="LiveId" clId="{6E97B6E0-2033-4A1C-B701-60EF330AA439}" dt="2024-10-29T08:31:51.675" v="782"/>
          <ac:spMkLst>
            <pc:docMk/>
            <pc:sldMk cId="1427049955" sldId="593"/>
            <ac:spMk id="21" creationId="{838D355D-7C71-BA1D-65DB-DE4F650D5C59}"/>
          </ac:spMkLst>
        </pc:spChg>
        <pc:spChg chg="add mod">
          <ac:chgData name="Mate Csanad" userId="318b3dc6109a1aac" providerId="LiveId" clId="{6E97B6E0-2033-4A1C-B701-60EF330AA439}" dt="2024-10-29T08:31:51.675" v="782"/>
          <ac:spMkLst>
            <pc:docMk/>
            <pc:sldMk cId="1427049955" sldId="593"/>
            <ac:spMk id="22" creationId="{B98F8153-06F2-2B35-5DB6-12494C810571}"/>
          </ac:spMkLst>
        </pc:spChg>
        <pc:spChg chg="add mod">
          <ac:chgData name="Mate Csanad" userId="318b3dc6109a1aac" providerId="LiveId" clId="{6E97B6E0-2033-4A1C-B701-60EF330AA439}" dt="2024-10-29T08:31:51.675" v="782"/>
          <ac:spMkLst>
            <pc:docMk/>
            <pc:sldMk cId="1427049955" sldId="593"/>
            <ac:spMk id="23" creationId="{4ED1B52D-8FC2-CAA7-6A01-9240A1A25AC8}"/>
          </ac:spMkLst>
        </pc:spChg>
        <pc:grpChg chg="mod">
          <ac:chgData name="Mate Csanad" userId="318b3dc6109a1aac" providerId="LiveId" clId="{6E97B6E0-2033-4A1C-B701-60EF330AA439}" dt="2024-10-29T09:31:52.018" v="1148" actId="1076"/>
          <ac:grpSpMkLst>
            <pc:docMk/>
            <pc:sldMk cId="1427049955" sldId="593"/>
            <ac:grpSpMk id="13" creationId="{994D38F3-8E4C-43FE-BF8D-6B36D8F0013D}"/>
          </ac:grpSpMkLst>
        </pc:grpChg>
        <pc:picChg chg="del">
          <ac:chgData name="Mate Csanad" userId="318b3dc6109a1aac" providerId="LiveId" clId="{6E97B6E0-2033-4A1C-B701-60EF330AA439}" dt="2024-10-29T08:20:08.522" v="418" actId="478"/>
          <ac:picMkLst>
            <pc:docMk/>
            <pc:sldMk cId="1427049955" sldId="593"/>
            <ac:picMk id="9" creationId="{374333A5-F623-4089-A39C-1196DB4EDC46}"/>
          </ac:picMkLst>
        </pc:picChg>
        <pc:picChg chg="add mod">
          <ac:chgData name="Mate Csanad" userId="318b3dc6109a1aac" providerId="LiveId" clId="{6E97B6E0-2033-4A1C-B701-60EF330AA439}" dt="2024-10-29T08:31:50.209" v="781" actId="14100"/>
          <ac:picMkLst>
            <pc:docMk/>
            <pc:sldMk cId="1427049955" sldId="593"/>
            <ac:picMk id="11" creationId="{E2BBAC8C-5C4F-659A-2012-14CADDA160F4}"/>
          </ac:picMkLst>
        </pc:picChg>
        <pc:picChg chg="mod">
          <ac:chgData name="Mate Csanad" userId="318b3dc6109a1aac" providerId="LiveId" clId="{6E97B6E0-2033-4A1C-B701-60EF330AA439}" dt="2024-10-29T09:42:57.020" v="1161" actId="14100"/>
          <ac:picMkLst>
            <pc:docMk/>
            <pc:sldMk cId="1427049955" sldId="593"/>
            <ac:picMk id="14" creationId="{C81102A2-22BC-DA48-4222-CF87898B89F5}"/>
          </ac:picMkLst>
        </pc:picChg>
        <pc:picChg chg="mod">
          <ac:chgData name="Mate Csanad" userId="318b3dc6109a1aac" providerId="LiveId" clId="{6E97B6E0-2033-4A1C-B701-60EF330AA439}" dt="2024-10-29T09:42:56.634" v="1160" actId="14100"/>
          <ac:picMkLst>
            <pc:docMk/>
            <pc:sldMk cId="1427049955" sldId="593"/>
            <ac:picMk id="15" creationId="{E530A269-BB23-0AB1-71D2-F490F9895D28}"/>
          </ac:picMkLst>
        </pc:picChg>
        <pc:picChg chg="del mod">
          <ac:chgData name="Mate Csanad" userId="318b3dc6109a1aac" providerId="LiveId" clId="{6E97B6E0-2033-4A1C-B701-60EF330AA439}" dt="2024-10-29T08:20:52.744" v="474" actId="478"/>
          <ac:picMkLst>
            <pc:docMk/>
            <pc:sldMk cId="1427049955" sldId="593"/>
            <ac:picMk id="17" creationId="{96A2ACFA-B2EF-14F7-2123-BD53DFFC638C}"/>
          </ac:picMkLst>
        </pc:picChg>
        <pc:picChg chg="add mod">
          <ac:chgData name="Mate Csanad" userId="318b3dc6109a1aac" providerId="LiveId" clId="{6E97B6E0-2033-4A1C-B701-60EF330AA439}" dt="2024-10-29T08:31:51.675" v="782"/>
          <ac:picMkLst>
            <pc:docMk/>
            <pc:sldMk cId="1427049955" sldId="593"/>
            <ac:picMk id="20" creationId="{5FF3778C-9E99-A00F-0F73-0ED33500D320}"/>
          </ac:picMkLst>
        </pc:picChg>
        <pc:picChg chg="add mod">
          <ac:chgData name="Mate Csanad" userId="318b3dc6109a1aac" providerId="LiveId" clId="{6E97B6E0-2033-4A1C-B701-60EF330AA439}" dt="2024-10-29T08:31:58.713" v="785" actId="14100"/>
          <ac:picMkLst>
            <pc:docMk/>
            <pc:sldMk cId="1427049955" sldId="593"/>
            <ac:picMk id="24" creationId="{AD581564-422F-989C-885F-6EE36385DFD9}"/>
          </ac:picMkLst>
        </pc:picChg>
        <pc:picChg chg="add del mod">
          <ac:chgData name="Mate Csanad" userId="318b3dc6109a1aac" providerId="LiveId" clId="{6E97B6E0-2033-4A1C-B701-60EF330AA439}" dt="2024-10-29T08:34:40.017" v="794" actId="478"/>
          <ac:picMkLst>
            <pc:docMk/>
            <pc:sldMk cId="1427049955" sldId="593"/>
            <ac:picMk id="25" creationId="{A1184343-72AC-0875-0F39-C5176B9AD2D2}"/>
          </ac:picMkLst>
        </pc:picChg>
        <pc:picChg chg="add mod">
          <ac:chgData name="Mate Csanad" userId="318b3dc6109a1aac" providerId="LiveId" clId="{6E97B6E0-2033-4A1C-B701-60EF330AA439}" dt="2024-10-29T09:42:56.401" v="1159" actId="1076"/>
          <ac:picMkLst>
            <pc:docMk/>
            <pc:sldMk cId="1427049955" sldId="593"/>
            <ac:picMk id="26" creationId="{734E6095-FF71-796B-D50B-FC0F7E5E4F61}"/>
          </ac:picMkLst>
        </pc:picChg>
      </pc:sldChg>
      <pc:sldChg chg="addSp delSp modSp mod">
        <pc:chgData name="Mate Csanad" userId="318b3dc6109a1aac" providerId="LiveId" clId="{6E97B6E0-2033-4A1C-B701-60EF330AA439}" dt="2024-10-29T09:15:37.129" v="914" actId="207"/>
        <pc:sldMkLst>
          <pc:docMk/>
          <pc:sldMk cId="1777321355" sldId="595"/>
        </pc:sldMkLst>
        <pc:spChg chg="mod">
          <ac:chgData name="Mate Csanad" userId="318b3dc6109a1aac" providerId="LiveId" clId="{6E97B6E0-2033-4A1C-B701-60EF330AA439}" dt="2024-10-29T09:15:37.129" v="914" actId="207"/>
          <ac:spMkLst>
            <pc:docMk/>
            <pc:sldMk cId="1777321355" sldId="595"/>
            <ac:spMk id="3" creationId="{373A5EBF-EC83-4F26-9AF0-D987C3B8F2AE}"/>
          </ac:spMkLst>
        </pc:spChg>
        <pc:spChg chg="add mod">
          <ac:chgData name="Mate Csanad" userId="318b3dc6109a1aac" providerId="LiveId" clId="{6E97B6E0-2033-4A1C-B701-60EF330AA439}" dt="2024-10-29T09:12:58.314" v="896" actId="14100"/>
          <ac:spMkLst>
            <pc:docMk/>
            <pc:sldMk cId="1777321355" sldId="595"/>
            <ac:spMk id="18" creationId="{2541D615-6A50-9D0D-25D2-018CE6024A51}"/>
          </ac:spMkLst>
        </pc:spChg>
        <pc:spChg chg="mod">
          <ac:chgData name="Mate Csanad" userId="318b3dc6109a1aac" providerId="LiveId" clId="{6E97B6E0-2033-4A1C-B701-60EF330AA439}" dt="2024-10-29T09:12:32.791" v="890" actId="206"/>
          <ac:spMkLst>
            <pc:docMk/>
            <pc:sldMk cId="1777321355" sldId="595"/>
            <ac:spMk id="19" creationId="{61D686E3-1D2C-08D7-BC07-6E8BB4A36326}"/>
          </ac:spMkLst>
        </pc:spChg>
        <pc:spChg chg="mod">
          <ac:chgData name="Mate Csanad" userId="318b3dc6109a1aac" providerId="LiveId" clId="{6E97B6E0-2033-4A1C-B701-60EF330AA439}" dt="2024-10-29T09:14:21.976" v="905" actId="206"/>
          <ac:spMkLst>
            <pc:docMk/>
            <pc:sldMk cId="1777321355" sldId="595"/>
            <ac:spMk id="23" creationId="{C6C496DC-EEED-429B-F5C4-469085361F1A}"/>
          </ac:spMkLst>
        </pc:spChg>
        <pc:spChg chg="del">
          <ac:chgData name="Mate Csanad" userId="318b3dc6109a1aac" providerId="LiveId" clId="{6E97B6E0-2033-4A1C-B701-60EF330AA439}" dt="2024-10-29T09:10:13.468" v="812" actId="478"/>
          <ac:spMkLst>
            <pc:docMk/>
            <pc:sldMk cId="1777321355" sldId="595"/>
            <ac:spMk id="29" creationId="{707D3BD3-C56E-AA0F-3490-4ED29125F875}"/>
          </ac:spMkLst>
        </pc:spChg>
        <pc:spChg chg="del">
          <ac:chgData name="Mate Csanad" userId="318b3dc6109a1aac" providerId="LiveId" clId="{6E97B6E0-2033-4A1C-B701-60EF330AA439}" dt="2024-10-29T09:10:13.468" v="812" actId="478"/>
          <ac:spMkLst>
            <pc:docMk/>
            <pc:sldMk cId="1777321355" sldId="595"/>
            <ac:spMk id="30" creationId="{E0001035-A7FC-2C56-1340-D1CD2D1A90C9}"/>
          </ac:spMkLst>
        </pc:spChg>
        <pc:picChg chg="del">
          <ac:chgData name="Mate Csanad" userId="318b3dc6109a1aac" providerId="LiveId" clId="{6E97B6E0-2033-4A1C-B701-60EF330AA439}" dt="2024-10-29T09:10:10.826" v="811" actId="478"/>
          <ac:picMkLst>
            <pc:docMk/>
            <pc:sldMk cId="1777321355" sldId="595"/>
            <ac:picMk id="4" creationId="{B6B64ADA-D8C1-816A-FC05-464F084B91E0}"/>
          </ac:picMkLst>
        </pc:picChg>
        <pc:cxnChg chg="mod">
          <ac:chgData name="Mate Csanad" userId="318b3dc6109a1aac" providerId="LiveId" clId="{6E97B6E0-2033-4A1C-B701-60EF330AA439}" dt="2024-10-29T09:12:02.522" v="881" actId="1037"/>
          <ac:cxnSpMkLst>
            <pc:docMk/>
            <pc:sldMk cId="1777321355" sldId="595"/>
            <ac:cxnSpMk id="16" creationId="{40DFD04B-649F-D403-9E16-2B9C99876231}"/>
          </ac:cxnSpMkLst>
        </pc:cxnChg>
        <pc:cxnChg chg="add del mod">
          <ac:chgData name="Mate Csanad" userId="318b3dc6109a1aac" providerId="LiveId" clId="{6E97B6E0-2033-4A1C-B701-60EF330AA439}" dt="2024-10-29T09:12:55.934" v="895" actId="478"/>
          <ac:cxnSpMkLst>
            <pc:docMk/>
            <pc:sldMk cId="1777321355" sldId="595"/>
            <ac:cxnSpMk id="21" creationId="{7BA22A95-82CB-F551-56D9-1B944B1C351A}"/>
          </ac:cxnSpMkLst>
        </pc:cxnChg>
      </pc:sldChg>
      <pc:sldChg chg="modSp mod ord">
        <pc:chgData name="Mate Csanad" userId="318b3dc6109a1aac" providerId="LiveId" clId="{6E97B6E0-2033-4A1C-B701-60EF330AA439}" dt="2024-10-29T10:44:29.388" v="1319" actId="1035"/>
        <pc:sldMkLst>
          <pc:docMk/>
          <pc:sldMk cId="3367780106" sldId="613"/>
        </pc:sldMkLst>
        <pc:spChg chg="mod">
          <ac:chgData name="Mate Csanad" userId="318b3dc6109a1aac" providerId="LiveId" clId="{6E97B6E0-2033-4A1C-B701-60EF330AA439}" dt="2024-10-29T09:18:51.297" v="1062" actId="20577"/>
          <ac:spMkLst>
            <pc:docMk/>
            <pc:sldMk cId="3367780106" sldId="613"/>
            <ac:spMk id="2" creationId="{6877C9C5-D897-8BE5-BA65-5DB5924B54C3}"/>
          </ac:spMkLst>
        </pc:spChg>
        <pc:spChg chg="mod">
          <ac:chgData name="Mate Csanad" userId="318b3dc6109a1aac" providerId="LiveId" clId="{6E97B6E0-2033-4A1C-B701-60EF330AA439}" dt="2024-10-29T10:44:29.388" v="1319" actId="1035"/>
          <ac:spMkLst>
            <pc:docMk/>
            <pc:sldMk cId="3367780106" sldId="613"/>
            <ac:spMk id="3" creationId="{CB19EA8E-8373-CBF3-1D4D-2C4C08A9D5D6}"/>
          </ac:spMkLst>
        </pc:spChg>
        <pc:picChg chg="mod">
          <ac:chgData name="Mate Csanad" userId="318b3dc6109a1aac" providerId="LiveId" clId="{6E97B6E0-2033-4A1C-B701-60EF330AA439}" dt="2024-10-29T09:18:56.809" v="1063" actId="14100"/>
          <ac:picMkLst>
            <pc:docMk/>
            <pc:sldMk cId="3367780106" sldId="613"/>
            <ac:picMk id="12" creationId="{D61FF910-CC9E-4547-4ED3-EECA9AAA212F}"/>
          </ac:picMkLst>
        </pc:picChg>
      </pc:sldChg>
      <pc:sldChg chg="add del">
        <pc:chgData name="Mate Csanad" userId="318b3dc6109a1aac" providerId="LiveId" clId="{6E97B6E0-2033-4A1C-B701-60EF330AA439}" dt="2024-10-29T09:09:13.385" v="804" actId="2696"/>
        <pc:sldMkLst>
          <pc:docMk/>
          <pc:sldMk cId="231322924" sldId="615"/>
        </pc:sldMkLst>
      </pc:sldChg>
      <pc:sldChg chg="add">
        <pc:chgData name="Mate Csanad" userId="318b3dc6109a1aac" providerId="LiveId" clId="{6E97B6E0-2033-4A1C-B701-60EF330AA439}" dt="2024-10-29T09:09:16.502" v="805"/>
        <pc:sldMkLst>
          <pc:docMk/>
          <pc:sldMk cId="285235618" sldId="615"/>
        </pc:sldMkLst>
      </pc:sldChg>
      <pc:sldChg chg="add del">
        <pc:chgData name="Mate Csanad" userId="318b3dc6109a1aac" providerId="LiveId" clId="{6E97B6E0-2033-4A1C-B701-60EF330AA439}" dt="2024-10-29T08:23:11.255" v="536" actId="2696"/>
        <pc:sldMkLst>
          <pc:docMk/>
          <pc:sldMk cId="1529951923" sldId="615"/>
        </pc:sldMkLst>
      </pc:sldChg>
      <pc:sldChg chg="del">
        <pc:chgData name="Mate Csanad" userId="318b3dc6109a1aac" providerId="LiveId" clId="{6E97B6E0-2033-4A1C-B701-60EF330AA439}" dt="2024-10-28T14:51:00.592" v="406" actId="2696"/>
        <pc:sldMkLst>
          <pc:docMk/>
          <pc:sldMk cId="3747063939" sldId="615"/>
        </pc:sldMkLst>
      </pc:sldChg>
      <pc:sldChg chg="delSp modSp mod">
        <pc:chgData name="Mate Csanad" userId="318b3dc6109a1aac" providerId="LiveId" clId="{6E97B6E0-2033-4A1C-B701-60EF330AA439}" dt="2024-10-29T10:16:46.686" v="1288" actId="790"/>
        <pc:sldMkLst>
          <pc:docMk/>
          <pc:sldMk cId="327803791" sldId="616"/>
        </pc:sldMkLst>
        <pc:spChg chg="mod">
          <ac:chgData name="Mate Csanad" userId="318b3dc6109a1aac" providerId="LiveId" clId="{6E97B6E0-2033-4A1C-B701-60EF330AA439}" dt="2024-10-29T10:16:46.686" v="1288" actId="790"/>
          <ac:spMkLst>
            <pc:docMk/>
            <pc:sldMk cId="327803791" sldId="616"/>
            <ac:spMk id="2" creationId="{A46C9AE1-5A98-94AE-8AB4-ABC153548778}"/>
          </ac:spMkLst>
        </pc:spChg>
        <pc:spChg chg="mod">
          <ac:chgData name="Mate Csanad" userId="318b3dc6109a1aac" providerId="LiveId" clId="{6E97B6E0-2033-4A1C-B701-60EF330AA439}" dt="2024-10-29T10:16:46.686" v="1288" actId="790"/>
          <ac:spMkLst>
            <pc:docMk/>
            <pc:sldMk cId="327803791" sldId="616"/>
            <ac:spMk id="3" creationId="{652CABE4-169C-9F89-BAFD-992F93A1DB5D}"/>
          </ac:spMkLst>
        </pc:spChg>
        <pc:spChg chg="mod">
          <ac:chgData name="Mate Csanad" userId="318b3dc6109a1aac" providerId="LiveId" clId="{6E97B6E0-2033-4A1C-B701-60EF330AA439}" dt="2024-10-29T10:16:46.686" v="1288" actId="790"/>
          <ac:spMkLst>
            <pc:docMk/>
            <pc:sldMk cId="327803791" sldId="616"/>
            <ac:spMk id="4" creationId="{86715689-6578-08C5-3912-31FCEC502D68}"/>
          </ac:spMkLst>
        </pc:spChg>
        <pc:spChg chg="mod">
          <ac:chgData name="Mate Csanad" userId="318b3dc6109a1aac" providerId="LiveId" clId="{6E97B6E0-2033-4A1C-B701-60EF330AA439}" dt="2024-10-29T10:16:46.686" v="1288" actId="790"/>
          <ac:spMkLst>
            <pc:docMk/>
            <pc:sldMk cId="327803791" sldId="616"/>
            <ac:spMk id="5" creationId="{2C42AF56-9ED2-22F0-82AB-43A22829E2E5}"/>
          </ac:spMkLst>
        </pc:spChg>
        <pc:spChg chg="mod">
          <ac:chgData name="Mate Csanad" userId="318b3dc6109a1aac" providerId="LiveId" clId="{6E97B6E0-2033-4A1C-B701-60EF330AA439}" dt="2024-10-29T10:16:46.686" v="1288" actId="790"/>
          <ac:spMkLst>
            <pc:docMk/>
            <pc:sldMk cId="327803791" sldId="616"/>
            <ac:spMk id="14" creationId="{560FFDC7-39F4-1EF7-2F69-986CD90EC24F}"/>
          </ac:spMkLst>
        </pc:spChg>
        <pc:grpChg chg="del mod">
          <ac:chgData name="Mate Csanad" userId="318b3dc6109a1aac" providerId="LiveId" clId="{6E97B6E0-2033-4A1C-B701-60EF330AA439}" dt="2024-10-29T10:16:30.644" v="1286" actId="478"/>
          <ac:grpSpMkLst>
            <pc:docMk/>
            <pc:sldMk cId="327803791" sldId="616"/>
            <ac:grpSpMk id="7" creationId="{4AA18D6F-E0BC-7AE5-E2DF-5902BF9DD6DE}"/>
          </ac:grpSpMkLst>
        </pc:grpChg>
        <pc:picChg chg="mod">
          <ac:chgData name="Mate Csanad" userId="318b3dc6109a1aac" providerId="LiveId" clId="{6E97B6E0-2033-4A1C-B701-60EF330AA439}" dt="2024-10-29T10:13:53.951" v="1198" actId="1076"/>
          <ac:picMkLst>
            <pc:docMk/>
            <pc:sldMk cId="327803791" sldId="616"/>
            <ac:picMk id="15" creationId="{30720772-C33E-2513-0EE5-F07E3CD08FCB}"/>
          </ac:picMkLst>
        </pc:picChg>
        <pc:picChg chg="mod">
          <ac:chgData name="Mate Csanad" userId="318b3dc6109a1aac" providerId="LiveId" clId="{6E97B6E0-2033-4A1C-B701-60EF330AA439}" dt="2024-10-29T10:13:53.951" v="1198" actId="1076"/>
          <ac:picMkLst>
            <pc:docMk/>
            <pc:sldMk cId="327803791" sldId="616"/>
            <ac:picMk id="16" creationId="{4C8255C8-CDEA-5FB6-7843-9CAA8ACE67B7}"/>
          </ac:picMkLst>
        </pc:picChg>
        <pc:cxnChg chg="mod">
          <ac:chgData name="Mate Csanad" userId="318b3dc6109a1aac" providerId="LiveId" clId="{6E97B6E0-2033-4A1C-B701-60EF330AA439}" dt="2024-10-29T10:16:30.644" v="1286" actId="478"/>
          <ac:cxnSpMkLst>
            <pc:docMk/>
            <pc:sldMk cId="327803791" sldId="616"/>
            <ac:cxnSpMk id="10" creationId="{C544F2BF-E340-7729-CDC1-CA6B798923F3}"/>
          </ac:cxnSpMkLst>
        </pc:cxnChg>
        <pc:cxnChg chg="mod">
          <ac:chgData name="Mate Csanad" userId="318b3dc6109a1aac" providerId="LiveId" clId="{6E97B6E0-2033-4A1C-B701-60EF330AA439}" dt="2024-10-29T10:16:30.644" v="1286" actId="478"/>
          <ac:cxnSpMkLst>
            <pc:docMk/>
            <pc:sldMk cId="327803791" sldId="616"/>
            <ac:cxnSpMk id="11" creationId="{6E95BD80-498E-FF09-943C-E0BF1EDCB22B}"/>
          </ac:cxnSpMkLst>
        </pc:cxnChg>
      </pc:sldChg>
      <pc:sldChg chg="delSp modSp mod">
        <pc:chgData name="Mate Csanad" userId="318b3dc6109a1aac" providerId="LiveId" clId="{6E97B6E0-2033-4A1C-B701-60EF330AA439}" dt="2024-10-29T09:19:56.835" v="1137" actId="20577"/>
        <pc:sldMkLst>
          <pc:docMk/>
          <pc:sldMk cId="190273394" sldId="617"/>
        </pc:sldMkLst>
        <pc:spChg chg="mod">
          <ac:chgData name="Mate Csanad" userId="318b3dc6109a1aac" providerId="LiveId" clId="{6E97B6E0-2033-4A1C-B701-60EF330AA439}" dt="2024-10-29T09:19:56.835" v="1137" actId="20577"/>
          <ac:spMkLst>
            <pc:docMk/>
            <pc:sldMk cId="190273394" sldId="617"/>
            <ac:spMk id="2" creationId="{5EF13353-7805-4E94-A60D-8883533D272A}"/>
          </ac:spMkLst>
        </pc:spChg>
        <pc:spChg chg="del">
          <ac:chgData name="Mate Csanad" userId="318b3dc6109a1aac" providerId="LiveId" clId="{6E97B6E0-2033-4A1C-B701-60EF330AA439}" dt="2024-10-29T08:29:17.979" v="768" actId="478"/>
          <ac:spMkLst>
            <pc:docMk/>
            <pc:sldMk cId="190273394" sldId="617"/>
            <ac:spMk id="10" creationId="{932B4A4F-2DF1-41A9-AD53-952FA6EB7E75}"/>
          </ac:spMkLst>
        </pc:spChg>
      </pc:sldChg>
      <pc:sldChg chg="addSp delSp modSp mod">
        <pc:chgData name="Mate Csanad" userId="318b3dc6109a1aac" providerId="LiveId" clId="{6E97B6E0-2033-4A1C-B701-60EF330AA439}" dt="2024-10-29T11:36:01.252" v="1561" actId="14100"/>
        <pc:sldMkLst>
          <pc:docMk/>
          <pc:sldMk cId="2201338094" sldId="618"/>
        </pc:sldMkLst>
        <pc:spChg chg="mod">
          <ac:chgData name="Mate Csanad" userId="318b3dc6109a1aac" providerId="LiveId" clId="{6E97B6E0-2033-4A1C-B701-60EF330AA439}" dt="2024-10-29T11:20:50.255" v="1495" actId="1036"/>
          <ac:spMkLst>
            <pc:docMk/>
            <pc:sldMk cId="2201338094" sldId="618"/>
            <ac:spMk id="3" creationId="{26959C8F-21AB-C563-A518-582C49B96D51}"/>
          </ac:spMkLst>
        </pc:spChg>
        <pc:spChg chg="add mod">
          <ac:chgData name="Mate Csanad" userId="318b3dc6109a1aac" providerId="LiveId" clId="{6E97B6E0-2033-4A1C-B701-60EF330AA439}" dt="2024-10-29T11:22:50.161" v="1532" actId="207"/>
          <ac:spMkLst>
            <pc:docMk/>
            <pc:sldMk cId="2201338094" sldId="618"/>
            <ac:spMk id="7" creationId="{1B8D26B0-887F-9ECA-39AF-2A8E0D42358C}"/>
          </ac:spMkLst>
        </pc:spChg>
        <pc:spChg chg="mod">
          <ac:chgData name="Mate Csanad" userId="318b3dc6109a1aac" providerId="LiveId" clId="{6E97B6E0-2033-4A1C-B701-60EF330AA439}" dt="2024-10-29T11:22:50.161" v="1532" actId="207"/>
          <ac:spMkLst>
            <pc:docMk/>
            <pc:sldMk cId="2201338094" sldId="618"/>
            <ac:spMk id="9" creationId="{FC4DF24D-AA98-223A-A5A5-39A310C25E87}"/>
          </ac:spMkLst>
        </pc:spChg>
        <pc:spChg chg="mod">
          <ac:chgData name="Mate Csanad" userId="318b3dc6109a1aac" providerId="LiveId" clId="{6E97B6E0-2033-4A1C-B701-60EF330AA439}" dt="2024-10-29T11:22:50.161" v="1532" actId="207"/>
          <ac:spMkLst>
            <pc:docMk/>
            <pc:sldMk cId="2201338094" sldId="618"/>
            <ac:spMk id="11" creationId="{A78A458F-3B38-D1E4-C137-39F5CAA5BBE3}"/>
          </ac:spMkLst>
        </pc:spChg>
        <pc:spChg chg="del mod">
          <ac:chgData name="Mate Csanad" userId="318b3dc6109a1aac" providerId="LiveId" clId="{6E97B6E0-2033-4A1C-B701-60EF330AA439}" dt="2024-10-29T11:35:50.508" v="1558" actId="478"/>
          <ac:spMkLst>
            <pc:docMk/>
            <pc:sldMk cId="2201338094" sldId="618"/>
            <ac:spMk id="16" creationId="{E468A8A9-1F84-8AAF-A1F5-560619B45D2F}"/>
          </ac:spMkLst>
        </pc:spChg>
        <pc:spChg chg="mod">
          <ac:chgData name="Mate Csanad" userId="318b3dc6109a1aac" providerId="LiveId" clId="{6E97B6E0-2033-4A1C-B701-60EF330AA439}" dt="2024-10-29T11:21:42.720" v="1521" actId="1036"/>
          <ac:spMkLst>
            <pc:docMk/>
            <pc:sldMk cId="2201338094" sldId="618"/>
            <ac:spMk id="19" creationId="{97EF1FB6-CD2F-89F7-2E7C-8DC0A3A2BD43}"/>
          </ac:spMkLst>
        </pc:spChg>
        <pc:picChg chg="del mod modCrop">
          <ac:chgData name="Mate Csanad" userId="318b3dc6109a1aac" providerId="LiveId" clId="{6E97B6E0-2033-4A1C-B701-60EF330AA439}" dt="2024-10-29T11:35:35.391" v="1554" actId="478"/>
          <ac:picMkLst>
            <pc:docMk/>
            <pc:sldMk cId="2201338094" sldId="618"/>
            <ac:picMk id="13" creationId="{060F3F10-761D-9E82-D307-D823A5A32FE0}"/>
          </ac:picMkLst>
        </pc:picChg>
        <pc:picChg chg="add mod">
          <ac:chgData name="Mate Csanad" userId="318b3dc6109a1aac" providerId="LiveId" clId="{6E97B6E0-2033-4A1C-B701-60EF330AA439}" dt="2024-10-29T11:34:21.040" v="1540"/>
          <ac:picMkLst>
            <pc:docMk/>
            <pc:sldMk cId="2201338094" sldId="618"/>
            <ac:picMk id="17" creationId="{38230BB9-238D-02C0-3707-89C2895AC711}"/>
          </ac:picMkLst>
        </pc:picChg>
        <pc:picChg chg="add del mod modCrop">
          <ac:chgData name="Mate Csanad" userId="318b3dc6109a1aac" providerId="LiveId" clId="{6E97B6E0-2033-4A1C-B701-60EF330AA439}" dt="2024-10-29T11:36:01.252" v="1561" actId="14100"/>
          <ac:picMkLst>
            <pc:docMk/>
            <pc:sldMk cId="2201338094" sldId="618"/>
            <ac:picMk id="22" creationId="{9964F599-E825-BCB7-2057-EF3A47FA3C45}"/>
          </ac:picMkLst>
        </pc:picChg>
        <pc:cxnChg chg="add mod">
          <ac:chgData name="Mate Csanad" userId="318b3dc6109a1aac" providerId="LiveId" clId="{6E97B6E0-2033-4A1C-B701-60EF330AA439}" dt="2024-10-29T11:35:44.236" v="1556" actId="14100"/>
          <ac:cxnSpMkLst>
            <pc:docMk/>
            <pc:sldMk cId="2201338094" sldId="618"/>
            <ac:cxnSpMk id="8" creationId="{74290E4E-F29E-C033-DBCB-6312B3246B20}"/>
          </ac:cxnSpMkLst>
        </pc:cxnChg>
        <pc:cxnChg chg="mod">
          <ac:chgData name="Mate Csanad" userId="318b3dc6109a1aac" providerId="LiveId" clId="{6E97B6E0-2033-4A1C-B701-60EF330AA439}" dt="2024-10-29T11:35:47.054" v="1557" actId="14100"/>
          <ac:cxnSpMkLst>
            <pc:docMk/>
            <pc:sldMk cId="2201338094" sldId="618"/>
            <ac:cxnSpMk id="14" creationId="{612C0EA1-D742-306A-4D4D-7EA2F12E769A}"/>
          </ac:cxnSpMkLst>
        </pc:cxnChg>
        <pc:cxnChg chg="mod">
          <ac:chgData name="Mate Csanad" userId="318b3dc6109a1aac" providerId="LiveId" clId="{6E97B6E0-2033-4A1C-B701-60EF330AA439}" dt="2024-10-29T11:18:50.802" v="1369" actId="20577"/>
          <ac:cxnSpMkLst>
            <pc:docMk/>
            <pc:sldMk cId="2201338094" sldId="618"/>
            <ac:cxnSpMk id="18" creationId="{7C71410F-5339-B0F7-E4FE-45C3B428DBCA}"/>
          </ac:cxnSpMkLst>
        </pc:cxnChg>
      </pc:sldChg>
      <pc:sldChg chg="modSp del mod">
        <pc:chgData name="Mate Csanad" userId="318b3dc6109a1aac" providerId="LiveId" clId="{6E97B6E0-2033-4A1C-B701-60EF330AA439}" dt="2024-10-29T09:15:49.463" v="915" actId="47"/>
        <pc:sldMkLst>
          <pc:docMk/>
          <pc:sldMk cId="1689632739" sldId="620"/>
        </pc:sldMkLst>
        <pc:spChg chg="mod">
          <ac:chgData name="Mate Csanad" userId="318b3dc6109a1aac" providerId="LiveId" clId="{6E97B6E0-2033-4A1C-B701-60EF330AA439}" dt="2024-10-29T09:09:33.197" v="809" actId="20577"/>
          <ac:spMkLst>
            <pc:docMk/>
            <pc:sldMk cId="1689632739" sldId="620"/>
            <ac:spMk id="3" creationId="{AC74B7D4-1A53-1847-78B4-81680ACF361B}"/>
          </ac:spMkLst>
        </pc:spChg>
      </pc:sldChg>
      <pc:sldChg chg="modSp new mod">
        <pc:chgData name="Mate Csanad" userId="318b3dc6109a1aac" providerId="LiveId" clId="{6E97B6E0-2033-4A1C-B701-60EF330AA439}" dt="2024-10-29T09:46:19.294" v="1192" actId="20577"/>
        <pc:sldMkLst>
          <pc:docMk/>
          <pc:sldMk cId="3878283766" sldId="623"/>
        </pc:sldMkLst>
        <pc:spChg chg="mod">
          <ac:chgData name="Mate Csanad" userId="318b3dc6109a1aac" providerId="LiveId" clId="{6E97B6E0-2033-4A1C-B701-60EF330AA439}" dt="2024-10-28T14:45:27.627" v="45" actId="20577"/>
          <ac:spMkLst>
            <pc:docMk/>
            <pc:sldMk cId="3878283766" sldId="623"/>
            <ac:spMk id="2" creationId="{F704D519-CF71-AD42-C6B5-2EDEB63F4435}"/>
          </ac:spMkLst>
        </pc:spChg>
        <pc:spChg chg="mod">
          <ac:chgData name="Mate Csanad" userId="318b3dc6109a1aac" providerId="LiveId" clId="{6E97B6E0-2033-4A1C-B701-60EF330AA439}" dt="2024-10-29T09:46:19.294" v="1192" actId="20577"/>
          <ac:spMkLst>
            <pc:docMk/>
            <pc:sldMk cId="3878283766" sldId="623"/>
            <ac:spMk id="3" creationId="{893465B3-5DB7-FEF9-F948-DDF0CD894758}"/>
          </ac:spMkLst>
        </pc:spChg>
      </pc:sldChg>
      <pc:sldChg chg="modSp add mod">
        <pc:chgData name="Mate Csanad" userId="318b3dc6109a1aac" providerId="LiveId" clId="{6E97B6E0-2033-4A1C-B701-60EF330AA439}" dt="2024-10-29T09:11:44.135" v="868" actId="1076"/>
        <pc:sldMkLst>
          <pc:docMk/>
          <pc:sldMk cId="2264615981" sldId="624"/>
        </pc:sldMkLst>
        <pc:spChg chg="mod">
          <ac:chgData name="Mate Csanad" userId="318b3dc6109a1aac" providerId="LiveId" clId="{6E97B6E0-2033-4A1C-B701-60EF330AA439}" dt="2024-10-29T09:11:38.921" v="867" actId="14100"/>
          <ac:spMkLst>
            <pc:docMk/>
            <pc:sldMk cId="2264615981" sldId="624"/>
            <ac:spMk id="19" creationId="{A53D8E9C-8F78-93B9-5BA6-516C47E28185}"/>
          </ac:spMkLst>
        </pc:spChg>
        <pc:cxnChg chg="mod">
          <ac:chgData name="Mate Csanad" userId="318b3dc6109a1aac" providerId="LiveId" clId="{6E97B6E0-2033-4A1C-B701-60EF330AA439}" dt="2024-10-29T09:11:34.483" v="866" actId="14100"/>
          <ac:cxnSpMkLst>
            <pc:docMk/>
            <pc:sldMk cId="2264615981" sldId="624"/>
            <ac:cxnSpMk id="16" creationId="{2A6F4401-D46C-38B9-B3E0-6776AD9CF07B}"/>
          </ac:cxnSpMkLst>
        </pc:cxnChg>
        <pc:cxnChg chg="mod">
          <ac:chgData name="Mate Csanad" userId="318b3dc6109a1aac" providerId="LiveId" clId="{6E97B6E0-2033-4A1C-B701-60EF330AA439}" dt="2024-10-29T09:11:44.135" v="868" actId="1076"/>
          <ac:cxnSpMkLst>
            <pc:docMk/>
            <pc:sldMk cId="2264615981" sldId="624"/>
            <ac:cxnSpMk id="21" creationId="{FB231348-6753-3791-30A9-2F81D578C85F}"/>
          </ac:cxnSpMkLst>
        </pc:cxnChg>
      </pc:sldChg>
      <pc:sldChg chg="add">
        <pc:chgData name="Mate Csanad" userId="318b3dc6109a1aac" providerId="LiveId" clId="{6E97B6E0-2033-4A1C-B701-60EF330AA439}" dt="2024-10-29T09:10:02.970" v="810"/>
        <pc:sldMkLst>
          <pc:docMk/>
          <pc:sldMk cId="2973542083" sldId="625"/>
        </pc:sldMkLst>
      </pc:sldChg>
    </pc:docChg>
  </pc:docChgLst>
  <pc:docChgLst>
    <pc:chgData name="Mate Csanad" userId="318b3dc6109a1aac" providerId="LiveId" clId="{77317C68-7A7B-4DE0-B72E-DDA5941EB4BE}"/>
    <pc:docChg chg="undo custSel addSld delSld modSld sldOrd addSection delSection modSection">
      <pc:chgData name="Mate Csanad" userId="318b3dc6109a1aac" providerId="LiveId" clId="{77317C68-7A7B-4DE0-B72E-DDA5941EB4BE}" dt="2024-12-03T09:29:54.439" v="471" actId="47"/>
      <pc:docMkLst>
        <pc:docMk/>
      </pc:docMkLst>
      <pc:sldChg chg="modSp mod">
        <pc:chgData name="Mate Csanad" userId="318b3dc6109a1aac" providerId="LiveId" clId="{77317C68-7A7B-4DE0-B72E-DDA5941EB4BE}" dt="2024-12-02T12:54:50.755" v="216" actId="20577"/>
        <pc:sldMkLst>
          <pc:docMk/>
          <pc:sldMk cId="4182682624" sldId="259"/>
        </pc:sldMkLst>
        <pc:spChg chg="mod">
          <ac:chgData name="Mate Csanad" userId="318b3dc6109a1aac" providerId="LiveId" clId="{77317C68-7A7B-4DE0-B72E-DDA5941EB4BE}" dt="2024-12-02T12:54:50.755" v="216" actId="20577"/>
          <ac:spMkLst>
            <pc:docMk/>
            <pc:sldMk cId="4182682624" sldId="259"/>
            <ac:spMk id="31" creationId="{932B4A4F-2DF1-41A9-AD53-952FA6EB7E75}"/>
          </ac:spMkLst>
        </pc:spChg>
      </pc:sldChg>
      <pc:sldChg chg="ord">
        <pc:chgData name="Mate Csanad" userId="318b3dc6109a1aac" providerId="LiveId" clId="{77317C68-7A7B-4DE0-B72E-DDA5941EB4BE}" dt="2024-12-02T13:06:15.767" v="448"/>
        <pc:sldMkLst>
          <pc:docMk/>
          <pc:sldMk cId="2531990191" sldId="263"/>
        </pc:sldMkLst>
      </pc:sldChg>
      <pc:sldChg chg="addSp delSp modSp mod ord">
        <pc:chgData name="Mate Csanad" userId="318b3dc6109a1aac" providerId="LiveId" clId="{77317C68-7A7B-4DE0-B72E-DDA5941EB4BE}" dt="2024-12-02T12:59:23.938" v="359" actId="20577"/>
        <pc:sldMkLst>
          <pc:docMk/>
          <pc:sldMk cId="1158247503" sldId="279"/>
        </pc:sldMkLst>
        <pc:spChg chg="mod">
          <ac:chgData name="Mate Csanad" userId="318b3dc6109a1aac" providerId="LiveId" clId="{77317C68-7A7B-4DE0-B72E-DDA5941EB4BE}" dt="2024-12-02T12:59:23.938" v="359" actId="20577"/>
          <ac:spMkLst>
            <pc:docMk/>
            <pc:sldMk cId="1158247503" sldId="279"/>
            <ac:spMk id="3" creationId="{3A0CC07D-3264-4724-9B5D-DD35000FBD92}"/>
          </ac:spMkLst>
        </pc:spChg>
        <pc:spChg chg="add mod">
          <ac:chgData name="Mate Csanad" userId="318b3dc6109a1aac" providerId="LiveId" clId="{77317C68-7A7B-4DE0-B72E-DDA5941EB4BE}" dt="2024-12-02T12:55:50.897" v="234"/>
          <ac:spMkLst>
            <pc:docMk/>
            <pc:sldMk cId="1158247503" sldId="279"/>
            <ac:spMk id="7" creationId="{F6CC7ADC-23C8-101E-2549-7BA0BBC372EF}"/>
          </ac:spMkLst>
        </pc:spChg>
        <pc:picChg chg="mod">
          <ac:chgData name="Mate Csanad" userId="318b3dc6109a1aac" providerId="LiveId" clId="{77317C68-7A7B-4DE0-B72E-DDA5941EB4BE}" dt="2024-12-02T12:58:32.486" v="319" actId="1036"/>
          <ac:picMkLst>
            <pc:docMk/>
            <pc:sldMk cId="1158247503" sldId="279"/>
            <ac:picMk id="10" creationId="{20491554-A241-507D-C9E5-A8AF4C2E22E5}"/>
          </ac:picMkLst>
        </pc:picChg>
        <pc:cxnChg chg="add del mod">
          <ac:chgData name="Mate Csanad" userId="318b3dc6109a1aac" providerId="LiveId" clId="{77317C68-7A7B-4DE0-B72E-DDA5941EB4BE}" dt="2024-12-02T12:58:44.743" v="326" actId="478"/>
          <ac:cxnSpMkLst>
            <pc:docMk/>
            <pc:sldMk cId="1158247503" sldId="279"/>
            <ac:cxnSpMk id="9" creationId="{A5FE5F78-B67F-09D1-5F87-FAD2D14C720E}"/>
          </ac:cxnSpMkLst>
        </pc:cxnChg>
      </pc:sldChg>
      <pc:sldChg chg="addSp modSp mod">
        <pc:chgData name="Mate Csanad" userId="318b3dc6109a1aac" providerId="LiveId" clId="{77317C68-7A7B-4DE0-B72E-DDA5941EB4BE}" dt="2024-12-02T12:56:21.062" v="243" actId="207"/>
        <pc:sldMkLst>
          <pc:docMk/>
          <pc:sldMk cId="382861121" sldId="283"/>
        </pc:sldMkLst>
        <pc:spChg chg="mod">
          <ac:chgData name="Mate Csanad" userId="318b3dc6109a1aac" providerId="LiveId" clId="{77317C68-7A7B-4DE0-B72E-DDA5941EB4BE}" dt="2024-11-30T10:49:19.121" v="174" actId="20577"/>
          <ac:spMkLst>
            <pc:docMk/>
            <pc:sldMk cId="382861121" sldId="283"/>
            <ac:spMk id="6" creationId="{CF40B467-142A-4530-9153-1E1EBBB6454D}"/>
          </ac:spMkLst>
        </pc:spChg>
        <pc:spChg chg="add mod">
          <ac:chgData name="Mate Csanad" userId="318b3dc6109a1aac" providerId="LiveId" clId="{77317C68-7A7B-4DE0-B72E-DDA5941EB4BE}" dt="2024-12-02T12:56:21.062" v="243" actId="207"/>
          <ac:spMkLst>
            <pc:docMk/>
            <pc:sldMk cId="382861121" sldId="283"/>
            <ac:spMk id="8" creationId="{1EE73895-F991-D153-3CBB-DC5D3E52D8DB}"/>
          </ac:spMkLst>
        </pc:spChg>
      </pc:sldChg>
      <pc:sldChg chg="add">
        <pc:chgData name="Mate Csanad" userId="318b3dc6109a1aac" providerId="LiveId" clId="{77317C68-7A7B-4DE0-B72E-DDA5941EB4BE}" dt="2024-12-02T13:03:42.638" v="367"/>
        <pc:sldMkLst>
          <pc:docMk/>
          <pc:sldMk cId="2594876884" sldId="591"/>
        </pc:sldMkLst>
      </pc:sldChg>
      <pc:sldChg chg="addSp modSp del">
        <pc:chgData name="Mate Csanad" userId="318b3dc6109a1aac" providerId="LiveId" clId="{77317C68-7A7B-4DE0-B72E-DDA5941EB4BE}" dt="2024-12-02T13:03:38.689" v="366" actId="2696"/>
        <pc:sldMkLst>
          <pc:docMk/>
          <pc:sldMk cId="3885320471" sldId="591"/>
        </pc:sldMkLst>
        <pc:spChg chg="add mod">
          <ac:chgData name="Mate Csanad" userId="318b3dc6109a1aac" providerId="LiveId" clId="{77317C68-7A7B-4DE0-B72E-DDA5941EB4BE}" dt="2024-12-02T12:55:33.966" v="227"/>
          <ac:spMkLst>
            <pc:docMk/>
            <pc:sldMk cId="3885320471" sldId="591"/>
            <ac:spMk id="7" creationId="{5A47CE5F-27D8-F394-8F78-737F7033AF2E}"/>
          </ac:spMkLst>
        </pc:spChg>
      </pc:sldChg>
      <pc:sldChg chg="addSp modSp">
        <pc:chgData name="Mate Csanad" userId="318b3dc6109a1aac" providerId="LiveId" clId="{77317C68-7A7B-4DE0-B72E-DDA5941EB4BE}" dt="2024-12-02T12:54:59.840" v="217"/>
        <pc:sldMkLst>
          <pc:docMk/>
          <pc:sldMk cId="1427049955" sldId="593"/>
        </pc:sldMkLst>
        <pc:spChg chg="add mod">
          <ac:chgData name="Mate Csanad" userId="318b3dc6109a1aac" providerId="LiveId" clId="{77317C68-7A7B-4DE0-B72E-DDA5941EB4BE}" dt="2024-12-02T12:54:59.840" v="217"/>
          <ac:spMkLst>
            <pc:docMk/>
            <pc:sldMk cId="1427049955" sldId="593"/>
            <ac:spMk id="8" creationId="{F1C7F2A2-6429-E9E0-A36E-5B1FFB76BFA6}"/>
          </ac:spMkLst>
        </pc:spChg>
      </pc:sldChg>
      <pc:sldChg chg="addSp delSp modSp mod">
        <pc:chgData name="Mate Csanad" userId="318b3dc6109a1aac" providerId="LiveId" clId="{77317C68-7A7B-4DE0-B72E-DDA5941EB4BE}" dt="2024-12-03T09:15:51.735" v="470" actId="20577"/>
        <pc:sldMkLst>
          <pc:docMk/>
          <pc:sldMk cId="836955403" sldId="594"/>
        </pc:sldMkLst>
        <pc:spChg chg="mod">
          <ac:chgData name="Mate Csanad" userId="318b3dc6109a1aac" providerId="LiveId" clId="{77317C68-7A7B-4DE0-B72E-DDA5941EB4BE}" dt="2024-12-03T09:15:51.735" v="470" actId="20577"/>
          <ac:spMkLst>
            <pc:docMk/>
            <pc:sldMk cId="836955403" sldId="594"/>
            <ac:spMk id="6" creationId="{CF40B467-142A-4530-9153-1E1EBBB6454D}"/>
          </ac:spMkLst>
        </pc:spChg>
        <pc:spChg chg="add mod">
          <ac:chgData name="Mate Csanad" userId="318b3dc6109a1aac" providerId="LiveId" clId="{77317C68-7A7B-4DE0-B72E-DDA5941EB4BE}" dt="2024-12-02T12:55:01.206" v="218"/>
          <ac:spMkLst>
            <pc:docMk/>
            <pc:sldMk cId="836955403" sldId="594"/>
            <ac:spMk id="7" creationId="{D9017651-DC5F-F7D8-F89B-76AFE0E94FD0}"/>
          </ac:spMkLst>
        </pc:spChg>
        <pc:spChg chg="add mod">
          <ac:chgData name="Mate Csanad" userId="318b3dc6109a1aac" providerId="LiveId" clId="{77317C68-7A7B-4DE0-B72E-DDA5941EB4BE}" dt="2024-12-03T09:15:42.565" v="466"/>
          <ac:spMkLst>
            <pc:docMk/>
            <pc:sldMk cId="836955403" sldId="594"/>
            <ac:spMk id="8" creationId="{BD636888-49EA-F142-AA6B-DE5594A3C277}"/>
          </ac:spMkLst>
        </pc:spChg>
        <pc:spChg chg="add mod">
          <ac:chgData name="Mate Csanad" userId="318b3dc6109a1aac" providerId="LiveId" clId="{77317C68-7A7B-4DE0-B72E-DDA5941EB4BE}" dt="2024-12-03T09:15:42.565" v="466"/>
          <ac:spMkLst>
            <pc:docMk/>
            <pc:sldMk cId="836955403" sldId="594"/>
            <ac:spMk id="11" creationId="{5A983321-ACBB-7608-4BD2-35419B75A8EC}"/>
          </ac:spMkLst>
        </pc:spChg>
        <pc:spChg chg="del">
          <ac:chgData name="Mate Csanad" userId="318b3dc6109a1aac" providerId="LiveId" clId="{77317C68-7A7B-4DE0-B72E-DDA5941EB4BE}" dt="2024-12-03T09:15:42.068" v="465" actId="478"/>
          <ac:spMkLst>
            <pc:docMk/>
            <pc:sldMk cId="836955403" sldId="594"/>
            <ac:spMk id="16" creationId="{45D07B51-F85B-AB36-DC5C-A7C20689A8C8}"/>
          </ac:spMkLst>
        </pc:spChg>
        <pc:picChg chg="add mod">
          <ac:chgData name="Mate Csanad" userId="318b3dc6109a1aac" providerId="LiveId" clId="{77317C68-7A7B-4DE0-B72E-DDA5941EB4BE}" dt="2024-12-03T09:15:42.565" v="466"/>
          <ac:picMkLst>
            <pc:docMk/>
            <pc:sldMk cId="836955403" sldId="594"/>
            <ac:picMk id="9" creationId="{BE463F47-C15F-6C73-35F9-3CD43364F12E}"/>
          </ac:picMkLst>
        </pc:picChg>
        <pc:picChg chg="del">
          <ac:chgData name="Mate Csanad" userId="318b3dc6109a1aac" providerId="LiveId" clId="{77317C68-7A7B-4DE0-B72E-DDA5941EB4BE}" dt="2024-12-03T09:15:42.068" v="465" actId="478"/>
          <ac:picMkLst>
            <pc:docMk/>
            <pc:sldMk cId="836955403" sldId="594"/>
            <ac:picMk id="13" creationId="{D4E5B740-3C55-E2E0-22E1-01184ABD93D2}"/>
          </ac:picMkLst>
        </pc:picChg>
      </pc:sldChg>
      <pc:sldChg chg="addSp modSp del">
        <pc:chgData name="Mate Csanad" userId="318b3dc6109a1aac" providerId="LiveId" clId="{77317C68-7A7B-4DE0-B72E-DDA5941EB4BE}" dt="2024-12-02T13:06:07.102" v="445" actId="2696"/>
        <pc:sldMkLst>
          <pc:docMk/>
          <pc:sldMk cId="1024676960" sldId="595"/>
        </pc:sldMkLst>
        <pc:spChg chg="add mod">
          <ac:chgData name="Mate Csanad" userId="318b3dc6109a1aac" providerId="LiveId" clId="{77317C68-7A7B-4DE0-B72E-DDA5941EB4BE}" dt="2024-12-02T12:55:35.840" v="228"/>
          <ac:spMkLst>
            <pc:docMk/>
            <pc:sldMk cId="1024676960" sldId="595"/>
            <ac:spMk id="9" creationId="{70916BED-CA74-6D7C-F4AF-629E0C4425C6}"/>
          </ac:spMkLst>
        </pc:spChg>
      </pc:sldChg>
      <pc:sldChg chg="add">
        <pc:chgData name="Mate Csanad" userId="318b3dc6109a1aac" providerId="LiveId" clId="{77317C68-7A7B-4DE0-B72E-DDA5941EB4BE}" dt="2024-12-02T13:06:11.024" v="446"/>
        <pc:sldMkLst>
          <pc:docMk/>
          <pc:sldMk cId="3355743505" sldId="595"/>
        </pc:sldMkLst>
      </pc:sldChg>
      <pc:sldChg chg="add">
        <pc:chgData name="Mate Csanad" userId="318b3dc6109a1aac" providerId="LiveId" clId="{77317C68-7A7B-4DE0-B72E-DDA5941EB4BE}" dt="2024-12-02T13:06:57.157" v="450"/>
        <pc:sldMkLst>
          <pc:docMk/>
          <pc:sldMk cId="107796055" sldId="603"/>
        </pc:sldMkLst>
      </pc:sldChg>
      <pc:sldChg chg="addSp modSp del ord">
        <pc:chgData name="Mate Csanad" userId="318b3dc6109a1aac" providerId="LiveId" clId="{77317C68-7A7B-4DE0-B72E-DDA5941EB4BE}" dt="2024-12-02T13:06:51.279" v="449" actId="2696"/>
        <pc:sldMkLst>
          <pc:docMk/>
          <pc:sldMk cId="2104500032" sldId="603"/>
        </pc:sldMkLst>
        <pc:spChg chg="add mod">
          <ac:chgData name="Mate Csanad" userId="318b3dc6109a1aac" providerId="LiveId" clId="{77317C68-7A7B-4DE0-B72E-DDA5941EB4BE}" dt="2024-12-02T12:55:49.830" v="233"/>
          <ac:spMkLst>
            <pc:docMk/>
            <pc:sldMk cId="2104500032" sldId="603"/>
            <ac:spMk id="6" creationId="{3359D276-7448-C88F-F665-DF9B006BB472}"/>
          </ac:spMkLst>
        </pc:spChg>
      </pc:sldChg>
      <pc:sldChg chg="addSp modSp del ord">
        <pc:chgData name="Mate Csanad" userId="318b3dc6109a1aac" providerId="LiveId" clId="{77317C68-7A7B-4DE0-B72E-DDA5941EB4BE}" dt="2024-12-02T13:05:01.426" v="443" actId="2696"/>
        <pc:sldMkLst>
          <pc:docMk/>
          <pc:sldMk cId="1567723262" sldId="609"/>
        </pc:sldMkLst>
        <pc:spChg chg="add mod">
          <ac:chgData name="Mate Csanad" userId="318b3dc6109a1aac" providerId="LiveId" clId="{77317C68-7A7B-4DE0-B72E-DDA5941EB4BE}" dt="2024-12-02T12:55:30.800" v="224"/>
          <ac:spMkLst>
            <pc:docMk/>
            <pc:sldMk cId="1567723262" sldId="609"/>
            <ac:spMk id="7" creationId="{0009C80A-C6ED-D1FF-AC80-CF8ADBF1CEB4}"/>
          </ac:spMkLst>
        </pc:spChg>
      </pc:sldChg>
      <pc:sldChg chg="add">
        <pc:chgData name="Mate Csanad" userId="318b3dc6109a1aac" providerId="LiveId" clId="{77317C68-7A7B-4DE0-B72E-DDA5941EB4BE}" dt="2024-12-02T13:05:06.477" v="444"/>
        <pc:sldMkLst>
          <pc:docMk/>
          <pc:sldMk cId="2755546060" sldId="609"/>
        </pc:sldMkLst>
      </pc:sldChg>
      <pc:sldChg chg="addSp delSp modSp mod">
        <pc:chgData name="Mate Csanad" userId="318b3dc6109a1aac" providerId="LiveId" clId="{77317C68-7A7B-4DE0-B72E-DDA5941EB4BE}" dt="2024-11-30T10:47:09.832" v="55" actId="1076"/>
        <pc:sldMkLst>
          <pc:docMk/>
          <pc:sldMk cId="3772508318" sldId="610"/>
        </pc:sldMkLst>
        <pc:spChg chg="add mod">
          <ac:chgData name="Mate Csanad" userId="318b3dc6109a1aac" providerId="LiveId" clId="{77317C68-7A7B-4DE0-B72E-DDA5941EB4BE}" dt="2024-11-30T10:45:52.474" v="29"/>
          <ac:spMkLst>
            <pc:docMk/>
            <pc:sldMk cId="3772508318" sldId="610"/>
            <ac:spMk id="4" creationId="{E532D49F-7B7D-CC93-C20E-370FA200246A}"/>
          </ac:spMkLst>
        </pc:spChg>
        <pc:spChg chg="add mod">
          <ac:chgData name="Mate Csanad" userId="318b3dc6109a1aac" providerId="LiveId" clId="{77317C68-7A7B-4DE0-B72E-DDA5941EB4BE}" dt="2024-11-30T10:45:52.474" v="29"/>
          <ac:spMkLst>
            <pc:docMk/>
            <pc:sldMk cId="3772508318" sldId="610"/>
            <ac:spMk id="5" creationId="{140A8D58-E71A-DEA6-A948-5CFFC02BB2EA}"/>
          </ac:spMkLst>
        </pc:spChg>
        <pc:picChg chg="add mod">
          <ac:chgData name="Mate Csanad" userId="318b3dc6109a1aac" providerId="LiveId" clId="{77317C68-7A7B-4DE0-B72E-DDA5941EB4BE}" dt="2024-11-30T10:45:52.474" v="29"/>
          <ac:picMkLst>
            <pc:docMk/>
            <pc:sldMk cId="3772508318" sldId="610"/>
            <ac:picMk id="2" creationId="{B2E9E8BA-9E72-295D-6E5E-30F34A4A30F8}"/>
          </ac:picMkLst>
        </pc:picChg>
        <pc:picChg chg="del">
          <ac:chgData name="Mate Csanad" userId="318b3dc6109a1aac" providerId="LiveId" clId="{77317C68-7A7B-4DE0-B72E-DDA5941EB4BE}" dt="2024-11-30T10:47:05.358" v="53" actId="478"/>
          <ac:picMkLst>
            <pc:docMk/>
            <pc:sldMk cId="3772508318" sldId="610"/>
            <ac:picMk id="3" creationId="{689A5C31-CBE3-017F-A02A-29F0A62117FF}"/>
          </ac:picMkLst>
        </pc:picChg>
        <pc:picChg chg="del">
          <ac:chgData name="Mate Csanad" userId="318b3dc6109a1aac" providerId="LiveId" clId="{77317C68-7A7B-4DE0-B72E-DDA5941EB4BE}" dt="2024-11-30T10:46:58.534" v="50" actId="21"/>
          <ac:picMkLst>
            <pc:docMk/>
            <pc:sldMk cId="3772508318" sldId="610"/>
            <ac:picMk id="6" creationId="{42C694DC-C26E-29D4-A0F7-B4E134F63E0A}"/>
          </ac:picMkLst>
        </pc:picChg>
        <pc:picChg chg="add mod">
          <ac:chgData name="Mate Csanad" userId="318b3dc6109a1aac" providerId="LiveId" clId="{77317C68-7A7B-4DE0-B72E-DDA5941EB4BE}" dt="2024-11-30T10:47:07.499" v="54" actId="1076"/>
          <ac:picMkLst>
            <pc:docMk/>
            <pc:sldMk cId="3772508318" sldId="610"/>
            <ac:picMk id="8" creationId="{73DEF563-3D3C-37D0-1E3A-F6022A7FF657}"/>
          </ac:picMkLst>
        </pc:picChg>
        <pc:picChg chg="add mod modCrop">
          <ac:chgData name="Mate Csanad" userId="318b3dc6109a1aac" providerId="LiveId" clId="{77317C68-7A7B-4DE0-B72E-DDA5941EB4BE}" dt="2024-11-30T10:47:09.832" v="55" actId="1076"/>
          <ac:picMkLst>
            <pc:docMk/>
            <pc:sldMk cId="3772508318" sldId="610"/>
            <ac:picMk id="9" creationId="{F50BDD88-600E-56BE-081F-E596F174830D}"/>
          </ac:picMkLst>
        </pc:picChg>
      </pc:sldChg>
      <pc:sldChg chg="addSp modSp">
        <pc:chgData name="Mate Csanad" userId="318b3dc6109a1aac" providerId="LiveId" clId="{77317C68-7A7B-4DE0-B72E-DDA5941EB4BE}" dt="2024-12-02T12:55:36.828" v="229"/>
        <pc:sldMkLst>
          <pc:docMk/>
          <pc:sldMk cId="1859167088" sldId="612"/>
        </pc:sldMkLst>
        <pc:spChg chg="add mod">
          <ac:chgData name="Mate Csanad" userId="318b3dc6109a1aac" providerId="LiveId" clId="{77317C68-7A7B-4DE0-B72E-DDA5941EB4BE}" dt="2024-12-02T12:55:36.828" v="229"/>
          <ac:spMkLst>
            <pc:docMk/>
            <pc:sldMk cId="1859167088" sldId="612"/>
            <ac:spMk id="6" creationId="{6EEB50A2-DD5E-75FA-0F70-C099ED7FEEEF}"/>
          </ac:spMkLst>
        </pc:spChg>
      </pc:sldChg>
      <pc:sldChg chg="addSp modSp mod ord">
        <pc:chgData name="Mate Csanad" userId="318b3dc6109a1aac" providerId="LiveId" clId="{77317C68-7A7B-4DE0-B72E-DDA5941EB4BE}" dt="2024-12-02T13:07:30.229" v="464" actId="20577"/>
        <pc:sldMkLst>
          <pc:docMk/>
          <pc:sldMk cId="389189736" sldId="615"/>
        </pc:sldMkLst>
        <pc:spChg chg="mod">
          <ac:chgData name="Mate Csanad" userId="318b3dc6109a1aac" providerId="LiveId" clId="{77317C68-7A7B-4DE0-B72E-DDA5941EB4BE}" dt="2024-12-02T13:07:30.229" v="464" actId="20577"/>
          <ac:spMkLst>
            <pc:docMk/>
            <pc:sldMk cId="389189736" sldId="615"/>
            <ac:spMk id="2" creationId="{5BCCDF78-EA9E-5722-5746-94490D868BC7}"/>
          </ac:spMkLst>
        </pc:spChg>
        <pc:spChg chg="add mod">
          <ac:chgData name="Mate Csanad" userId="318b3dc6109a1aac" providerId="LiveId" clId="{77317C68-7A7B-4DE0-B72E-DDA5941EB4BE}" dt="2024-12-02T12:55:53.348" v="236"/>
          <ac:spMkLst>
            <pc:docMk/>
            <pc:sldMk cId="389189736" sldId="615"/>
            <ac:spMk id="6" creationId="{57B565CF-C3C4-98F4-66F7-6D3C1370C7D5}"/>
          </ac:spMkLst>
        </pc:spChg>
      </pc:sldChg>
      <pc:sldChg chg="add">
        <pc:chgData name="Mate Csanad" userId="318b3dc6109a1aac" providerId="LiveId" clId="{77317C68-7A7B-4DE0-B72E-DDA5941EB4BE}" dt="2024-12-02T13:03:42.638" v="367"/>
        <pc:sldMkLst>
          <pc:docMk/>
          <pc:sldMk cId="2932762221" sldId="616"/>
        </pc:sldMkLst>
      </pc:sldChg>
      <pc:sldChg chg="addSp modSp del">
        <pc:chgData name="Mate Csanad" userId="318b3dc6109a1aac" providerId="LiveId" clId="{77317C68-7A7B-4DE0-B72E-DDA5941EB4BE}" dt="2024-12-02T13:03:38.689" v="366" actId="2696"/>
        <pc:sldMkLst>
          <pc:docMk/>
          <pc:sldMk cId="4151174506" sldId="616"/>
        </pc:sldMkLst>
        <pc:spChg chg="add mod">
          <ac:chgData name="Mate Csanad" userId="318b3dc6109a1aac" providerId="LiveId" clId="{77317C68-7A7B-4DE0-B72E-DDA5941EB4BE}" dt="2024-12-02T12:55:32.840" v="226"/>
          <ac:spMkLst>
            <pc:docMk/>
            <pc:sldMk cId="4151174506" sldId="616"/>
            <ac:spMk id="7" creationId="{1E3B5A73-D646-9AB0-D11C-37584610A25E}"/>
          </ac:spMkLst>
        </pc:spChg>
      </pc:sldChg>
      <pc:sldChg chg="addSp modSp mod">
        <pc:chgData name="Mate Csanad" userId="318b3dc6109a1aac" providerId="LiveId" clId="{77317C68-7A7B-4DE0-B72E-DDA5941EB4BE}" dt="2024-12-02T12:55:28.238" v="223" actId="207"/>
        <pc:sldMkLst>
          <pc:docMk/>
          <pc:sldMk cId="3161918165" sldId="617"/>
        </pc:sldMkLst>
        <pc:spChg chg="add mod">
          <ac:chgData name="Mate Csanad" userId="318b3dc6109a1aac" providerId="LiveId" clId="{77317C68-7A7B-4DE0-B72E-DDA5941EB4BE}" dt="2024-12-02T12:55:28.238" v="223" actId="207"/>
          <ac:spMkLst>
            <pc:docMk/>
            <pc:sldMk cId="3161918165" sldId="617"/>
            <ac:spMk id="6" creationId="{A11B91A7-BDBD-0855-0F35-49B9360F82E4}"/>
          </ac:spMkLst>
        </pc:spChg>
      </pc:sldChg>
      <pc:sldChg chg="addSp modSp mod ord">
        <pc:chgData name="Mate Csanad" userId="318b3dc6109a1aac" providerId="LiveId" clId="{77317C68-7A7B-4DE0-B72E-DDA5941EB4BE}" dt="2024-12-02T13:04:54.900" v="442" actId="20577"/>
        <pc:sldMkLst>
          <pc:docMk/>
          <pc:sldMk cId="493493769" sldId="618"/>
        </pc:sldMkLst>
        <pc:spChg chg="mod">
          <ac:chgData name="Mate Csanad" userId="318b3dc6109a1aac" providerId="LiveId" clId="{77317C68-7A7B-4DE0-B72E-DDA5941EB4BE}" dt="2024-12-02T13:04:54.900" v="442" actId="20577"/>
          <ac:spMkLst>
            <pc:docMk/>
            <pc:sldMk cId="493493769" sldId="618"/>
            <ac:spMk id="3" creationId="{26959C8F-21AB-C563-A518-582C49B96D51}"/>
          </ac:spMkLst>
        </pc:spChg>
        <pc:spChg chg="add mod">
          <ac:chgData name="Mate Csanad" userId="318b3dc6109a1aac" providerId="LiveId" clId="{77317C68-7A7B-4DE0-B72E-DDA5941EB4BE}" dt="2024-12-02T12:55:31.775" v="225"/>
          <ac:spMkLst>
            <pc:docMk/>
            <pc:sldMk cId="493493769" sldId="618"/>
            <ac:spMk id="10" creationId="{889FBC2B-A3EA-CFE0-7349-A9AD8A890110}"/>
          </ac:spMkLst>
        </pc:spChg>
      </pc:sldChg>
      <pc:sldChg chg="addSp modSp mod ord">
        <pc:chgData name="Mate Csanad" userId="318b3dc6109a1aac" providerId="LiveId" clId="{77317C68-7A7B-4DE0-B72E-DDA5941EB4BE}" dt="2024-12-02T12:56:05.821" v="239" actId="207"/>
        <pc:sldMkLst>
          <pc:docMk/>
          <pc:sldMk cId="1609081684" sldId="619"/>
        </pc:sldMkLst>
        <pc:spChg chg="add mod">
          <ac:chgData name="Mate Csanad" userId="318b3dc6109a1aac" providerId="LiveId" clId="{77317C68-7A7B-4DE0-B72E-DDA5941EB4BE}" dt="2024-12-02T12:56:05.821" v="239" actId="207"/>
          <ac:spMkLst>
            <pc:docMk/>
            <pc:sldMk cId="1609081684" sldId="619"/>
            <ac:spMk id="14" creationId="{0544F2CE-2366-A03E-E444-17DD32DF0D6F}"/>
          </ac:spMkLst>
        </pc:spChg>
      </pc:sldChg>
      <pc:sldChg chg="addSp delSp modSp mod ord">
        <pc:chgData name="Mate Csanad" userId="318b3dc6109a1aac" providerId="LiveId" clId="{77317C68-7A7B-4DE0-B72E-DDA5941EB4BE}" dt="2024-12-02T13:02:53.282" v="365"/>
        <pc:sldMkLst>
          <pc:docMk/>
          <pc:sldMk cId="4191274704" sldId="621"/>
        </pc:sldMkLst>
        <pc:spChg chg="add del mod">
          <ac:chgData name="Mate Csanad" userId="318b3dc6109a1aac" providerId="LiveId" clId="{77317C68-7A7B-4DE0-B72E-DDA5941EB4BE}" dt="2024-12-02T13:02:53.026" v="364" actId="478"/>
          <ac:spMkLst>
            <pc:docMk/>
            <pc:sldMk cId="4191274704" sldId="621"/>
            <ac:spMk id="6" creationId="{8772B834-8CBA-14FC-E5A3-A95BD60E2A55}"/>
          </ac:spMkLst>
        </pc:spChg>
        <pc:spChg chg="add mod">
          <ac:chgData name="Mate Csanad" userId="318b3dc6109a1aac" providerId="LiveId" clId="{77317C68-7A7B-4DE0-B72E-DDA5941EB4BE}" dt="2024-12-02T13:02:53.282" v="365"/>
          <ac:spMkLst>
            <pc:docMk/>
            <pc:sldMk cId="4191274704" sldId="621"/>
            <ac:spMk id="12" creationId="{7576DE1B-0F07-F3B6-1CB3-5D91F0E620C1}"/>
          </ac:spMkLst>
        </pc:spChg>
      </pc:sldChg>
      <pc:sldChg chg="addSp delSp modSp mod ord">
        <pc:chgData name="Mate Csanad" userId="318b3dc6109a1aac" providerId="LiveId" clId="{77317C68-7A7B-4DE0-B72E-DDA5941EB4BE}" dt="2024-12-02T13:02:51.062" v="363"/>
        <pc:sldMkLst>
          <pc:docMk/>
          <pc:sldMk cId="1402667626" sldId="622"/>
        </pc:sldMkLst>
        <pc:spChg chg="add del mod">
          <ac:chgData name="Mate Csanad" userId="318b3dc6109a1aac" providerId="LiveId" clId="{77317C68-7A7B-4DE0-B72E-DDA5941EB4BE}" dt="2024-12-02T13:02:50.762" v="362" actId="478"/>
          <ac:spMkLst>
            <pc:docMk/>
            <pc:sldMk cId="1402667626" sldId="622"/>
            <ac:spMk id="6" creationId="{D7AE02C4-6304-5902-5EAA-17EFA77C66E0}"/>
          </ac:spMkLst>
        </pc:spChg>
        <pc:spChg chg="add mod">
          <ac:chgData name="Mate Csanad" userId="318b3dc6109a1aac" providerId="LiveId" clId="{77317C68-7A7B-4DE0-B72E-DDA5941EB4BE}" dt="2024-12-02T13:02:51.062" v="363"/>
          <ac:spMkLst>
            <pc:docMk/>
            <pc:sldMk cId="1402667626" sldId="622"/>
            <ac:spMk id="7" creationId="{5DCA6D6C-E993-853E-8B69-E7CE20F349B1}"/>
          </ac:spMkLst>
        </pc:spChg>
      </pc:sldChg>
      <pc:sldChg chg="addSp modSp ord">
        <pc:chgData name="Mate Csanad" userId="318b3dc6109a1aac" providerId="LiveId" clId="{77317C68-7A7B-4DE0-B72E-DDA5941EB4BE}" dt="2024-12-02T12:55:52.013" v="235"/>
        <pc:sldMkLst>
          <pc:docMk/>
          <pc:sldMk cId="2016156039" sldId="629"/>
        </pc:sldMkLst>
        <pc:spChg chg="add mod">
          <ac:chgData name="Mate Csanad" userId="318b3dc6109a1aac" providerId="LiveId" clId="{77317C68-7A7B-4DE0-B72E-DDA5941EB4BE}" dt="2024-12-02T12:55:52.013" v="235"/>
          <ac:spMkLst>
            <pc:docMk/>
            <pc:sldMk cId="2016156039" sldId="629"/>
            <ac:spMk id="6" creationId="{24646AB1-2A42-9166-94C3-2089D33019FA}"/>
          </ac:spMkLst>
        </pc:spChg>
      </pc:sldChg>
      <pc:sldChg chg="addSp modSp mod ord">
        <pc:chgData name="Mate Csanad" userId="318b3dc6109a1aac" providerId="LiveId" clId="{77317C68-7A7B-4DE0-B72E-DDA5941EB4BE}" dt="2024-12-02T12:55:47.609" v="232" actId="207"/>
        <pc:sldMkLst>
          <pc:docMk/>
          <pc:sldMk cId="2204781852" sldId="634"/>
        </pc:sldMkLst>
        <pc:spChg chg="mod">
          <ac:chgData name="Mate Csanad" userId="318b3dc6109a1aac" providerId="LiveId" clId="{77317C68-7A7B-4DE0-B72E-DDA5941EB4BE}" dt="2024-11-30T10:45:08.321" v="28" actId="20577"/>
          <ac:spMkLst>
            <pc:docMk/>
            <pc:sldMk cId="2204781852" sldId="634"/>
            <ac:spMk id="3" creationId="{513F2A37-2B13-4984-1CE9-8DFBF049B424}"/>
          </ac:spMkLst>
        </pc:spChg>
        <pc:spChg chg="add mod">
          <ac:chgData name="Mate Csanad" userId="318b3dc6109a1aac" providerId="LiveId" clId="{77317C68-7A7B-4DE0-B72E-DDA5941EB4BE}" dt="2024-12-02T12:55:47.609" v="232" actId="207"/>
          <ac:spMkLst>
            <pc:docMk/>
            <pc:sldMk cId="2204781852" sldId="634"/>
            <ac:spMk id="6" creationId="{10AFA276-CA17-B158-3CB1-DB58087475A5}"/>
          </ac:spMkLst>
        </pc:spChg>
      </pc:sldChg>
      <pc:sldChg chg="addSp modSp ord">
        <pc:chgData name="Mate Csanad" userId="318b3dc6109a1aac" providerId="LiveId" clId="{77317C68-7A7B-4DE0-B72E-DDA5941EB4BE}" dt="2024-12-02T12:56:09.232" v="241"/>
        <pc:sldMkLst>
          <pc:docMk/>
          <pc:sldMk cId="3439338478" sldId="638"/>
        </pc:sldMkLst>
        <pc:spChg chg="add mod">
          <ac:chgData name="Mate Csanad" userId="318b3dc6109a1aac" providerId="LiveId" clId="{77317C68-7A7B-4DE0-B72E-DDA5941EB4BE}" dt="2024-12-02T12:56:09.232" v="241"/>
          <ac:spMkLst>
            <pc:docMk/>
            <pc:sldMk cId="3439338478" sldId="638"/>
            <ac:spMk id="7" creationId="{2294F47A-3396-EBAE-9B52-F14972EF9D88}"/>
          </ac:spMkLst>
        </pc:spChg>
      </pc:sldChg>
      <pc:sldChg chg="addSp modSp ord">
        <pc:chgData name="Mate Csanad" userId="318b3dc6109a1aac" providerId="LiveId" clId="{77317C68-7A7B-4DE0-B72E-DDA5941EB4BE}" dt="2024-12-02T12:56:08.327" v="240"/>
        <pc:sldMkLst>
          <pc:docMk/>
          <pc:sldMk cId="767821792" sldId="639"/>
        </pc:sldMkLst>
        <pc:spChg chg="add mod">
          <ac:chgData name="Mate Csanad" userId="318b3dc6109a1aac" providerId="LiveId" clId="{77317C68-7A7B-4DE0-B72E-DDA5941EB4BE}" dt="2024-12-02T12:56:08.327" v="240"/>
          <ac:spMkLst>
            <pc:docMk/>
            <pc:sldMk cId="767821792" sldId="639"/>
            <ac:spMk id="8" creationId="{70347537-B47C-29C9-7A53-8CB97DC5A634}"/>
          </ac:spMkLst>
        </pc:spChg>
      </pc:sldChg>
    </pc:docChg>
  </pc:docChgLst>
  <pc:docChgLst>
    <pc:chgData name="Mate Csanad" userId="318b3dc6109a1aac" providerId="LiveId" clId="{53B78CC1-76B6-419A-90B5-CDF0FBEC2F58}"/>
    <pc:docChg chg="undo redo custSel addSld delSld modSld sldOrd delSection modSection">
      <pc:chgData name="Mate Csanad" userId="318b3dc6109a1aac" providerId="LiveId" clId="{53B78CC1-76B6-419A-90B5-CDF0FBEC2F58}" dt="2024-11-18T17:19:54.085" v="2059"/>
      <pc:docMkLst>
        <pc:docMk/>
      </pc:docMkLst>
      <pc:sldChg chg="addSp delSp modSp mod">
        <pc:chgData name="Mate Csanad" userId="318b3dc6109a1aac" providerId="LiveId" clId="{53B78CC1-76B6-419A-90B5-CDF0FBEC2F58}" dt="2024-11-15T15:20:03.239" v="157" actId="1076"/>
        <pc:sldMkLst>
          <pc:docMk/>
          <pc:sldMk cId="187331507" sldId="256"/>
        </pc:sldMkLst>
        <pc:spChg chg="mod">
          <ac:chgData name="Mate Csanad" userId="318b3dc6109a1aac" providerId="LiveId" clId="{53B78CC1-76B6-419A-90B5-CDF0FBEC2F58}" dt="2024-11-15T15:15:42.548" v="100" actId="20577"/>
          <ac:spMkLst>
            <pc:docMk/>
            <pc:sldMk cId="187331507" sldId="256"/>
            <ac:spMk id="3" creationId="{00000000-0000-0000-0000-000000000000}"/>
          </ac:spMkLst>
        </pc:spChg>
        <pc:spChg chg="add mod">
          <ac:chgData name="Mate Csanad" userId="318b3dc6109a1aac" providerId="LiveId" clId="{53B78CC1-76B6-419A-90B5-CDF0FBEC2F58}" dt="2024-11-15T15:20:03.239" v="157" actId="1076"/>
          <ac:spMkLst>
            <pc:docMk/>
            <pc:sldMk cId="187331507" sldId="256"/>
            <ac:spMk id="18" creationId="{79404569-0339-BB39-849F-8202F15DDB82}"/>
          </ac:spMkLst>
        </pc:spChg>
        <pc:picChg chg="add del mod">
          <ac:chgData name="Mate Csanad" userId="318b3dc6109a1aac" providerId="LiveId" clId="{53B78CC1-76B6-419A-90B5-CDF0FBEC2F58}" dt="2024-11-15T15:19:29.023" v="127" actId="478"/>
          <ac:picMkLst>
            <pc:docMk/>
            <pc:sldMk cId="187331507" sldId="256"/>
            <ac:picMk id="4" creationId="{61A71C58-E9FA-E13E-5B62-82BFCE4C96AB}"/>
          </ac:picMkLst>
        </pc:picChg>
        <pc:picChg chg="del">
          <ac:chgData name="Mate Csanad" userId="318b3dc6109a1aac" providerId="LiveId" clId="{53B78CC1-76B6-419A-90B5-CDF0FBEC2F58}" dt="2024-11-15T15:15:15.616" v="3" actId="478"/>
          <ac:picMkLst>
            <pc:docMk/>
            <pc:sldMk cId="187331507" sldId="256"/>
            <ac:picMk id="6" creationId="{54E3897E-FAA2-BC4A-6769-CAA3C78E88B2}"/>
          </ac:picMkLst>
        </pc:picChg>
        <pc:picChg chg="del">
          <ac:chgData name="Mate Csanad" userId="318b3dc6109a1aac" providerId="LiveId" clId="{53B78CC1-76B6-419A-90B5-CDF0FBEC2F58}" dt="2024-11-15T15:15:14.777" v="2" actId="478"/>
          <ac:picMkLst>
            <pc:docMk/>
            <pc:sldMk cId="187331507" sldId="256"/>
            <ac:picMk id="9" creationId="{2C82CE26-4623-C00A-F0B6-4F57D57A89A3}"/>
          </ac:picMkLst>
        </pc:picChg>
        <pc:picChg chg="add mod">
          <ac:chgData name="Mate Csanad" userId="318b3dc6109a1aac" providerId="LiveId" clId="{53B78CC1-76B6-419A-90B5-CDF0FBEC2F58}" dt="2024-11-15T15:16:53.094" v="108"/>
          <ac:picMkLst>
            <pc:docMk/>
            <pc:sldMk cId="187331507" sldId="256"/>
            <ac:picMk id="12" creationId="{B2272FC5-51BF-3BA1-6E3C-C631914CD471}"/>
          </ac:picMkLst>
        </pc:picChg>
        <pc:picChg chg="add del mod">
          <ac:chgData name="Mate Csanad" userId="318b3dc6109a1aac" providerId="LiveId" clId="{53B78CC1-76B6-419A-90B5-CDF0FBEC2F58}" dt="2024-11-15T15:17:24.514" v="123" actId="478"/>
          <ac:picMkLst>
            <pc:docMk/>
            <pc:sldMk cId="187331507" sldId="256"/>
            <ac:picMk id="14" creationId="{DCAF432D-5395-1139-367E-19107DECD867}"/>
          </ac:picMkLst>
        </pc:picChg>
        <pc:picChg chg="add mod modCrop">
          <ac:chgData name="Mate Csanad" userId="318b3dc6109a1aac" providerId="LiveId" clId="{53B78CC1-76B6-419A-90B5-CDF0FBEC2F58}" dt="2024-11-15T15:20:00.663" v="156" actId="1076"/>
          <ac:picMkLst>
            <pc:docMk/>
            <pc:sldMk cId="187331507" sldId="256"/>
            <ac:picMk id="16" creationId="{A9292998-BE9C-F020-AC18-C7538C060FAD}"/>
          </ac:picMkLst>
        </pc:picChg>
      </pc:sldChg>
      <pc:sldChg chg="add">
        <pc:chgData name="Mate Csanad" userId="318b3dc6109a1aac" providerId="LiveId" clId="{53B78CC1-76B6-419A-90B5-CDF0FBEC2F58}" dt="2024-11-15T15:47:50.045" v="858"/>
        <pc:sldMkLst>
          <pc:docMk/>
          <pc:sldMk cId="0" sldId="262"/>
        </pc:sldMkLst>
      </pc:sldChg>
      <pc:sldChg chg="modSp mod">
        <pc:chgData name="Mate Csanad" userId="318b3dc6109a1aac" providerId="LiveId" clId="{53B78CC1-76B6-419A-90B5-CDF0FBEC2F58}" dt="2024-11-18T17:10:43.743" v="1876" actId="790"/>
        <pc:sldMkLst>
          <pc:docMk/>
          <pc:sldMk cId="382861121" sldId="283"/>
        </pc:sldMkLst>
        <pc:spChg chg="mod">
          <ac:chgData name="Mate Csanad" userId="318b3dc6109a1aac" providerId="LiveId" clId="{53B78CC1-76B6-419A-90B5-CDF0FBEC2F58}" dt="2024-11-18T17:10:43.743" v="1876" actId="790"/>
          <ac:spMkLst>
            <pc:docMk/>
            <pc:sldMk cId="382861121" sldId="283"/>
            <ac:spMk id="2" creationId="{46051FBF-F06B-4660-969E-A3A67EC60EE4}"/>
          </ac:spMkLst>
        </pc:spChg>
        <pc:spChg chg="mod">
          <ac:chgData name="Mate Csanad" userId="318b3dc6109a1aac" providerId="LiveId" clId="{53B78CC1-76B6-419A-90B5-CDF0FBEC2F58}" dt="2024-11-18T17:10:43.743" v="1876" actId="790"/>
          <ac:spMkLst>
            <pc:docMk/>
            <pc:sldMk cId="382861121" sldId="283"/>
            <ac:spMk id="3" creationId="{E5DB1B26-E2EC-4641-B40E-CB52A1DEDE01}"/>
          </ac:spMkLst>
        </pc:spChg>
        <pc:spChg chg="mod">
          <ac:chgData name="Mate Csanad" userId="318b3dc6109a1aac" providerId="LiveId" clId="{53B78CC1-76B6-419A-90B5-CDF0FBEC2F58}" dt="2024-11-18T17:10:43.743" v="1876" actId="790"/>
          <ac:spMkLst>
            <pc:docMk/>
            <pc:sldMk cId="382861121" sldId="283"/>
            <ac:spMk id="5" creationId="{0FECAF0D-7E19-4A9A-A3E4-DCC8F63E8ED3}"/>
          </ac:spMkLst>
        </pc:spChg>
        <pc:spChg chg="mod">
          <ac:chgData name="Mate Csanad" userId="318b3dc6109a1aac" providerId="LiveId" clId="{53B78CC1-76B6-419A-90B5-CDF0FBEC2F58}" dt="2024-11-18T17:10:43.743" v="1876" actId="790"/>
          <ac:spMkLst>
            <pc:docMk/>
            <pc:sldMk cId="382861121" sldId="283"/>
            <ac:spMk id="6" creationId="{CF40B467-142A-4530-9153-1E1EBBB6454D}"/>
          </ac:spMkLst>
        </pc:spChg>
        <pc:spChg chg="mod">
          <ac:chgData name="Mate Csanad" userId="318b3dc6109a1aac" providerId="LiveId" clId="{53B78CC1-76B6-419A-90B5-CDF0FBEC2F58}" dt="2024-11-18T17:10:43.743" v="1876" actId="790"/>
          <ac:spMkLst>
            <pc:docMk/>
            <pc:sldMk cId="382861121" sldId="283"/>
            <ac:spMk id="7" creationId="{30D0232B-A0DA-49E6-F5C4-368B2C636196}"/>
          </ac:spMkLst>
        </pc:spChg>
        <pc:spChg chg="mod">
          <ac:chgData name="Mate Csanad" userId="318b3dc6109a1aac" providerId="LiveId" clId="{53B78CC1-76B6-419A-90B5-CDF0FBEC2F58}" dt="2024-11-18T17:10:43.743" v="1876" actId="790"/>
          <ac:spMkLst>
            <pc:docMk/>
            <pc:sldMk cId="382861121" sldId="283"/>
            <ac:spMk id="14" creationId="{FC29B893-24DB-4C50-7236-D23896C9C80D}"/>
          </ac:spMkLst>
        </pc:spChg>
      </pc:sldChg>
      <pc:sldChg chg="modSp mod">
        <pc:chgData name="Mate Csanad" userId="318b3dc6109a1aac" providerId="LiveId" clId="{53B78CC1-76B6-419A-90B5-CDF0FBEC2F58}" dt="2024-11-15T15:22:10.345" v="211" actId="20577"/>
        <pc:sldMkLst>
          <pc:docMk/>
          <pc:sldMk cId="836955403" sldId="594"/>
        </pc:sldMkLst>
        <pc:spChg chg="mod">
          <ac:chgData name="Mate Csanad" userId="318b3dc6109a1aac" providerId="LiveId" clId="{53B78CC1-76B6-419A-90B5-CDF0FBEC2F58}" dt="2024-11-15T15:22:10.345" v="211" actId="20577"/>
          <ac:spMkLst>
            <pc:docMk/>
            <pc:sldMk cId="836955403" sldId="594"/>
            <ac:spMk id="6" creationId="{CF40B467-142A-4530-9153-1E1EBBB6454D}"/>
          </ac:spMkLst>
        </pc:spChg>
      </pc:sldChg>
      <pc:sldChg chg="add">
        <pc:chgData name="Mate Csanad" userId="318b3dc6109a1aac" providerId="LiveId" clId="{53B78CC1-76B6-419A-90B5-CDF0FBEC2F58}" dt="2024-11-15T15:30:01.480" v="228"/>
        <pc:sldMkLst>
          <pc:docMk/>
          <pc:sldMk cId="982108838" sldId="595"/>
        </pc:sldMkLst>
      </pc:sldChg>
      <pc:sldChg chg="add del">
        <pc:chgData name="Mate Csanad" userId="318b3dc6109a1aac" providerId="LiveId" clId="{53B78CC1-76B6-419A-90B5-CDF0FBEC2F58}" dt="2024-11-15T15:29:59.013" v="227" actId="2696"/>
        <pc:sldMkLst>
          <pc:docMk/>
          <pc:sldMk cId="1777321355" sldId="595"/>
        </pc:sldMkLst>
      </pc:sldChg>
      <pc:sldChg chg="modSp add del mod">
        <pc:chgData name="Mate Csanad" userId="318b3dc6109a1aac" providerId="LiveId" clId="{53B78CC1-76B6-419A-90B5-CDF0FBEC2F58}" dt="2024-11-18T17:08:57.007" v="1819" actId="20577"/>
        <pc:sldMkLst>
          <pc:docMk/>
          <pc:sldMk cId="2104500032" sldId="603"/>
        </pc:sldMkLst>
        <pc:spChg chg="mod">
          <ac:chgData name="Mate Csanad" userId="318b3dc6109a1aac" providerId="LiveId" clId="{53B78CC1-76B6-419A-90B5-CDF0FBEC2F58}" dt="2024-11-15T15:38:29.072" v="796" actId="20577"/>
          <ac:spMkLst>
            <pc:docMk/>
            <pc:sldMk cId="2104500032" sldId="603"/>
            <ac:spMk id="2" creationId="{83F40536-A81C-239E-DFD8-513B26C79B6D}"/>
          </ac:spMkLst>
        </pc:spChg>
        <pc:spChg chg="mod">
          <ac:chgData name="Mate Csanad" userId="318b3dc6109a1aac" providerId="LiveId" clId="{53B78CC1-76B6-419A-90B5-CDF0FBEC2F58}" dt="2024-11-18T17:08:57.007" v="1819" actId="20577"/>
          <ac:spMkLst>
            <pc:docMk/>
            <pc:sldMk cId="2104500032" sldId="603"/>
            <ac:spMk id="3" creationId="{41CC7ABE-F7BC-9D45-AC72-78067F421D9F}"/>
          </ac:spMkLst>
        </pc:spChg>
      </pc:sldChg>
      <pc:sldChg chg="add">
        <pc:chgData name="Mate Csanad" userId="318b3dc6109a1aac" providerId="LiveId" clId="{53B78CC1-76B6-419A-90B5-CDF0FBEC2F58}" dt="2024-11-15T15:30:13.105" v="230"/>
        <pc:sldMkLst>
          <pc:docMk/>
          <pc:sldMk cId="3653196414" sldId="609"/>
        </pc:sldMkLst>
      </pc:sldChg>
      <pc:sldChg chg="del">
        <pc:chgData name="Mate Csanad" userId="318b3dc6109a1aac" providerId="LiveId" clId="{53B78CC1-76B6-419A-90B5-CDF0FBEC2F58}" dt="2024-11-15T15:30:10.397" v="229" actId="2696"/>
        <pc:sldMkLst>
          <pc:docMk/>
          <pc:sldMk cId="3683243328" sldId="609"/>
        </pc:sldMkLst>
      </pc:sldChg>
      <pc:sldChg chg="modSp mod ord">
        <pc:chgData name="Mate Csanad" userId="318b3dc6109a1aac" providerId="LiveId" clId="{53B78CC1-76B6-419A-90B5-CDF0FBEC2F58}" dt="2024-11-18T16:37:54.610" v="1388" actId="6549"/>
        <pc:sldMkLst>
          <pc:docMk/>
          <pc:sldMk cId="1859167088" sldId="612"/>
        </pc:sldMkLst>
        <pc:spChg chg="mod">
          <ac:chgData name="Mate Csanad" userId="318b3dc6109a1aac" providerId="LiveId" clId="{53B78CC1-76B6-419A-90B5-CDF0FBEC2F58}" dt="2024-11-18T16:37:54.610" v="1388" actId="6549"/>
          <ac:spMkLst>
            <pc:docMk/>
            <pc:sldMk cId="1859167088" sldId="612"/>
            <ac:spMk id="3" creationId="{770ABEE2-F788-8F37-2996-0772B5B66AE4}"/>
          </ac:spMkLst>
        </pc:spChg>
      </pc:sldChg>
      <pc:sldChg chg="del">
        <pc:chgData name="Mate Csanad" userId="318b3dc6109a1aac" providerId="LiveId" clId="{53B78CC1-76B6-419A-90B5-CDF0FBEC2F58}" dt="2024-11-15T15:27:46.407" v="212" actId="47"/>
        <pc:sldMkLst>
          <pc:docMk/>
          <pc:sldMk cId="3367780106" sldId="613"/>
        </pc:sldMkLst>
      </pc:sldChg>
      <pc:sldChg chg="del">
        <pc:chgData name="Mate Csanad" userId="318b3dc6109a1aac" providerId="LiveId" clId="{53B78CC1-76B6-419A-90B5-CDF0FBEC2F58}" dt="2024-11-15T14:23:09.720" v="0" actId="2696"/>
        <pc:sldMkLst>
          <pc:docMk/>
          <pc:sldMk cId="285235618" sldId="615"/>
        </pc:sldMkLst>
      </pc:sldChg>
      <pc:sldChg chg="addSp modSp add mod">
        <pc:chgData name="Mate Csanad" userId="318b3dc6109a1aac" providerId="LiveId" clId="{53B78CC1-76B6-419A-90B5-CDF0FBEC2F58}" dt="2024-11-18T17:10:28.183" v="1875" actId="1076"/>
        <pc:sldMkLst>
          <pc:docMk/>
          <pc:sldMk cId="389189736" sldId="615"/>
        </pc:sldMkLst>
        <pc:spChg chg="add mod">
          <ac:chgData name="Mate Csanad" userId="318b3dc6109a1aac" providerId="LiveId" clId="{53B78CC1-76B6-419A-90B5-CDF0FBEC2F58}" dt="2024-11-18T17:10:28.183" v="1875" actId="1076"/>
          <ac:spMkLst>
            <pc:docMk/>
            <pc:sldMk cId="389189736" sldId="615"/>
            <ac:spMk id="9" creationId="{124891E4-AEDF-32BE-E1F5-1E0DA983268F}"/>
          </ac:spMkLst>
        </pc:spChg>
      </pc:sldChg>
      <pc:sldChg chg="del">
        <pc:chgData name="Mate Csanad" userId="318b3dc6109a1aac" providerId="LiveId" clId="{53B78CC1-76B6-419A-90B5-CDF0FBEC2F58}" dt="2024-11-15T15:28:21.295" v="219" actId="2696"/>
        <pc:sldMkLst>
          <pc:docMk/>
          <pc:sldMk cId="327803791" sldId="616"/>
        </pc:sldMkLst>
      </pc:sldChg>
      <pc:sldChg chg="add">
        <pc:chgData name="Mate Csanad" userId="318b3dc6109a1aac" providerId="LiveId" clId="{53B78CC1-76B6-419A-90B5-CDF0FBEC2F58}" dt="2024-11-15T15:28:24.626" v="220"/>
        <pc:sldMkLst>
          <pc:docMk/>
          <pc:sldMk cId="3638026817" sldId="616"/>
        </pc:sldMkLst>
      </pc:sldChg>
      <pc:sldChg chg="del">
        <pc:chgData name="Mate Csanad" userId="318b3dc6109a1aac" providerId="LiveId" clId="{53B78CC1-76B6-419A-90B5-CDF0FBEC2F58}" dt="2024-11-17T19:41:04.953" v="1173" actId="2696"/>
        <pc:sldMkLst>
          <pc:docMk/>
          <pc:sldMk cId="190273394" sldId="617"/>
        </pc:sldMkLst>
      </pc:sldChg>
      <pc:sldChg chg="addSp delSp modSp add mod ord">
        <pc:chgData name="Mate Csanad" userId="318b3dc6109a1aac" providerId="LiveId" clId="{53B78CC1-76B6-419A-90B5-CDF0FBEC2F58}" dt="2024-11-18T16:35:32.434" v="1294" actId="20577"/>
        <pc:sldMkLst>
          <pc:docMk/>
          <pc:sldMk cId="3161918165" sldId="617"/>
        </pc:sldMkLst>
        <pc:spChg chg="mod">
          <ac:chgData name="Mate Csanad" userId="318b3dc6109a1aac" providerId="LiveId" clId="{53B78CC1-76B6-419A-90B5-CDF0FBEC2F58}" dt="2024-11-18T16:35:32.434" v="1294" actId="20577"/>
          <ac:spMkLst>
            <pc:docMk/>
            <pc:sldMk cId="3161918165" sldId="617"/>
            <ac:spMk id="3" creationId="{0E9EA4EB-1CB6-401E-A1D9-E9E05DA590D4}"/>
          </ac:spMkLst>
        </pc:spChg>
        <pc:spChg chg="add mod">
          <ac:chgData name="Mate Csanad" userId="318b3dc6109a1aac" providerId="LiveId" clId="{53B78CC1-76B6-419A-90B5-CDF0FBEC2F58}" dt="2024-11-17T20:19:15.512" v="1280" actId="790"/>
          <ac:spMkLst>
            <pc:docMk/>
            <pc:sldMk cId="3161918165" sldId="617"/>
            <ac:spMk id="4" creationId="{3BE914BA-3601-0FB3-795C-F0A671E618D6}"/>
          </ac:spMkLst>
        </pc:spChg>
        <pc:spChg chg="del mod">
          <ac:chgData name="Mate Csanad" userId="318b3dc6109a1aac" providerId="LiveId" clId="{53B78CC1-76B6-419A-90B5-CDF0FBEC2F58}" dt="2024-11-17T20:09:31.390" v="1198" actId="478"/>
          <ac:spMkLst>
            <pc:docMk/>
            <pc:sldMk cId="3161918165" sldId="617"/>
            <ac:spMk id="6" creationId="{8F93ADB5-9AF9-B1C2-28F6-BA9D5074EB4C}"/>
          </ac:spMkLst>
        </pc:spChg>
        <pc:spChg chg="add mod">
          <ac:chgData name="Mate Csanad" userId="318b3dc6109a1aac" providerId="LiveId" clId="{53B78CC1-76B6-419A-90B5-CDF0FBEC2F58}" dt="2024-11-17T20:18:42.845" v="1270"/>
          <ac:spMkLst>
            <pc:docMk/>
            <pc:sldMk cId="3161918165" sldId="617"/>
            <ac:spMk id="12" creationId="{22729CEC-8C4E-82EB-45D1-D5DD499D49F6}"/>
          </ac:spMkLst>
        </pc:spChg>
        <pc:picChg chg="add mod">
          <ac:chgData name="Mate Csanad" userId="318b3dc6109a1aac" providerId="LiveId" clId="{53B78CC1-76B6-419A-90B5-CDF0FBEC2F58}" dt="2024-11-17T20:09:48.541" v="1222" actId="14100"/>
          <ac:picMkLst>
            <pc:docMk/>
            <pc:sldMk cId="3161918165" sldId="617"/>
            <ac:picMk id="10" creationId="{C436B75E-5575-CEDB-BBC8-AF81A394297D}"/>
          </ac:picMkLst>
        </pc:picChg>
        <pc:picChg chg="add mod">
          <ac:chgData name="Mate Csanad" userId="318b3dc6109a1aac" providerId="LiveId" clId="{53B78CC1-76B6-419A-90B5-CDF0FBEC2F58}" dt="2024-11-17T20:18:42.845" v="1270"/>
          <ac:picMkLst>
            <pc:docMk/>
            <pc:sldMk cId="3161918165" sldId="617"/>
            <ac:picMk id="11" creationId="{8961F371-8651-7D80-4257-9F2B2644AC41}"/>
          </ac:picMkLst>
        </pc:picChg>
        <pc:picChg chg="del">
          <ac:chgData name="Mate Csanad" userId="318b3dc6109a1aac" providerId="LiveId" clId="{53B78CC1-76B6-419A-90B5-CDF0FBEC2F58}" dt="2024-11-17T19:42:43.960" v="1177" actId="478"/>
          <ac:picMkLst>
            <pc:docMk/>
            <pc:sldMk cId="3161918165" sldId="617"/>
            <ac:picMk id="11" creationId="{C5EBE705-E5FA-5BEF-EFA7-46CAB3B4E2CF}"/>
          </ac:picMkLst>
        </pc:picChg>
        <pc:picChg chg="del">
          <ac:chgData name="Mate Csanad" userId="318b3dc6109a1aac" providerId="LiveId" clId="{53B78CC1-76B6-419A-90B5-CDF0FBEC2F58}" dt="2024-11-17T19:43:11.151" v="1189" actId="21"/>
          <ac:picMkLst>
            <pc:docMk/>
            <pc:sldMk cId="3161918165" sldId="617"/>
            <ac:picMk id="12" creationId="{C47A12F3-AF80-479C-C8EE-51998B27850C}"/>
          </ac:picMkLst>
        </pc:picChg>
        <pc:picChg chg="add del mod">
          <ac:chgData name="Mate Csanad" userId="318b3dc6109a1aac" providerId="LiveId" clId="{53B78CC1-76B6-419A-90B5-CDF0FBEC2F58}" dt="2024-11-17T20:19:03.955" v="1277" actId="478"/>
          <ac:picMkLst>
            <pc:docMk/>
            <pc:sldMk cId="3161918165" sldId="617"/>
            <ac:picMk id="13" creationId="{D8C5ADAB-842E-2BFF-BD17-D0EC552B1B69}"/>
          </ac:picMkLst>
        </pc:picChg>
        <pc:picChg chg="add mod ord">
          <ac:chgData name="Mate Csanad" userId="318b3dc6109a1aac" providerId="LiveId" clId="{53B78CC1-76B6-419A-90B5-CDF0FBEC2F58}" dt="2024-11-17T20:19:02.442" v="1276" actId="167"/>
          <ac:picMkLst>
            <pc:docMk/>
            <pc:sldMk cId="3161918165" sldId="617"/>
            <ac:picMk id="14" creationId="{D5427338-B3AE-5280-9877-AE7BD61960CF}"/>
          </ac:picMkLst>
        </pc:picChg>
      </pc:sldChg>
      <pc:sldChg chg="add">
        <pc:chgData name="Mate Csanad" userId="318b3dc6109a1aac" providerId="LiveId" clId="{53B78CC1-76B6-419A-90B5-CDF0FBEC2F58}" dt="2024-11-15T15:30:13.105" v="230"/>
        <pc:sldMkLst>
          <pc:docMk/>
          <pc:sldMk cId="813122539" sldId="618"/>
        </pc:sldMkLst>
      </pc:sldChg>
      <pc:sldChg chg="del">
        <pc:chgData name="Mate Csanad" userId="318b3dc6109a1aac" providerId="LiveId" clId="{53B78CC1-76B6-419A-90B5-CDF0FBEC2F58}" dt="2024-11-15T15:30:10.397" v="229" actId="2696"/>
        <pc:sldMkLst>
          <pc:docMk/>
          <pc:sldMk cId="2201338094" sldId="618"/>
        </pc:sldMkLst>
      </pc:sldChg>
      <pc:sldChg chg="add ord">
        <pc:chgData name="Mate Csanad" userId="318b3dc6109a1aac" providerId="LiveId" clId="{53B78CC1-76B6-419A-90B5-CDF0FBEC2F58}" dt="2024-11-18T17:19:54.085" v="2059"/>
        <pc:sldMkLst>
          <pc:docMk/>
          <pc:sldMk cId="14923848" sldId="619"/>
        </pc:sldMkLst>
      </pc:sldChg>
      <pc:sldChg chg="del">
        <pc:chgData name="Mate Csanad" userId="318b3dc6109a1aac" providerId="LiveId" clId="{53B78CC1-76B6-419A-90B5-CDF0FBEC2F58}" dt="2024-11-15T15:29:59.013" v="227" actId="2696"/>
        <pc:sldMkLst>
          <pc:docMk/>
          <pc:sldMk cId="628322488" sldId="619"/>
        </pc:sldMkLst>
      </pc:sldChg>
      <pc:sldChg chg="addSp modSp mod ord">
        <pc:chgData name="Mate Csanad" userId="318b3dc6109a1aac" providerId="LiveId" clId="{53B78CC1-76B6-419A-90B5-CDF0FBEC2F58}" dt="2024-11-18T16:37:33.963" v="1386" actId="20577"/>
        <pc:sldMkLst>
          <pc:docMk/>
          <pc:sldMk cId="4191274704" sldId="621"/>
        </pc:sldMkLst>
        <pc:spChg chg="mod">
          <ac:chgData name="Mate Csanad" userId="318b3dc6109a1aac" providerId="LiveId" clId="{53B78CC1-76B6-419A-90B5-CDF0FBEC2F58}" dt="2024-11-18T16:37:33.963" v="1386" actId="20577"/>
          <ac:spMkLst>
            <pc:docMk/>
            <pc:sldMk cId="4191274704" sldId="621"/>
            <ac:spMk id="3" creationId="{48273396-EEC9-5F90-7132-C4811C7EC224}"/>
          </ac:spMkLst>
        </pc:spChg>
        <pc:picChg chg="add mod">
          <ac:chgData name="Mate Csanad" userId="318b3dc6109a1aac" providerId="LiveId" clId="{53B78CC1-76B6-419A-90B5-CDF0FBEC2F58}" dt="2024-11-17T19:43:15.360" v="1191"/>
          <ac:picMkLst>
            <pc:docMk/>
            <pc:sldMk cId="4191274704" sldId="621"/>
            <ac:picMk id="6" creationId="{C47A12F3-AF80-479C-C8EE-51998B27850C}"/>
          </ac:picMkLst>
        </pc:picChg>
        <pc:picChg chg="mod">
          <ac:chgData name="Mate Csanad" userId="318b3dc6109a1aac" providerId="LiveId" clId="{53B78CC1-76B6-419A-90B5-CDF0FBEC2F58}" dt="2024-11-18T16:36:26.774" v="1312" actId="1076"/>
          <ac:picMkLst>
            <pc:docMk/>
            <pc:sldMk cId="4191274704" sldId="621"/>
            <ac:picMk id="9" creationId="{74A41BC0-D81F-462F-6EB8-EEB15C419328}"/>
          </ac:picMkLst>
        </pc:picChg>
        <pc:picChg chg="mod">
          <ac:chgData name="Mate Csanad" userId="318b3dc6109a1aac" providerId="LiveId" clId="{53B78CC1-76B6-419A-90B5-CDF0FBEC2F58}" dt="2024-11-18T16:36:26.774" v="1312" actId="1076"/>
          <ac:picMkLst>
            <pc:docMk/>
            <pc:sldMk cId="4191274704" sldId="621"/>
            <ac:picMk id="10" creationId="{66051DEA-84D9-18CD-16FF-A1A8DE0F7EEE}"/>
          </ac:picMkLst>
        </pc:picChg>
        <pc:picChg chg="mod">
          <ac:chgData name="Mate Csanad" userId="318b3dc6109a1aac" providerId="LiveId" clId="{53B78CC1-76B6-419A-90B5-CDF0FBEC2F58}" dt="2024-11-18T16:36:26.774" v="1312" actId="1076"/>
          <ac:picMkLst>
            <pc:docMk/>
            <pc:sldMk cId="4191274704" sldId="621"/>
            <ac:picMk id="11" creationId="{15555F73-477E-31F6-75E2-730EA07F2161}"/>
          </ac:picMkLst>
        </pc:picChg>
      </pc:sldChg>
      <pc:sldChg chg="del">
        <pc:chgData name="Mate Csanad" userId="318b3dc6109a1aac" providerId="LiveId" clId="{53B78CC1-76B6-419A-90B5-CDF0FBEC2F58}" dt="2024-11-15T15:27:52.804" v="214" actId="47"/>
        <pc:sldMkLst>
          <pc:docMk/>
          <pc:sldMk cId="1402667626" sldId="622"/>
        </pc:sldMkLst>
      </pc:sldChg>
      <pc:sldChg chg="del">
        <pc:chgData name="Mate Csanad" userId="318b3dc6109a1aac" providerId="LiveId" clId="{53B78CC1-76B6-419A-90B5-CDF0FBEC2F58}" dt="2024-11-15T15:21:41.481" v="158" actId="47"/>
        <pc:sldMkLst>
          <pc:docMk/>
          <pc:sldMk cId="3878283766" sldId="623"/>
        </pc:sldMkLst>
      </pc:sldChg>
      <pc:sldChg chg="addSp modSp new mod">
        <pc:chgData name="Mate Csanad" userId="318b3dc6109a1aac" providerId="LiveId" clId="{53B78CC1-76B6-419A-90B5-CDF0FBEC2F58}" dt="2024-11-18T16:40:26.416" v="1457" actId="1036"/>
        <pc:sldMkLst>
          <pc:docMk/>
          <pc:sldMk cId="3771322996" sldId="626"/>
        </pc:sldMkLst>
        <pc:spChg chg="mod">
          <ac:chgData name="Mate Csanad" userId="318b3dc6109a1aac" providerId="LiveId" clId="{53B78CC1-76B6-419A-90B5-CDF0FBEC2F58}" dt="2024-11-18T16:38:06.502" v="1389" actId="790"/>
          <ac:spMkLst>
            <pc:docMk/>
            <pc:sldMk cId="3771322996" sldId="626"/>
            <ac:spMk id="2" creationId="{F9E99676-F73D-BB7F-5171-309445BFF1AC}"/>
          </ac:spMkLst>
        </pc:spChg>
        <pc:spChg chg="mod">
          <ac:chgData name="Mate Csanad" userId="318b3dc6109a1aac" providerId="LiveId" clId="{53B78CC1-76B6-419A-90B5-CDF0FBEC2F58}" dt="2024-11-18T16:39:58.504" v="1444" actId="1036"/>
          <ac:spMkLst>
            <pc:docMk/>
            <pc:sldMk cId="3771322996" sldId="626"/>
            <ac:spMk id="3" creationId="{14F1F338-0937-893B-0D9B-579D81C1BE21}"/>
          </ac:spMkLst>
        </pc:spChg>
        <pc:spChg chg="mod">
          <ac:chgData name="Mate Csanad" userId="318b3dc6109a1aac" providerId="LiveId" clId="{53B78CC1-76B6-419A-90B5-CDF0FBEC2F58}" dt="2024-11-18T16:38:06.502" v="1389" actId="790"/>
          <ac:spMkLst>
            <pc:docMk/>
            <pc:sldMk cId="3771322996" sldId="626"/>
            <ac:spMk id="4" creationId="{CE64814B-13A2-8064-5DBE-2A514034A012}"/>
          </ac:spMkLst>
        </pc:spChg>
        <pc:spChg chg="mod">
          <ac:chgData name="Mate Csanad" userId="318b3dc6109a1aac" providerId="LiveId" clId="{53B78CC1-76B6-419A-90B5-CDF0FBEC2F58}" dt="2024-11-18T16:38:06.502" v="1389" actId="790"/>
          <ac:spMkLst>
            <pc:docMk/>
            <pc:sldMk cId="3771322996" sldId="626"/>
            <ac:spMk id="5" creationId="{73B3DB82-19D4-6BB7-1BA1-0D6AD8518AA7}"/>
          </ac:spMkLst>
        </pc:spChg>
        <pc:spChg chg="mod">
          <ac:chgData name="Mate Csanad" userId="318b3dc6109a1aac" providerId="LiveId" clId="{53B78CC1-76B6-419A-90B5-CDF0FBEC2F58}" dt="2024-11-18T16:38:06.502" v="1389" actId="790"/>
          <ac:spMkLst>
            <pc:docMk/>
            <pc:sldMk cId="3771322996" sldId="626"/>
            <ac:spMk id="9" creationId="{21A850E0-DEA8-734F-DC62-942408D42B41}"/>
          </ac:spMkLst>
        </pc:spChg>
        <pc:spChg chg="mod">
          <ac:chgData name="Mate Csanad" userId="318b3dc6109a1aac" providerId="LiveId" clId="{53B78CC1-76B6-419A-90B5-CDF0FBEC2F58}" dt="2024-11-18T16:38:06.502" v="1389" actId="790"/>
          <ac:spMkLst>
            <pc:docMk/>
            <pc:sldMk cId="3771322996" sldId="626"/>
            <ac:spMk id="10" creationId="{B7B5C58C-39B8-698B-BC74-5B610E171872}"/>
          </ac:spMkLst>
        </pc:spChg>
        <pc:picChg chg="add mod">
          <ac:chgData name="Mate Csanad" userId="318b3dc6109a1aac" providerId="LiveId" clId="{53B78CC1-76B6-419A-90B5-CDF0FBEC2F58}" dt="2024-11-18T16:40:26.416" v="1457" actId="1036"/>
          <ac:picMkLst>
            <pc:docMk/>
            <pc:sldMk cId="3771322996" sldId="626"/>
            <ac:picMk id="7" creationId="{84EBF8C8-B5FC-B8B5-025C-603AA01307C8}"/>
          </ac:picMkLst>
        </pc:picChg>
        <pc:picChg chg="add mod">
          <ac:chgData name="Mate Csanad" userId="318b3dc6109a1aac" providerId="LiveId" clId="{53B78CC1-76B6-419A-90B5-CDF0FBEC2F58}" dt="2024-11-18T16:40:22.592" v="1454" actId="1076"/>
          <ac:picMkLst>
            <pc:docMk/>
            <pc:sldMk cId="3771322996" sldId="626"/>
            <ac:picMk id="8" creationId="{39E60821-00E3-E439-AA11-F2C4FA3CFA35}"/>
          </ac:picMkLst>
        </pc:picChg>
      </pc:sldChg>
      <pc:sldChg chg="addSp delSp modSp new mod">
        <pc:chgData name="Mate Csanad" userId="318b3dc6109a1aac" providerId="LiveId" clId="{53B78CC1-76B6-419A-90B5-CDF0FBEC2F58}" dt="2024-11-18T17:05:44.243" v="1606" actId="20577"/>
        <pc:sldMkLst>
          <pc:docMk/>
          <pc:sldMk cId="1501712860" sldId="627"/>
        </pc:sldMkLst>
        <pc:spChg chg="mod">
          <ac:chgData name="Mate Csanad" userId="318b3dc6109a1aac" providerId="LiveId" clId="{53B78CC1-76B6-419A-90B5-CDF0FBEC2F58}" dt="2024-11-18T16:40:42.608" v="1458" actId="790"/>
          <ac:spMkLst>
            <pc:docMk/>
            <pc:sldMk cId="1501712860" sldId="627"/>
            <ac:spMk id="2" creationId="{D618A23A-DC56-03B7-6F54-4FE23BF1F8EF}"/>
          </ac:spMkLst>
        </pc:spChg>
        <pc:spChg chg="mod">
          <ac:chgData name="Mate Csanad" userId="318b3dc6109a1aac" providerId="LiveId" clId="{53B78CC1-76B6-419A-90B5-CDF0FBEC2F58}" dt="2024-11-18T17:05:44.243" v="1606" actId="20577"/>
          <ac:spMkLst>
            <pc:docMk/>
            <pc:sldMk cId="1501712860" sldId="627"/>
            <ac:spMk id="3" creationId="{E122039E-BEC7-9FEF-488D-C88DF81B3568}"/>
          </ac:spMkLst>
        </pc:spChg>
        <pc:spChg chg="mod">
          <ac:chgData name="Mate Csanad" userId="318b3dc6109a1aac" providerId="LiveId" clId="{53B78CC1-76B6-419A-90B5-CDF0FBEC2F58}" dt="2024-11-18T16:40:42.608" v="1458" actId="790"/>
          <ac:spMkLst>
            <pc:docMk/>
            <pc:sldMk cId="1501712860" sldId="627"/>
            <ac:spMk id="4" creationId="{B20F9A11-90AB-9A8D-CDBE-FC01812A01DB}"/>
          </ac:spMkLst>
        </pc:spChg>
        <pc:spChg chg="mod">
          <ac:chgData name="Mate Csanad" userId="318b3dc6109a1aac" providerId="LiveId" clId="{53B78CC1-76B6-419A-90B5-CDF0FBEC2F58}" dt="2024-11-18T16:40:42.608" v="1458" actId="790"/>
          <ac:spMkLst>
            <pc:docMk/>
            <pc:sldMk cId="1501712860" sldId="627"/>
            <ac:spMk id="5" creationId="{CBF7EB38-48EB-523E-4688-FDCF6ECB5AE5}"/>
          </ac:spMkLst>
        </pc:spChg>
        <pc:spChg chg="mod">
          <ac:chgData name="Mate Csanad" userId="318b3dc6109a1aac" providerId="LiveId" clId="{53B78CC1-76B6-419A-90B5-CDF0FBEC2F58}" dt="2024-11-18T16:40:42.608" v="1458" actId="790"/>
          <ac:spMkLst>
            <pc:docMk/>
            <pc:sldMk cId="1501712860" sldId="627"/>
            <ac:spMk id="7" creationId="{717CDE17-1B02-EB24-E459-941FE8DF13A6}"/>
          </ac:spMkLst>
        </pc:spChg>
        <pc:spChg chg="mod">
          <ac:chgData name="Mate Csanad" userId="318b3dc6109a1aac" providerId="LiveId" clId="{53B78CC1-76B6-419A-90B5-CDF0FBEC2F58}" dt="2024-11-18T16:40:42.608" v="1458" actId="790"/>
          <ac:spMkLst>
            <pc:docMk/>
            <pc:sldMk cId="1501712860" sldId="627"/>
            <ac:spMk id="9" creationId="{3FA0E5A9-64E7-4599-9BC9-C1BFB3D9DB87}"/>
          </ac:spMkLst>
        </pc:spChg>
        <pc:spChg chg="add mod">
          <ac:chgData name="Mate Csanad" userId="318b3dc6109a1aac" providerId="LiveId" clId="{53B78CC1-76B6-419A-90B5-CDF0FBEC2F58}" dt="2024-11-18T17:05:16.155" v="1576" actId="1038"/>
          <ac:spMkLst>
            <pc:docMk/>
            <pc:sldMk cId="1501712860" sldId="627"/>
            <ac:spMk id="10" creationId="{099953DC-D352-04CF-66E4-8B491371C31A}"/>
          </ac:spMkLst>
        </pc:spChg>
        <pc:picChg chg="add mod modCrop">
          <ac:chgData name="Mate Csanad" userId="318b3dc6109a1aac" providerId="LiveId" clId="{53B78CC1-76B6-419A-90B5-CDF0FBEC2F58}" dt="2024-11-18T17:04:50.960" v="1563" actId="1076"/>
          <ac:picMkLst>
            <pc:docMk/>
            <pc:sldMk cId="1501712860" sldId="627"/>
            <ac:picMk id="6" creationId="{3ECD2B2A-7290-042C-3B16-B4A578FA59E1}"/>
          </ac:picMkLst>
        </pc:picChg>
        <pc:picChg chg="add del mod">
          <ac:chgData name="Mate Csanad" userId="318b3dc6109a1aac" providerId="LiveId" clId="{53B78CC1-76B6-419A-90B5-CDF0FBEC2F58}" dt="2024-11-15T15:40:31.376" v="843" actId="478"/>
          <ac:picMkLst>
            <pc:docMk/>
            <pc:sldMk cId="1501712860" sldId="627"/>
            <ac:picMk id="7" creationId="{1C1EFDEA-212A-FF33-9508-2D3BCE38EDBE}"/>
          </ac:picMkLst>
        </pc:picChg>
        <pc:picChg chg="add mod">
          <ac:chgData name="Mate Csanad" userId="318b3dc6109a1aac" providerId="LiveId" clId="{53B78CC1-76B6-419A-90B5-CDF0FBEC2F58}" dt="2024-11-17T09:30:10.568" v="860"/>
          <ac:picMkLst>
            <pc:docMk/>
            <pc:sldMk cId="1501712860" sldId="627"/>
            <ac:picMk id="8" creationId="{A63CE4E5-9B31-A715-22C2-44F8F2EE94E6}"/>
          </ac:picMkLst>
        </pc:picChg>
        <pc:picChg chg="add del mod">
          <ac:chgData name="Mate Csanad" userId="318b3dc6109a1aac" providerId="LiveId" clId="{53B78CC1-76B6-419A-90B5-CDF0FBEC2F58}" dt="2024-11-15T15:40:38.471" v="845" actId="478"/>
          <ac:picMkLst>
            <pc:docMk/>
            <pc:sldMk cId="1501712860" sldId="627"/>
            <ac:picMk id="8" creationId="{C8A40EC9-798C-A86F-EDC8-7048FE6777AF}"/>
          </ac:picMkLst>
        </pc:picChg>
        <pc:picChg chg="add del mod">
          <ac:chgData name="Mate Csanad" userId="318b3dc6109a1aac" providerId="LiveId" clId="{53B78CC1-76B6-419A-90B5-CDF0FBEC2F58}" dt="2024-11-15T15:40:31.926" v="844" actId="478"/>
          <ac:picMkLst>
            <pc:docMk/>
            <pc:sldMk cId="1501712860" sldId="627"/>
            <ac:picMk id="9" creationId="{07F3A00A-98B5-CE9D-F5A1-E670998E8B76}"/>
          </ac:picMkLst>
        </pc:picChg>
      </pc:sldChg>
      <pc:sldChg chg="addSp modSp new mod ord">
        <pc:chgData name="Mate Csanad" userId="318b3dc6109a1aac" providerId="LiveId" clId="{53B78CC1-76B6-419A-90B5-CDF0FBEC2F58}" dt="2024-11-18T17:09:06.701" v="1820"/>
        <pc:sldMkLst>
          <pc:docMk/>
          <pc:sldMk cId="3988279861" sldId="628"/>
        </pc:sldMkLst>
        <pc:spChg chg="mod">
          <ac:chgData name="Mate Csanad" userId="318b3dc6109a1aac" providerId="LiveId" clId="{53B78CC1-76B6-419A-90B5-CDF0FBEC2F58}" dt="2024-11-17T09:35:59.611" v="1006" actId="20577"/>
          <ac:spMkLst>
            <pc:docMk/>
            <pc:sldMk cId="3988279861" sldId="628"/>
            <ac:spMk id="2" creationId="{73FBB7E4-A461-4EFE-F652-622A4BCEAE46}"/>
          </ac:spMkLst>
        </pc:spChg>
        <pc:spChg chg="mod">
          <ac:chgData name="Mate Csanad" userId="318b3dc6109a1aac" providerId="LiveId" clId="{53B78CC1-76B6-419A-90B5-CDF0FBEC2F58}" dt="2024-11-18T17:08:31.103" v="1794" actId="20577"/>
          <ac:spMkLst>
            <pc:docMk/>
            <pc:sldMk cId="3988279861" sldId="628"/>
            <ac:spMk id="3" creationId="{5CF7F2D4-480C-01A7-D3A3-C4C613312F05}"/>
          </ac:spMkLst>
        </pc:spChg>
        <pc:spChg chg="add mod">
          <ac:chgData name="Mate Csanad" userId="318b3dc6109a1aac" providerId="LiveId" clId="{53B78CC1-76B6-419A-90B5-CDF0FBEC2F58}" dt="2024-11-18T17:09:06.701" v="1820"/>
          <ac:spMkLst>
            <pc:docMk/>
            <pc:sldMk cId="3988279861" sldId="628"/>
            <ac:spMk id="6" creationId="{CA45C438-E1E6-244D-76AA-0B3C5727FA13}"/>
          </ac:spMkLst>
        </pc:spChg>
        <pc:picChg chg="add mod">
          <ac:chgData name="Mate Csanad" userId="318b3dc6109a1aac" providerId="LiveId" clId="{53B78CC1-76B6-419A-90B5-CDF0FBEC2F58}" dt="2024-11-15T15:38:59.435" v="824" actId="14100"/>
          <ac:picMkLst>
            <pc:docMk/>
            <pc:sldMk cId="3988279861" sldId="628"/>
            <ac:picMk id="7" creationId="{60E1FDE1-EC08-2F12-90AD-A8E503F8A969}"/>
          </ac:picMkLst>
        </pc:picChg>
        <pc:picChg chg="add mod">
          <ac:chgData name="Mate Csanad" userId="318b3dc6109a1aac" providerId="LiveId" clId="{53B78CC1-76B6-419A-90B5-CDF0FBEC2F58}" dt="2024-11-15T15:39:01.359" v="825" actId="1076"/>
          <ac:picMkLst>
            <pc:docMk/>
            <pc:sldMk cId="3988279861" sldId="628"/>
            <ac:picMk id="8" creationId="{24B4C9C2-0C73-4987-0731-8C3B68E9AC6B}"/>
          </ac:picMkLst>
        </pc:picChg>
      </pc:sldChg>
      <pc:sldChg chg="addSp modSp new mod">
        <pc:chgData name="Mate Csanad" userId="318b3dc6109a1aac" providerId="LiveId" clId="{53B78CC1-76B6-419A-90B5-CDF0FBEC2F58}" dt="2024-11-18T17:09:26.134" v="1825" actId="1076"/>
        <pc:sldMkLst>
          <pc:docMk/>
          <pc:sldMk cId="2016156039" sldId="629"/>
        </pc:sldMkLst>
        <pc:spChg chg="mod">
          <ac:chgData name="Mate Csanad" userId="318b3dc6109a1aac" providerId="LiveId" clId="{53B78CC1-76B6-419A-90B5-CDF0FBEC2F58}" dt="2024-11-17T09:36:10.329" v="1041" actId="20577"/>
          <ac:spMkLst>
            <pc:docMk/>
            <pc:sldMk cId="2016156039" sldId="629"/>
            <ac:spMk id="2" creationId="{B0FE9F96-62BF-445B-B885-4EE4BF96E2BD}"/>
          </ac:spMkLst>
        </pc:spChg>
        <pc:spChg chg="mod">
          <ac:chgData name="Mate Csanad" userId="318b3dc6109a1aac" providerId="LiveId" clId="{53B78CC1-76B6-419A-90B5-CDF0FBEC2F58}" dt="2024-11-15T15:39:22.027" v="828" actId="20577"/>
          <ac:spMkLst>
            <pc:docMk/>
            <pc:sldMk cId="2016156039" sldId="629"/>
            <ac:spMk id="3" creationId="{F12D794D-7855-E238-AAEA-96B055D64889}"/>
          </ac:spMkLst>
        </pc:spChg>
        <pc:spChg chg="add mod">
          <ac:chgData name="Mate Csanad" userId="318b3dc6109a1aac" providerId="LiveId" clId="{53B78CC1-76B6-419A-90B5-CDF0FBEC2F58}" dt="2024-11-18T17:09:26.134" v="1825" actId="1076"/>
          <ac:spMkLst>
            <pc:docMk/>
            <pc:sldMk cId="2016156039" sldId="629"/>
            <ac:spMk id="6" creationId="{2D26E793-BFD3-68F9-A264-33281DE9D182}"/>
          </ac:spMkLst>
        </pc:spChg>
        <pc:picChg chg="add mod">
          <ac:chgData name="Mate Csanad" userId="318b3dc6109a1aac" providerId="LiveId" clId="{53B78CC1-76B6-419A-90B5-CDF0FBEC2F58}" dt="2024-11-18T17:09:22.455" v="1824" actId="14100"/>
          <ac:picMkLst>
            <pc:docMk/>
            <pc:sldMk cId="2016156039" sldId="629"/>
            <ac:picMk id="7" creationId="{EF96E45A-E58E-1CB4-D5D7-CBB8A8CEF07A}"/>
          </ac:picMkLst>
        </pc:picChg>
      </pc:sldChg>
      <pc:sldChg chg="delSp modSp add mod">
        <pc:chgData name="Mate Csanad" userId="318b3dc6109a1aac" providerId="LiveId" clId="{53B78CC1-76B6-419A-90B5-CDF0FBEC2F58}" dt="2024-11-18T17:08:07.462" v="1762" actId="20577"/>
        <pc:sldMkLst>
          <pc:docMk/>
          <pc:sldMk cId="188857295" sldId="630"/>
        </pc:sldMkLst>
        <pc:spChg chg="mod">
          <ac:chgData name="Mate Csanad" userId="318b3dc6109a1aac" providerId="LiveId" clId="{53B78CC1-76B6-419A-90B5-CDF0FBEC2F58}" dt="2024-11-18T17:08:07.462" v="1762" actId="20577"/>
          <ac:spMkLst>
            <pc:docMk/>
            <pc:sldMk cId="188857295" sldId="630"/>
            <ac:spMk id="3" creationId="{9C91D45C-160B-E1D4-76D9-499ED850AD8D}"/>
          </ac:spMkLst>
        </pc:spChg>
        <pc:picChg chg="mod">
          <ac:chgData name="Mate Csanad" userId="318b3dc6109a1aac" providerId="LiveId" clId="{53B78CC1-76B6-419A-90B5-CDF0FBEC2F58}" dt="2024-11-15T15:41:06.203" v="849" actId="14100"/>
          <ac:picMkLst>
            <pc:docMk/>
            <pc:sldMk cId="188857295" sldId="630"/>
            <ac:picMk id="7" creationId="{A9BADE76-07AE-11A4-ABB2-247CF3C6501B}"/>
          </ac:picMkLst>
        </pc:picChg>
        <pc:picChg chg="del mod">
          <ac:chgData name="Mate Csanad" userId="318b3dc6109a1aac" providerId="LiveId" clId="{53B78CC1-76B6-419A-90B5-CDF0FBEC2F58}" dt="2024-11-15T15:41:35.660" v="856" actId="21"/>
          <ac:picMkLst>
            <pc:docMk/>
            <pc:sldMk cId="188857295" sldId="630"/>
            <ac:picMk id="8" creationId="{A63CE4E5-9B31-A715-22C2-44F8F2EE94E6}"/>
          </ac:picMkLst>
        </pc:picChg>
        <pc:picChg chg="del mod">
          <ac:chgData name="Mate Csanad" userId="318b3dc6109a1aac" providerId="LiveId" clId="{53B78CC1-76B6-419A-90B5-CDF0FBEC2F58}" dt="2024-11-15T15:41:27.138" v="851" actId="21"/>
          <ac:picMkLst>
            <pc:docMk/>
            <pc:sldMk cId="188857295" sldId="630"/>
            <ac:picMk id="9" creationId="{611AB67A-CEEC-5464-D52C-5114ABB96336}"/>
          </ac:picMkLst>
        </pc:picChg>
      </pc:sldChg>
      <pc:sldChg chg="new del">
        <pc:chgData name="Mate Csanad" userId="318b3dc6109a1aac" providerId="LiveId" clId="{53B78CC1-76B6-419A-90B5-CDF0FBEC2F58}" dt="2024-11-15T15:40:05.319" v="834" actId="47"/>
        <pc:sldMkLst>
          <pc:docMk/>
          <pc:sldMk cId="3168097471" sldId="630"/>
        </pc:sldMkLst>
      </pc:sldChg>
      <pc:sldChg chg="addSp delSp modSp add mod">
        <pc:chgData name="Mate Csanad" userId="318b3dc6109a1aac" providerId="LiveId" clId="{53B78CC1-76B6-419A-90B5-CDF0FBEC2F58}" dt="2024-11-18T17:07:00.753" v="1658" actId="6549"/>
        <pc:sldMkLst>
          <pc:docMk/>
          <pc:sldMk cId="1359796394" sldId="631"/>
        </pc:sldMkLst>
        <pc:spChg chg="mod">
          <ac:chgData name="Mate Csanad" userId="318b3dc6109a1aac" providerId="LiveId" clId="{53B78CC1-76B6-419A-90B5-CDF0FBEC2F58}" dt="2024-11-18T17:07:00.753" v="1658" actId="6549"/>
          <ac:spMkLst>
            <pc:docMk/>
            <pc:sldMk cId="1359796394" sldId="631"/>
            <ac:spMk id="3" creationId="{80A6230C-3CCF-08B1-C34A-87762EABB10B}"/>
          </ac:spMkLst>
        </pc:spChg>
        <pc:picChg chg="del mod">
          <ac:chgData name="Mate Csanad" userId="318b3dc6109a1aac" providerId="LiveId" clId="{53B78CC1-76B6-419A-90B5-CDF0FBEC2F58}" dt="2024-11-15T15:40:39.886" v="846" actId="478"/>
          <ac:picMkLst>
            <pc:docMk/>
            <pc:sldMk cId="1359796394" sldId="631"/>
            <ac:picMk id="7" creationId="{236DA5F2-302A-0EE4-C136-20BD35ACA93A}"/>
          </ac:picMkLst>
        </pc:picChg>
        <pc:picChg chg="del">
          <ac:chgData name="Mate Csanad" userId="318b3dc6109a1aac" providerId="LiveId" clId="{53B78CC1-76B6-419A-90B5-CDF0FBEC2F58}" dt="2024-11-15T15:40:22.154" v="839" actId="478"/>
          <ac:picMkLst>
            <pc:docMk/>
            <pc:sldMk cId="1359796394" sldId="631"/>
            <ac:picMk id="8" creationId="{E8F4E44C-87DE-6AE9-EB75-B4B29D6403A4}"/>
          </ac:picMkLst>
        </pc:picChg>
        <pc:picChg chg="del">
          <ac:chgData name="Mate Csanad" userId="318b3dc6109a1aac" providerId="LiveId" clId="{53B78CC1-76B6-419A-90B5-CDF0FBEC2F58}" dt="2024-11-15T15:40:20.691" v="838" actId="478"/>
          <ac:picMkLst>
            <pc:docMk/>
            <pc:sldMk cId="1359796394" sldId="631"/>
            <ac:picMk id="9" creationId="{6839F291-95FE-FACF-977E-89BE1C6443FC}"/>
          </ac:picMkLst>
        </pc:picChg>
        <pc:picChg chg="add mod">
          <ac:chgData name="Mate Csanad" userId="318b3dc6109a1aac" providerId="LiveId" clId="{53B78CC1-76B6-419A-90B5-CDF0FBEC2F58}" dt="2024-11-15T15:41:29.042" v="852"/>
          <ac:picMkLst>
            <pc:docMk/>
            <pc:sldMk cId="1359796394" sldId="631"/>
            <ac:picMk id="10" creationId="{611AB67A-CEEC-5464-D52C-5114ABB96336}"/>
          </ac:picMkLst>
        </pc:picChg>
      </pc:sldChg>
      <pc:sldChg chg="new del">
        <pc:chgData name="Mate Csanad" userId="318b3dc6109a1aac" providerId="LiveId" clId="{53B78CC1-76B6-419A-90B5-CDF0FBEC2F58}" dt="2024-11-15T15:40:06.285" v="835" actId="47"/>
        <pc:sldMkLst>
          <pc:docMk/>
          <pc:sldMk cId="3284759838" sldId="631"/>
        </pc:sldMkLst>
      </pc:sldChg>
      <pc:sldChg chg="addSp delSp modSp new del mod">
        <pc:chgData name="Mate Csanad" userId="318b3dc6109a1aac" providerId="LiveId" clId="{53B78CC1-76B6-419A-90B5-CDF0FBEC2F58}" dt="2024-11-17T09:35:18.722" v="925" actId="47"/>
        <pc:sldMkLst>
          <pc:docMk/>
          <pc:sldMk cId="417953836" sldId="632"/>
        </pc:sldMkLst>
        <pc:spChg chg="mod">
          <ac:chgData name="Mate Csanad" userId="318b3dc6109a1aac" providerId="LiveId" clId="{53B78CC1-76B6-419A-90B5-CDF0FBEC2F58}" dt="2024-11-15T15:41:33.335" v="855" actId="20577"/>
          <ac:spMkLst>
            <pc:docMk/>
            <pc:sldMk cId="417953836" sldId="632"/>
            <ac:spMk id="3" creationId="{2BA6A863-275B-20ED-3F5B-A2164D6B664D}"/>
          </ac:spMkLst>
        </pc:spChg>
        <pc:picChg chg="add del mod">
          <ac:chgData name="Mate Csanad" userId="318b3dc6109a1aac" providerId="LiveId" clId="{53B78CC1-76B6-419A-90B5-CDF0FBEC2F58}" dt="2024-11-17T09:30:08.996" v="859" actId="21"/>
          <ac:picMkLst>
            <pc:docMk/>
            <pc:sldMk cId="417953836" sldId="632"/>
            <ac:picMk id="8" creationId="{A63CE4E5-9B31-A715-22C2-44F8F2EE94E6}"/>
          </ac:picMkLst>
        </pc:picChg>
      </pc:sldChg>
      <pc:sldChg chg="add">
        <pc:chgData name="Mate Csanad" userId="318b3dc6109a1aac" providerId="LiveId" clId="{53B78CC1-76B6-419A-90B5-CDF0FBEC2F58}" dt="2024-11-15T15:47:50.045" v="858"/>
        <pc:sldMkLst>
          <pc:docMk/>
          <pc:sldMk cId="0" sldId="633"/>
        </pc:sldMkLst>
      </pc:sldChg>
      <pc:sldChg chg="addSp delSp modSp new mod">
        <pc:chgData name="Mate Csanad" userId="318b3dc6109a1aac" providerId="LiveId" clId="{53B78CC1-76B6-419A-90B5-CDF0FBEC2F58}" dt="2024-11-17T19:40:49.640" v="1172" actId="20577"/>
        <pc:sldMkLst>
          <pc:docMk/>
          <pc:sldMk cId="2204781852" sldId="634"/>
        </pc:sldMkLst>
        <pc:spChg chg="mod">
          <ac:chgData name="Mate Csanad" userId="318b3dc6109a1aac" providerId="LiveId" clId="{53B78CC1-76B6-419A-90B5-CDF0FBEC2F58}" dt="2024-11-17T09:30:26.001" v="893" actId="20577"/>
          <ac:spMkLst>
            <pc:docMk/>
            <pc:sldMk cId="2204781852" sldId="634"/>
            <ac:spMk id="2" creationId="{55879CA0-BC47-B83F-3631-41AAE377FE47}"/>
          </ac:spMkLst>
        </pc:spChg>
        <pc:spChg chg="add del mod">
          <ac:chgData name="Mate Csanad" userId="318b3dc6109a1aac" providerId="LiveId" clId="{53B78CC1-76B6-419A-90B5-CDF0FBEC2F58}" dt="2024-11-17T19:40:49.640" v="1172" actId="20577"/>
          <ac:spMkLst>
            <pc:docMk/>
            <pc:sldMk cId="2204781852" sldId="634"/>
            <ac:spMk id="3" creationId="{513F2A37-2B13-4984-1CE9-8DFBF049B424}"/>
          </ac:spMkLst>
        </pc:spChg>
        <pc:picChg chg="add del mod ord">
          <ac:chgData name="Mate Csanad" userId="318b3dc6109a1aac" providerId="LiveId" clId="{53B78CC1-76B6-419A-90B5-CDF0FBEC2F58}" dt="2024-11-17T09:31:04.444" v="895" actId="22"/>
          <ac:picMkLst>
            <pc:docMk/>
            <pc:sldMk cId="2204781852" sldId="634"/>
            <ac:picMk id="8" creationId="{58AC52FC-E449-A4F6-8D7C-0630EC86EF7E}"/>
          </ac:picMkLst>
        </pc:picChg>
        <pc:picChg chg="add mod">
          <ac:chgData name="Mate Csanad" userId="318b3dc6109a1aac" providerId="LiveId" clId="{53B78CC1-76B6-419A-90B5-CDF0FBEC2F58}" dt="2024-11-17T19:38:41.995" v="1047" actId="14100"/>
          <ac:picMkLst>
            <pc:docMk/>
            <pc:sldMk cId="2204781852" sldId="634"/>
            <ac:picMk id="8" creationId="{6D14985F-8263-1947-FEEB-7BDE9F83ADF9}"/>
          </ac:picMkLst>
        </pc:picChg>
        <pc:picChg chg="add mod">
          <ac:chgData name="Mate Csanad" userId="318b3dc6109a1aac" providerId="LiveId" clId="{53B78CC1-76B6-419A-90B5-CDF0FBEC2F58}" dt="2024-11-17T19:40:00.527" v="1050" actId="14100"/>
          <ac:picMkLst>
            <pc:docMk/>
            <pc:sldMk cId="2204781852" sldId="634"/>
            <ac:picMk id="10" creationId="{88FEDBD4-A4A5-20C5-A1E4-3AE8595EDE6D}"/>
          </ac:picMkLst>
        </pc:picChg>
        <pc:picChg chg="add mod">
          <ac:chgData name="Mate Csanad" userId="318b3dc6109a1aac" providerId="LiveId" clId="{53B78CC1-76B6-419A-90B5-CDF0FBEC2F58}" dt="2024-11-17T19:39:56.175" v="1049" actId="1076"/>
          <ac:picMkLst>
            <pc:docMk/>
            <pc:sldMk cId="2204781852" sldId="634"/>
            <ac:picMk id="12" creationId="{DF7E818E-D517-C92E-CEF3-D32F39D6470B}"/>
          </ac:picMkLst>
        </pc:picChg>
        <pc:picChg chg="add del mod modCrop">
          <ac:chgData name="Mate Csanad" userId="318b3dc6109a1aac" providerId="LiveId" clId="{53B78CC1-76B6-419A-90B5-CDF0FBEC2F58}" dt="2024-11-17T19:38:26.623" v="1042" actId="478"/>
          <ac:picMkLst>
            <pc:docMk/>
            <pc:sldMk cId="2204781852" sldId="634"/>
            <ac:picMk id="14" creationId="{F60D18EA-F343-C59E-950D-F731FC9035FE}"/>
          </ac:picMkLst>
        </pc:picChg>
      </pc:sldChg>
      <pc:sldChg chg="addSp modSp mod">
        <pc:chgData name="Mate Csanad" userId="318b3dc6109a1aac" providerId="LiveId" clId="{53B78CC1-76B6-419A-90B5-CDF0FBEC2F58}" dt="2024-11-18T17:10:20.998" v="1873" actId="1038"/>
        <pc:sldMkLst>
          <pc:docMk/>
          <pc:sldMk cId="1429042468" sldId="635"/>
        </pc:sldMkLst>
        <pc:spChg chg="add mod">
          <ac:chgData name="Mate Csanad" userId="318b3dc6109a1aac" providerId="LiveId" clId="{53B78CC1-76B6-419A-90B5-CDF0FBEC2F58}" dt="2024-11-18T17:10:20.998" v="1873" actId="1038"/>
          <ac:spMkLst>
            <pc:docMk/>
            <pc:sldMk cId="1429042468" sldId="635"/>
            <ac:spMk id="6" creationId="{2AEEB136-C4F5-B618-4564-EA2BE54B5765}"/>
          </ac:spMkLst>
        </pc:spChg>
      </pc:sldChg>
      <pc:sldChg chg="addSp modSp mod">
        <pc:chgData name="Mate Csanad" userId="318b3dc6109a1aac" providerId="LiveId" clId="{53B78CC1-76B6-419A-90B5-CDF0FBEC2F58}" dt="2024-11-18T17:10:07.922" v="1860" actId="1076"/>
        <pc:sldMkLst>
          <pc:docMk/>
          <pc:sldMk cId="2302481046" sldId="636"/>
        </pc:sldMkLst>
        <pc:spChg chg="add mod">
          <ac:chgData name="Mate Csanad" userId="318b3dc6109a1aac" providerId="LiveId" clId="{53B78CC1-76B6-419A-90B5-CDF0FBEC2F58}" dt="2024-11-18T17:10:07.922" v="1860" actId="1076"/>
          <ac:spMkLst>
            <pc:docMk/>
            <pc:sldMk cId="2302481046" sldId="636"/>
            <ac:spMk id="6" creationId="{8491BFED-0CC1-0D06-63ED-39E2324A0065}"/>
          </ac:spMkLst>
        </pc:spChg>
        <pc:spChg chg="add mod">
          <ac:chgData name="Mate Csanad" userId="318b3dc6109a1aac" providerId="LiveId" clId="{53B78CC1-76B6-419A-90B5-CDF0FBEC2F58}" dt="2024-11-18T17:09:54.590" v="1856" actId="1076"/>
          <ac:spMkLst>
            <pc:docMk/>
            <pc:sldMk cId="2302481046" sldId="636"/>
            <ac:spMk id="11" creationId="{FE9D0B60-726B-CE0F-92D8-15C14743A572}"/>
          </ac:spMkLst>
        </pc:spChg>
      </pc:sldChg>
      <pc:sldChg chg="addSp delSp modSp new mod">
        <pc:chgData name="Mate Csanad" userId="318b3dc6109a1aac" providerId="LiveId" clId="{53B78CC1-76B6-419A-90B5-CDF0FBEC2F58}" dt="2024-11-18T17:19:25.222" v="2055" actId="1076"/>
        <pc:sldMkLst>
          <pc:docMk/>
          <pc:sldMk cId="2007721443" sldId="637"/>
        </pc:sldMkLst>
        <pc:spChg chg="mod">
          <ac:chgData name="Mate Csanad" userId="318b3dc6109a1aac" providerId="LiveId" clId="{53B78CC1-76B6-419A-90B5-CDF0FBEC2F58}" dt="2024-11-18T17:15:40.838" v="1891" actId="20577"/>
          <ac:spMkLst>
            <pc:docMk/>
            <pc:sldMk cId="2007721443" sldId="637"/>
            <ac:spMk id="2" creationId="{A8D8D8C8-1194-6A13-863A-48E6749D8940}"/>
          </ac:spMkLst>
        </pc:spChg>
        <pc:spChg chg="mod">
          <ac:chgData name="Mate Csanad" userId="318b3dc6109a1aac" providerId="LiveId" clId="{53B78CC1-76B6-419A-90B5-CDF0FBEC2F58}" dt="2024-11-18T17:16:20.722" v="1950" actId="1076"/>
          <ac:spMkLst>
            <pc:docMk/>
            <pc:sldMk cId="2007721443" sldId="637"/>
            <ac:spMk id="3" creationId="{5976A736-5571-8E8C-A682-92FA105AC80B}"/>
          </ac:spMkLst>
        </pc:spChg>
        <pc:spChg chg="add del mod">
          <ac:chgData name="Mate Csanad" userId="318b3dc6109a1aac" providerId="LiveId" clId="{53B78CC1-76B6-419A-90B5-CDF0FBEC2F58}" dt="2024-11-18T17:16:41.115" v="1958" actId="478"/>
          <ac:spMkLst>
            <pc:docMk/>
            <pc:sldMk cId="2007721443" sldId="637"/>
            <ac:spMk id="8" creationId="{15785071-D079-2C75-8B76-67DDC655305E}"/>
          </ac:spMkLst>
        </pc:spChg>
        <pc:spChg chg="add del mod">
          <ac:chgData name="Mate Csanad" userId="318b3dc6109a1aac" providerId="LiveId" clId="{53B78CC1-76B6-419A-90B5-CDF0FBEC2F58}" dt="2024-11-18T17:16:32.844" v="1954" actId="478"/>
          <ac:spMkLst>
            <pc:docMk/>
            <pc:sldMk cId="2007721443" sldId="637"/>
            <ac:spMk id="9" creationId="{B82E39D1-C58C-48ED-3C5F-96501FF2D510}"/>
          </ac:spMkLst>
        </pc:spChg>
        <pc:spChg chg="add del mod">
          <ac:chgData name="Mate Csanad" userId="318b3dc6109a1aac" providerId="LiveId" clId="{53B78CC1-76B6-419A-90B5-CDF0FBEC2F58}" dt="2024-11-18T17:16:46.018" v="1961" actId="478"/>
          <ac:spMkLst>
            <pc:docMk/>
            <pc:sldMk cId="2007721443" sldId="637"/>
            <ac:spMk id="10" creationId="{F6ACD465-2E68-9844-9B75-E2108103B773}"/>
          </ac:spMkLst>
        </pc:spChg>
        <pc:spChg chg="add del mod">
          <ac:chgData name="Mate Csanad" userId="318b3dc6109a1aac" providerId="LiveId" clId="{53B78CC1-76B6-419A-90B5-CDF0FBEC2F58}" dt="2024-11-18T17:16:34.682" v="1955" actId="478"/>
          <ac:spMkLst>
            <pc:docMk/>
            <pc:sldMk cId="2007721443" sldId="637"/>
            <ac:spMk id="11" creationId="{A47E8851-0AFA-6843-A0B9-3443E3C931F8}"/>
          </ac:spMkLst>
        </pc:spChg>
        <pc:spChg chg="add del mod">
          <ac:chgData name="Mate Csanad" userId="318b3dc6109a1aac" providerId="LiveId" clId="{53B78CC1-76B6-419A-90B5-CDF0FBEC2F58}" dt="2024-11-18T17:17:23.125" v="2000" actId="478"/>
          <ac:spMkLst>
            <pc:docMk/>
            <pc:sldMk cId="2007721443" sldId="637"/>
            <ac:spMk id="12" creationId="{702E3D0D-EBD4-2E67-22E4-F5072C66D8EF}"/>
          </ac:spMkLst>
        </pc:spChg>
        <pc:spChg chg="add mod">
          <ac:chgData name="Mate Csanad" userId="318b3dc6109a1aac" providerId="LiveId" clId="{53B78CC1-76B6-419A-90B5-CDF0FBEC2F58}" dt="2024-11-18T17:17:57.888" v="2014" actId="1076"/>
          <ac:spMkLst>
            <pc:docMk/>
            <pc:sldMk cId="2007721443" sldId="637"/>
            <ac:spMk id="16" creationId="{1326B190-9C48-E14E-215B-20C792A00397}"/>
          </ac:spMkLst>
        </pc:spChg>
        <pc:spChg chg="add mod">
          <ac:chgData name="Mate Csanad" userId="318b3dc6109a1aac" providerId="LiveId" clId="{53B78CC1-76B6-419A-90B5-CDF0FBEC2F58}" dt="2024-11-18T17:19:25.222" v="2055" actId="1076"/>
          <ac:spMkLst>
            <pc:docMk/>
            <pc:sldMk cId="2007721443" sldId="637"/>
            <ac:spMk id="17" creationId="{F2DA40DE-1744-DCAF-DD07-0B4D7DFB0A50}"/>
          </ac:spMkLst>
        </pc:spChg>
        <pc:picChg chg="add del mod">
          <ac:chgData name="Mate Csanad" userId="318b3dc6109a1aac" providerId="LiveId" clId="{53B78CC1-76B6-419A-90B5-CDF0FBEC2F58}" dt="2024-11-18T17:17:21.115" v="1999" actId="478"/>
          <ac:picMkLst>
            <pc:docMk/>
            <pc:sldMk cId="2007721443" sldId="637"/>
            <ac:picMk id="7" creationId="{99ABE5BA-955C-E7B2-982E-56A83C34E690}"/>
          </ac:picMkLst>
        </pc:picChg>
        <pc:picChg chg="add del mod">
          <ac:chgData name="Mate Csanad" userId="318b3dc6109a1aac" providerId="LiveId" clId="{53B78CC1-76B6-419A-90B5-CDF0FBEC2F58}" dt="2024-11-18T17:17:39.025" v="2005" actId="1076"/>
          <ac:picMkLst>
            <pc:docMk/>
            <pc:sldMk cId="2007721443" sldId="637"/>
            <ac:picMk id="13" creationId="{CB394529-C651-B17E-C4F0-31F82793DC28}"/>
          </ac:picMkLst>
        </pc:picChg>
        <pc:picChg chg="add mod">
          <ac:chgData name="Mate Csanad" userId="318b3dc6109a1aac" providerId="LiveId" clId="{53B78CC1-76B6-419A-90B5-CDF0FBEC2F58}" dt="2024-11-18T17:17:39.025" v="2005" actId="1076"/>
          <ac:picMkLst>
            <pc:docMk/>
            <pc:sldMk cId="2007721443" sldId="637"/>
            <ac:picMk id="14" creationId="{C18FF1B4-C8F2-EBC4-4F58-43D2E8858F28}"/>
          </ac:picMkLst>
        </pc:picChg>
        <pc:picChg chg="add mod">
          <ac:chgData name="Mate Csanad" userId="318b3dc6109a1aac" providerId="LiveId" clId="{53B78CC1-76B6-419A-90B5-CDF0FBEC2F58}" dt="2024-11-18T17:17:27.118" v="2002" actId="14100"/>
          <ac:picMkLst>
            <pc:docMk/>
            <pc:sldMk cId="2007721443" sldId="637"/>
            <ac:picMk id="15" creationId="{1054FE6C-0949-FA88-A5F7-B427E081210B}"/>
          </ac:picMkLst>
        </pc:picChg>
      </pc:sldChg>
      <pc:sldChg chg="addSp delSp modSp new mod">
        <pc:chgData name="Mate Csanad" userId="318b3dc6109a1aac" providerId="LiveId" clId="{53B78CC1-76B6-419A-90B5-CDF0FBEC2F58}" dt="2024-11-18T17:19:30.108" v="2057" actId="1076"/>
        <pc:sldMkLst>
          <pc:docMk/>
          <pc:sldMk cId="858027183" sldId="638"/>
        </pc:sldMkLst>
        <pc:spChg chg="mod">
          <ac:chgData name="Mate Csanad" userId="318b3dc6109a1aac" providerId="LiveId" clId="{53B78CC1-76B6-419A-90B5-CDF0FBEC2F58}" dt="2024-11-18T17:15:58.327" v="1922" actId="20577"/>
          <ac:spMkLst>
            <pc:docMk/>
            <pc:sldMk cId="858027183" sldId="638"/>
            <ac:spMk id="2" creationId="{AAF6EE59-F0A9-2EAF-0C5C-75412C3137B9}"/>
          </ac:spMkLst>
        </pc:spChg>
        <pc:spChg chg="mod">
          <ac:chgData name="Mate Csanad" userId="318b3dc6109a1aac" providerId="LiveId" clId="{53B78CC1-76B6-419A-90B5-CDF0FBEC2F58}" dt="2024-11-18T17:16:03.679" v="1946" actId="20577"/>
          <ac:spMkLst>
            <pc:docMk/>
            <pc:sldMk cId="858027183" sldId="638"/>
            <ac:spMk id="3" creationId="{7022E9D1-EC43-0531-044B-A3EA624C26AE}"/>
          </ac:spMkLst>
        </pc:spChg>
        <pc:spChg chg="add del mod">
          <ac:chgData name="Mate Csanad" userId="318b3dc6109a1aac" providerId="LiveId" clId="{53B78CC1-76B6-419A-90B5-CDF0FBEC2F58}" dt="2024-11-18T17:18:29.205" v="2021" actId="478"/>
          <ac:spMkLst>
            <pc:docMk/>
            <pc:sldMk cId="858027183" sldId="638"/>
            <ac:spMk id="8" creationId="{DC1BC9F9-9A03-C6AF-C15B-BCC1970984F0}"/>
          </ac:spMkLst>
        </pc:spChg>
        <pc:spChg chg="add del mod">
          <ac:chgData name="Mate Csanad" userId="318b3dc6109a1aac" providerId="LiveId" clId="{53B78CC1-76B6-419A-90B5-CDF0FBEC2F58}" dt="2024-11-18T17:18:23.224" v="2017" actId="478"/>
          <ac:spMkLst>
            <pc:docMk/>
            <pc:sldMk cId="858027183" sldId="638"/>
            <ac:spMk id="9" creationId="{8429DF4C-42EC-94E7-5C0E-590AA5C1C935}"/>
          </ac:spMkLst>
        </pc:spChg>
        <pc:spChg chg="add del mod">
          <ac:chgData name="Mate Csanad" userId="318b3dc6109a1aac" providerId="LiveId" clId="{53B78CC1-76B6-419A-90B5-CDF0FBEC2F58}" dt="2024-11-18T17:18:26.753" v="2020" actId="478"/>
          <ac:spMkLst>
            <pc:docMk/>
            <pc:sldMk cId="858027183" sldId="638"/>
            <ac:spMk id="10" creationId="{683719EB-49F9-0051-52B0-872849DE6901}"/>
          </ac:spMkLst>
        </pc:spChg>
        <pc:spChg chg="add del mod">
          <ac:chgData name="Mate Csanad" userId="318b3dc6109a1aac" providerId="LiveId" clId="{53B78CC1-76B6-419A-90B5-CDF0FBEC2F58}" dt="2024-11-18T17:18:25.006" v="2019" actId="478"/>
          <ac:spMkLst>
            <pc:docMk/>
            <pc:sldMk cId="858027183" sldId="638"/>
            <ac:spMk id="11" creationId="{97AA06F8-75C1-EA0F-D49E-88CB65AE616E}"/>
          </ac:spMkLst>
        </pc:spChg>
        <pc:spChg chg="add del mod">
          <ac:chgData name="Mate Csanad" userId="318b3dc6109a1aac" providerId="LiveId" clId="{53B78CC1-76B6-419A-90B5-CDF0FBEC2F58}" dt="2024-11-18T17:18:38" v="2026" actId="478"/>
          <ac:spMkLst>
            <pc:docMk/>
            <pc:sldMk cId="858027183" sldId="638"/>
            <ac:spMk id="12" creationId="{3A6F3B94-AB0E-84CE-D1D9-FD6C74998297}"/>
          </ac:spMkLst>
        </pc:spChg>
        <pc:spChg chg="add mod">
          <ac:chgData name="Mate Csanad" userId="318b3dc6109a1aac" providerId="LiveId" clId="{53B78CC1-76B6-419A-90B5-CDF0FBEC2F58}" dt="2024-11-18T17:19:30.108" v="2057" actId="1076"/>
          <ac:spMkLst>
            <pc:docMk/>
            <pc:sldMk cId="858027183" sldId="638"/>
            <ac:spMk id="17" creationId="{7B3B6DCE-700D-C779-E5D2-32DA827C4085}"/>
          </ac:spMkLst>
        </pc:spChg>
        <pc:picChg chg="add del mod">
          <ac:chgData name="Mate Csanad" userId="318b3dc6109a1aac" providerId="LiveId" clId="{53B78CC1-76B6-419A-90B5-CDF0FBEC2F58}" dt="2024-11-18T17:18:34.091" v="2023" actId="478"/>
          <ac:picMkLst>
            <pc:docMk/>
            <pc:sldMk cId="858027183" sldId="638"/>
            <ac:picMk id="7" creationId="{A932CAA1-577C-BEB2-B342-8B54B22173F7}"/>
          </ac:picMkLst>
        </pc:picChg>
        <pc:picChg chg="add mod">
          <ac:chgData name="Mate Csanad" userId="318b3dc6109a1aac" providerId="LiveId" clId="{53B78CC1-76B6-419A-90B5-CDF0FBEC2F58}" dt="2024-11-18T17:18:58.460" v="2032" actId="1076"/>
          <ac:picMkLst>
            <pc:docMk/>
            <pc:sldMk cId="858027183" sldId="638"/>
            <ac:picMk id="13" creationId="{4C54F58A-A3B5-F6CD-FD1F-2D7288179610}"/>
          </ac:picMkLst>
        </pc:picChg>
        <pc:picChg chg="add mod">
          <ac:chgData name="Mate Csanad" userId="318b3dc6109a1aac" providerId="LiveId" clId="{53B78CC1-76B6-419A-90B5-CDF0FBEC2F58}" dt="2024-11-18T17:18:58.460" v="2032" actId="1076"/>
          <ac:picMkLst>
            <pc:docMk/>
            <pc:sldMk cId="858027183" sldId="638"/>
            <ac:picMk id="14" creationId="{CCA88F77-5C6D-37D1-D2B6-EBC69ACA1735}"/>
          </ac:picMkLst>
        </pc:picChg>
        <pc:picChg chg="add mod">
          <ac:chgData name="Mate Csanad" userId="318b3dc6109a1aac" providerId="LiveId" clId="{53B78CC1-76B6-419A-90B5-CDF0FBEC2F58}" dt="2024-11-18T17:18:46.744" v="2029" actId="14100"/>
          <ac:picMkLst>
            <pc:docMk/>
            <pc:sldMk cId="858027183" sldId="638"/>
            <ac:picMk id="15" creationId="{243E2DB0-D49B-11CC-B385-77C660CBC148}"/>
          </ac:picMkLst>
        </pc:picChg>
        <pc:picChg chg="add mod">
          <ac:chgData name="Mate Csanad" userId="318b3dc6109a1aac" providerId="LiveId" clId="{53B78CC1-76B6-419A-90B5-CDF0FBEC2F58}" dt="2024-11-18T17:18:51.540" v="2031" actId="571"/>
          <ac:picMkLst>
            <pc:docMk/>
            <pc:sldMk cId="858027183" sldId="638"/>
            <ac:picMk id="16" creationId="{F58ECF87-3202-C33D-1B54-59D1E7A68E16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B83C9D-902E-40D7-AD23-CC20841CBA8F}" type="datetimeFigureOut">
              <a:rPr lang="hu-HU" smtClean="0"/>
              <a:t>2024. 12. 03.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CD19B-B35A-4FAF-936E-9F47122B64BA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588989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0694F8-0A54-424E-928D-D3EAC3B0E438}" type="slidenum">
              <a:rPr lang="hu-HU" smtClean="0"/>
              <a:t>22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122425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17779" y="802298"/>
            <a:ext cx="8637073" cy="2541431"/>
          </a:xfrm>
        </p:spPr>
        <p:txBody>
          <a:bodyPr bIns="0" anchor="b">
            <a:normAutofit/>
          </a:bodyPr>
          <a:lstStyle>
            <a:lvl1pPr algn="l">
              <a:defRPr sz="6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17780" y="3531204"/>
            <a:ext cx="8637072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800" b="0" cap="all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hu-HU"/>
              <a:t>Kattintson ide az alcím mintájának szerkesztéséhez</a:t>
            </a: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417780" y="3528542"/>
            <a:ext cx="863707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3191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306"/>
            <a:ext cx="11150103" cy="820255"/>
          </a:xfrm>
        </p:spPr>
        <p:txBody>
          <a:bodyPr anchor="b"/>
          <a:lstStyle/>
          <a:p>
            <a:r>
              <a:rPr lang="hu-HU" dirty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2975" y="1254840"/>
            <a:ext cx="11150103" cy="4977283"/>
          </a:xfrm>
        </p:spPr>
        <p:txBody>
          <a:bodyPr anchor="t"/>
          <a:lstStyle/>
          <a:p>
            <a:pPr lvl="0"/>
            <a:r>
              <a:rPr lang="hu-HU"/>
              <a:t>Mintaszöveg szerkesztése</a:t>
            </a:r>
          </a:p>
          <a:p>
            <a:pPr lvl="1"/>
            <a:r>
              <a:rPr lang="hu-HU"/>
              <a:t>Második szint</a:t>
            </a:r>
          </a:p>
          <a:p>
            <a:pPr lvl="2"/>
            <a:r>
              <a:rPr lang="hu-HU"/>
              <a:t>Harmadik szint</a:t>
            </a:r>
          </a:p>
          <a:p>
            <a:pPr lvl="3"/>
            <a:r>
              <a:rPr lang="hu-HU"/>
              <a:t>Negyedik szint</a:t>
            </a:r>
          </a:p>
          <a:p>
            <a:pPr lvl="4"/>
            <a:r>
              <a:rPr lang="hu-HU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23180" y="45466"/>
            <a:ext cx="2656662" cy="309201"/>
          </a:xfrm>
        </p:spPr>
        <p:txBody>
          <a:bodyPr/>
          <a:lstStyle>
            <a:lvl1pPr>
              <a:defRPr sz="1200"/>
            </a:lvl1pPr>
          </a:lstStyle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42975" y="45470"/>
            <a:ext cx="5938836" cy="309201"/>
          </a:xfrm>
        </p:spPr>
        <p:txBody>
          <a:bodyPr/>
          <a:lstStyle>
            <a:lvl1pPr>
              <a:defRPr sz="1200"/>
            </a:lvl1pPr>
          </a:lstStyle>
          <a:p>
            <a:r>
              <a:rPr lang="en-US"/>
              <a:t>M. Csanád, Zimányi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568" y="715739"/>
            <a:ext cx="811019" cy="503578"/>
          </a:xfrm>
        </p:spPr>
        <p:txBody>
          <a:bodyPr/>
          <a:lstStyle/>
          <a:p>
            <a:fld id="{8EBAB383-6C5D-40A2-91D4-B65D4716B15C}" type="slidenum">
              <a:rPr lang="en-US" smtClean="0"/>
              <a:pPr/>
              <a:t>‹#›</a:t>
            </a:fld>
            <a:r>
              <a:rPr lang="en-US" sz="1000" dirty="0"/>
              <a:t>/</a:t>
            </a:r>
            <a:r>
              <a:rPr lang="hu-HU" sz="1000" dirty="0"/>
              <a:t>19</a:t>
            </a:r>
            <a:endParaRPr lang="en-US" dirty="0"/>
          </a:p>
        </p:txBody>
      </p:sp>
      <p:cxnSp>
        <p:nvCxnSpPr>
          <p:cNvPr id="33" name="Straight Connector 32"/>
          <p:cNvCxnSpPr/>
          <p:nvPr/>
        </p:nvCxnSpPr>
        <p:spPr>
          <a:xfrm>
            <a:off x="942975" y="1228200"/>
            <a:ext cx="1115010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8" name="Kép 7" descr="A képen szöveg látható&#10;&#10;Automatikusan generált leírás">
            <a:extLst>
              <a:ext uri="{FF2B5EF4-FFF2-40B4-BE49-F238E27FC236}">
                <a16:creationId xmlns:a16="http://schemas.microsoft.com/office/drawing/2014/main" id="{29DD30F7-F478-4C50-8177-76606828DB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755"/>
          <a:stretch/>
        </p:blipFill>
        <p:spPr>
          <a:xfrm>
            <a:off x="11203671" y="98059"/>
            <a:ext cx="889407" cy="864380"/>
          </a:xfrm>
          <a:prstGeom prst="rect">
            <a:avLst/>
          </a:prstGeom>
        </p:spPr>
      </p:pic>
      <p:pic>
        <p:nvPicPr>
          <p:cNvPr id="9" name="Kép 8" descr="A képen pixel, Téglalap, Színesség, tér látható&#10;&#10;Automatikusan generált leírás">
            <a:extLst>
              <a:ext uri="{FF2B5EF4-FFF2-40B4-BE49-F238E27FC236}">
                <a16:creationId xmlns:a16="http://schemas.microsoft.com/office/drawing/2014/main" id="{7C305A52-31F9-75CB-26D6-A90DEE809F69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5489" b="96088" l="9954" r="89892">
                        <a14:foregroundMark x1="38889" y1="11230" x2="37654" y2="15205"/>
                        <a14:foregroundMark x1="59414" y1="5678" x2="59414" y2="5678"/>
                        <a14:foregroundMark x1="23611" y1="91798" x2="52623" y2="90599"/>
                        <a14:foregroundMark x1="52623" y1="90599" x2="79090" y2="92492"/>
                        <a14:foregroundMark x1="23997" y1="95457" x2="23997" y2="95457"/>
                        <a14:foregroundMark x1="11111" y1="96088" x2="14352" y2="96088"/>
                        <a14:foregroundMark x1="52546" y1="15836" x2="53781" y2="158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51" y="26634"/>
            <a:ext cx="540252" cy="66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95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8654" y="1294491"/>
            <a:ext cx="10116199" cy="1887950"/>
          </a:xfrm>
        </p:spPr>
        <p:txBody>
          <a:bodyPr anchor="b">
            <a:normAutofit/>
          </a:bodyPr>
          <a:lstStyle>
            <a:lvl1pPr algn="l">
              <a:defRPr sz="3600"/>
            </a:lvl1pPr>
          </a:lstStyle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9412" y="3344556"/>
            <a:ext cx="10101325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/>
              <a:t>Mintaszöveg szerkesztése</a:t>
            </a:r>
          </a:p>
        </p:txBody>
      </p:sp>
      <p:cxnSp>
        <p:nvCxnSpPr>
          <p:cNvPr id="15" name="Straight Connector 14"/>
          <p:cNvCxnSpPr/>
          <p:nvPr/>
        </p:nvCxnSpPr>
        <p:spPr>
          <a:xfrm>
            <a:off x="939412" y="3343346"/>
            <a:ext cx="1010132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223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6276512"/>
            <a:ext cx="12192000" cy="592917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51579" y="804519"/>
            <a:ext cx="9603275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u-HU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1579" y="2015732"/>
            <a:ext cx="9603275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4138" y="330370"/>
            <a:ext cx="3500715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51579" y="329307"/>
            <a:ext cx="5938836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M. Csanád, Zimányi 2024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0060" y="798973"/>
            <a:ext cx="811019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8EBAB383-6C5D-40A2-91D4-B65D4716B15C}" type="slidenum">
              <a:rPr lang="en-US" noProof="0" smtClean="0"/>
              <a:t>‹#›</a:t>
            </a:fld>
            <a:endParaRPr lang="en-US" noProof="0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>
          <a:xfrm>
            <a:off x="0" y="6279338"/>
            <a:ext cx="12192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9302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microsoft.com/office/2007/relationships/hdphoto" Target="../media/hdphoto2.wdp"/><Relationship Id="rId7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hyperlink" Target="https://arxiv.org/abs/2410.15525" TargetMode="External"/><Relationship Id="rId7" Type="http://schemas.openxmlformats.org/officeDocument/2006/relationships/image" Target="../media/image53.png"/><Relationship Id="rId2" Type="http://schemas.openxmlformats.org/officeDocument/2006/relationships/hyperlink" Target="https://inspirehep.net/literature/184520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407.08586" TargetMode="External"/><Relationship Id="rId5" Type="http://schemas.openxmlformats.org/officeDocument/2006/relationships/hyperlink" Target="https://inspirehep.net/literature/841436" TargetMode="External"/><Relationship Id="rId10" Type="http://schemas.openxmlformats.org/officeDocument/2006/relationships/image" Target="../media/image32.png"/><Relationship Id="rId4" Type="http://schemas.openxmlformats.org/officeDocument/2006/relationships/hyperlink" Target="https://inspirehep.net/literature/467507" TargetMode="External"/><Relationship Id="rId9" Type="http://schemas.openxmlformats.org/officeDocument/2006/relationships/image" Target="../media/image3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4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4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5" Type="http://schemas.openxmlformats.org/officeDocument/2006/relationships/image" Target="../media/image451.png"/><Relationship Id="rId4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6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png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9.png"/><Relationship Id="rId5" Type="http://schemas.openxmlformats.org/officeDocument/2006/relationships/image" Target="../media/image52.png"/><Relationship Id="rId4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csanadm/CoulCorrLevyIntegral/" TargetMode="External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png"/><Relationship Id="rId4" Type="http://schemas.openxmlformats.org/officeDocument/2006/relationships/image" Target="../media/image22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hyperlink" Target="https://github.com/csanadm/CoulCorrLevyIntegral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png"/><Relationship Id="rId5" Type="http://schemas.openxmlformats.org/officeDocument/2006/relationships/image" Target="../media/image261.png"/><Relationship Id="rId4" Type="http://schemas.openxmlformats.org/officeDocument/2006/relationships/image" Target="../media/image25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0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9.png"/><Relationship Id="rId4" Type="http://schemas.openxmlformats.org/officeDocument/2006/relationships/hyperlink" Target="https://arxiv.org/abs/2406.11435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321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201.07962" TargetMode="Externa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39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76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NUL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NULL"/><Relationship Id="rId18" Type="http://schemas.openxmlformats.org/officeDocument/2006/relationships/image" Target="NULL"/><Relationship Id="rId3" Type="http://schemas.openxmlformats.org/officeDocument/2006/relationships/hyperlink" Target="https://inspirehep.net/literature/1624209" TargetMode="External"/><Relationship Id="rId7" Type="http://schemas.openxmlformats.org/officeDocument/2006/relationships/image" Target="../media/image10.png"/><Relationship Id="rId12" Type="http://schemas.openxmlformats.org/officeDocument/2006/relationships/image" Target="NULL"/><Relationship Id="rId17" Type="http://schemas.openxmlformats.org/officeDocument/2006/relationships/image" Target="NULL"/><Relationship Id="rId2" Type="http://schemas.openxmlformats.org/officeDocument/2006/relationships/hyperlink" Target="https://inspirehep.net/literature/2630797" TargetMode="External"/><Relationship Id="rId16" Type="http://schemas.openxmlformats.org/officeDocument/2006/relationships/image" Target="NULL"/><Relationship Id="rId1" Type="http://schemas.openxmlformats.org/officeDocument/2006/relationships/slideLayout" Target="../slideLayouts/slideLayout2.xml"/><Relationship Id="rId6" Type="http://schemas.openxmlformats.org/officeDocument/2006/relationships/image" Target="NULL"/><Relationship Id="rId11" Type="http://schemas.openxmlformats.org/officeDocument/2006/relationships/image" Target="../media/image12.png"/><Relationship Id="rId5" Type="http://schemas.openxmlformats.org/officeDocument/2006/relationships/hyperlink" Target="https://inspirehep.net/literature/2670243" TargetMode="External"/><Relationship Id="rId15" Type="http://schemas.openxmlformats.org/officeDocument/2006/relationships/image" Target="NULL"/><Relationship Id="rId10" Type="http://schemas.openxmlformats.org/officeDocument/2006/relationships/image" Target="NULL"/><Relationship Id="rId4" Type="http://schemas.openxmlformats.org/officeDocument/2006/relationships/hyperlink" Target="https://inspirehep.net/literature/2806798" TargetMode="External"/><Relationship Id="rId9" Type="http://schemas.openxmlformats.org/officeDocument/2006/relationships/image" Target="NULL"/><Relationship Id="rId14" Type="http://schemas.openxmlformats.org/officeDocument/2006/relationships/image" Target="NUL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95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3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3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4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7" Type="http://schemas.openxmlformats.org/officeDocument/2006/relationships/image" Target="../media/image21.png"/><Relationship Id="rId2" Type="http://schemas.openxmlformats.org/officeDocument/2006/relationships/hyperlink" Target="https://arxiv.org/abs/2409.10373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hyperlink" Target="https://inspirehep.net/literature/1845207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hyperlink" Target="https://arxiv.org/abs/2007.07167" TargetMode="External"/><Relationship Id="rId7" Type="http://schemas.openxmlformats.org/officeDocument/2006/relationships/image" Target="../media/image331.png"/><Relationship Id="rId12" Type="http://schemas.openxmlformats.org/officeDocument/2006/relationships/image" Target="../media/image2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11" Type="http://schemas.openxmlformats.org/officeDocument/2006/relationships/image" Target="../media/image38.png"/><Relationship Id="rId5" Type="http://schemas.openxmlformats.org/officeDocument/2006/relationships/image" Target="../media/image23.png"/><Relationship Id="rId10" Type="http://schemas.openxmlformats.org/officeDocument/2006/relationships/image" Target="../media/image37.png"/><Relationship Id="rId4" Type="http://schemas.openxmlformats.org/officeDocument/2006/relationships/hyperlink" Target="https://arxiv.org/abs/2410.15525" TargetMode="External"/><Relationship Id="rId9" Type="http://schemas.openxmlformats.org/officeDocument/2006/relationships/image" Target="../media/image3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0.png"/><Relationship Id="rId3" Type="http://schemas.openxmlformats.org/officeDocument/2006/relationships/image" Target="../media/image47.png"/><Relationship Id="rId7" Type="http://schemas.openxmlformats.org/officeDocument/2006/relationships/image" Target="../media/image200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180.png"/><Relationship Id="rId4" Type="http://schemas.openxmlformats.org/officeDocument/2006/relationships/hyperlink" Target="https://arxiv.org/abs/2401.01249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490.png"/><Relationship Id="rId7" Type="http://schemas.openxmlformats.org/officeDocument/2006/relationships/image" Target="../media/image520.png"/><Relationship Id="rId2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0.png"/><Relationship Id="rId5" Type="http://schemas.openxmlformats.org/officeDocument/2006/relationships/image" Target="../media/image500.png"/><Relationship Id="rId4" Type="http://schemas.openxmlformats.org/officeDocument/2006/relationships/hyperlink" Target="https://arxiv.org/abs/2406.11435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hyperlink" Target="https://arxiv.org/abs/2409.1037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2417779" y="105016"/>
            <a:ext cx="7165492" cy="3323984"/>
          </a:xfrm>
        </p:spPr>
        <p:txBody>
          <a:bodyPr>
            <a:normAutofit/>
          </a:bodyPr>
          <a:lstStyle/>
          <a:p>
            <a:r>
              <a:rPr lang="hu-HU" sz="4800" dirty="0" err="1"/>
              <a:t>Pion</a:t>
            </a:r>
            <a:r>
              <a:rPr lang="hu-HU" sz="4800" dirty="0"/>
              <a:t> Femtoscopy </a:t>
            </a:r>
            <a:r>
              <a:rPr lang="hu-HU" sz="4800" dirty="0" err="1"/>
              <a:t>with</a:t>
            </a:r>
            <a:r>
              <a:rPr lang="hu-HU" sz="4800" dirty="0"/>
              <a:t> Lévy </a:t>
            </a:r>
            <a:r>
              <a:rPr lang="en-US" sz="4800" dirty="0"/>
              <a:t>sources</a:t>
            </a:r>
            <a:r>
              <a:rPr lang="hu-HU" sz="4800" dirty="0"/>
              <a:t>:</a:t>
            </a:r>
            <a:br>
              <a:rPr lang="hu-HU" sz="4800" dirty="0"/>
            </a:br>
            <a:r>
              <a:rPr lang="hu-HU" sz="4800" dirty="0" err="1"/>
              <a:t>recent</a:t>
            </a:r>
            <a:r>
              <a:rPr lang="hu-HU" sz="4800" dirty="0"/>
              <a:t> </a:t>
            </a:r>
            <a:r>
              <a:rPr lang="hu-HU" sz="4800" dirty="0" err="1"/>
              <a:t>developments</a:t>
            </a:r>
            <a:endParaRPr lang="en-US" sz="4800" dirty="0">
              <a:solidFill>
                <a:schemeClr val="accent1"/>
              </a:solidFill>
            </a:endParaRP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3381375" y="3531204"/>
            <a:ext cx="8709680" cy="1174146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</a:pPr>
            <a:r>
              <a:rPr lang="hu-HU" dirty="0" err="1"/>
              <a:t>máté</a:t>
            </a:r>
            <a:r>
              <a:rPr lang="hu-HU" dirty="0"/>
              <a:t> Csanád (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the</a:t>
            </a:r>
            <a:r>
              <a:rPr lang="hu-HU" dirty="0"/>
              <a:t> Eötvös U femtoscopy </a:t>
            </a:r>
            <a:r>
              <a:rPr lang="hu-HU" dirty="0" err="1"/>
              <a:t>group</a:t>
            </a:r>
            <a:r>
              <a:rPr lang="hu-HU" dirty="0"/>
              <a:t>)</a:t>
            </a:r>
          </a:p>
          <a:p>
            <a:pPr>
              <a:spcBef>
                <a:spcPts val="0"/>
              </a:spcBef>
            </a:pPr>
            <a:r>
              <a:rPr lang="hu-HU" dirty="0"/>
              <a:t>2024 Zimányi </a:t>
            </a:r>
            <a:r>
              <a:rPr lang="hu-HU" dirty="0" err="1"/>
              <a:t>School</a:t>
            </a:r>
            <a:r>
              <a:rPr lang="hu-HU" dirty="0"/>
              <a:t> Winter Workshop</a:t>
            </a:r>
          </a:p>
        </p:txBody>
      </p:sp>
      <p:sp>
        <p:nvSpPr>
          <p:cNvPr id="8" name="AutoShape 2" descr="data:image/png;base64,iVBORw0KGgoAAAANSUhEUgAAAK8AAAC+CAMAAAB0xq95AAAAGXRFWHRTb2Z0d2FyZQBBZG9iZSBJbWFnZVJlYWR5ccllPAAAAYBQTFRFhIWFTCoqvr6+sLCwQEBAdHR0s7OzfHx8+vr6tra2mwAA9PT0ampq29vbUlJSY2Jip6enEA4O+Pj4SkpKWllZogAAz8/Pzc3N8PDw5eXl7Ozs39/f8vLyiwAAMTEx9vb2mpqa7+/vAAAAxMTE6urqoaKi0dHRy8vLwsLCqqqq4uLi2dnZx8fH3d3d1NTU6enp4+Pj09PT5+fn19fXwcHBQAEBycnJeQAAlZWVj4+PJycnZQAAnp+fVAAAu7u7ioqKkpKSHx8fPAoKPDw8QyAgKQICNTU1uLi4KgkJrKysV0pKDwUFTz8/qgAAgoODVVVVi5KSShISQTExXV1dZ2dnTk5Oj5aWGBgYcXFxx8nJvcHBKywstLu7IiMjl5eXMxkZzs7OODg4TDY2/f39/Pz8/v7+w8XFjIyMeHh4tLS0RUVFb21tKDU1qKur2NvbVVtbn6enYGBg3Nzc7u7uxsbG0tLSztLSnJyc1tbWzc7OrLGxrq2tgICAqq2th4eH////atwyZAAAAIB0Uk5T/////////////////////////////////////////////////////////////////////////////////////////////////////////////////////////////////////////////////////////////////////////wA4BUtnAAAba0lEQVR42uyci1viyLbonRAxEIMQIOTBSwJEXuENKg/FNGA3g8y0Org3R4WBGRH3vecI8snZuM2/firhIaA9Z7ett/t+H2tGpSmS+lFUrUetVayI/3/JypJ3ybvkXfIueZe8S94l74/FyxiaX25saro/Fm9TvHD4vtw4cNh/KF6aQz+l9r/QaOPIvZTmh+JNPAwP1PAXGr0P17+rD+gfiBdxHVdS5Tj1cuuW4SRezgx/IF5nu1O1GFOuFxtxu343Vbbc/kC84dtCvqy2HL/Y2GvDh2q1+kPrR+Al7hVKpbJtraaMauMB5JeFxUeNQbsHNF4JuThozNyPG53fk3dLl0mlUplUBoygMZmRJV8jx7zWfFJutIBWy6gxXvrbd+Pd5Hkv9DlVLhuNRrUEDKRszLRJBMHRIGHy8YaMcdIotZbLyZ+j328+MFcbt+vr53H1CEiGshyu8LyJ40zZB42+clzLW2Ya1fEb5DvOX4R46BSEzgyTMbV7TxA8xjBexv/YsVoLtVJq0lhOHl585/VGpSuCAAu65Bgprol5mUAXAxJg+vcGoSE0dJnxfEjB3PfQD+SsYkKzNx1ByI2R1Jemrs/nA7Q+X3QQJT6eNMAI58e88T+/iz7rqOb+6b+x1krShJD+j0Mo3SOBbNJ0MEIx7AMMVF151Jh6ZMhFU73yzryIGMjfzBoDP7QDSyNotEgaOHkkNpvArwS/WkBJ2GzErbVkAbQp8GP5uc8NenO3szuc78qLsN6L1JOlIhNQEfDmMmVjsqST9MTvCxdwht182WjJ68CaNB5S5nrCZ55e7UM+ZTzvyht5cP2sjptGXi3izhYhLLwq6CzGeOm8YD1MluPYgiMEg+mQKuVq/zgEf3cAZJ0LjHWa6Qo6sFTelZczbByUkw/gUatFZbPFKEXfHRfilkNN4bzWORZSyXknONhulNRxoPJqwrEmY/k5EsSBr0zIvmVLu7GRKh+Q78jbcgFXS/7QEZTLqkwRGsU9+lz+M8udwVah8n8e4415v7iym788UtorhYa++F8HedbH0IiIcRgYYnqtk7OUM8V35LU9wOCzN8ZDIrkFsZsIgoibD3DuNij67EcbevgKKdac89PhvKa6+5O9WNMIV81owcX0fZRZRPq8WXbqjEbL2bvwku2Hq6urVWsVuFrl1Mb9w9HRhd0OJjJxcgaBwfK5XC67YZ0Q8VmDG1wzXLEMN4h5sqqTdUxEes4u8Dn6ie7f/+NPO5yTTN8HipYl2HpLXuQkn5RFcrXUyRTwu5KZEiSKd/dymIlpXUpvcS07fxV2oTQxHEdDHj9e35eWKUJSGLPjiP8al8QiaeUDWfK79Jvx4u5Ygm8fWOZdrdSnkOSjjdYLptUqIniMnb/QHOoSXtaNZj13LZHelLUK7fZzO+BeU6euDO4F/LbB280Hm/JEo7nVH6ZmXa382uxLuh6tgsFDxIL7RQ7cgURI4p02dK/WT84MupRxzm9rt95y/m4qN4QGLFTj0y6Sl9q5V3SHHgW2SXLz2gmJEBjhtpGzvGh2XbAWCtUnL9SYPEi/8XqTPEcBhncnrkuqw8+/oKsYKn2Rln8+RLYxdS+Lib1ZXrE5eNQD4PN8cgycgf/77fUZZdfAsDB1tX7rLvIqrgde0TS/x0P6wPQNLvACteEyFKz/qE6mV23zPfSvWXUMn0tdGCW/5iYcWeRVDTAEc89uoiHB/oDnbM94wZw4AY68RT3y2w5C72Iv6LYgu1oZyXn84DMF53mVWR9vpjl0Vq9468wdWPfPeBE6LZznpbEF9zKm7t+F1w2CMaMxmd/VgQgzfhfi6HleCHM7Ef/suzD76t4Y9ZwX7/keClUQigK/LQNM3Kf34EW0wB6VMzqgJ87jkhmNzioDwBtjiJDIBWa8DTrM++7QZ7w4jXk2GsCwp0pWcC91+cD5DryRdkFnia+v6AXBsHpg+YCKvMk8w3vNUvVAkw/PvEOKCHDEH4u8OM1f31caeXUchq2FzsalJeV5B172tOa4/BfQE5UGnIY+50FU1K+jM7x3dN2HhkxPYGgXTAdGXOC1Adyi/fQ8fulitvVW61miEje8PS+5LdT0krYyF0+EVS9T2evhIjG1Z4DXT7rDPTQxVU7NHu8OsL0FXpR2X2fDj7Cu0wdL2HNc6MScRznzW/Mi0VXN3ih2aBFrGywYyHAEQepuZMqbsPEE1UyEZqYDRsjD/cTbRJ11ZTbCb2y4erIzUTyD95oBqDneh38b3oRf3GT37/3TqFbrRzZ9Jj7Ywk18c7LeuBZWZ0QiOmfcZPsx5QW4nCobbEJXXHOs2NjHBwrhRyt3XfU2vKd60ctn2SfViqKgp6hp4GyipugfE16RqWN4gJh4LmSU8G4FZ3mbaDChyjrFVmRqbFCKy1IiM/hDbImbpZM34O3R5MEBg2GxBY8BcQ5MUVokTdiUlyJ4cpMzzxo3fIa3hQbvVNn5gL612R1QeDNMiXXvMPPB9s28LZVSm8qkKb9/cacOD/ImXw+Ej8yElw67g4g/MmPcRu9xxNsyR7aK2cXwEo8MsJ4Yqm9eaQ2WDPvNvOTRWsdi+U/n4vDKXYVN2KYY4agxLwnsmciNI3oSA9os9MTbJKlYEXqmCJokw4fw5uB6/eTAmGx/M+9gQ38I3IW/JfAX/HjKbeqSotdEjXjRQL3b4vt/PBk3csqLoxSUhdDnOUUkKA0wdqUpZMrqz9/MqzytARMf/6+XtpmbaIioB0iRITBK4gXxRRSlTPiTcWtOeNleJJuN2V5MgdJMT0TPhCpwpuLe1/OSKI4g9IocwafaL+4zN1EvUWdQETNtFQEvWGJ9Gk3IKwqMdUg2bjKvFmKy2S38JVzb9s623WMXcnkp0liNyQL5vp73+PADkIO8HAQd/C7L57XFOUyFeQoXB0PXNQh/USwcFLnQyFXnGf/YgyOzLlUx6//Cgt7Ip2SR95ClbEcqFXd4vpLXZrYxn1JlyTefRoVgmGGWepIIEKprgmJuL63cUyacQYaL1YMJv9PppAZb3J1/vLWAfbQrVFtOutfb3NwkZ4UO+4noGXDRjE8pEBAs/3T3lfMBudu5uriAZzMTcvbh73/GFgTKKocKFQQphtDWFnQ9VELZjxArPwIuJgtkK5ZVaLXKbGxrQUAbtKfp6Cv/KCVng+WMYfOr5y+2pxdg/T/yTzcyJg/PlEOP56MkHlnAg+FHT3p/b8eetqfT2qHWfrWTdu3dDz1p8H73tocerUerTe+094Zaz4tiv2mc53Zzpcw0WLbkj/BXrDen9lgQ4IYuM+HNNJShENNdFAwbcFnFtcKlUHp4zK9UsLznmuFZpepam8Ci0YHbr9o524fCvuisDAYMwwwGg2hdu9Go1WqTrQJj8nP2dfoBZ1dhEEvoRrkfY0oDcabuS35fE6ejnMqlMJkSLXPUxDQ5k4gyJuaOk3bZUedAObzXsoi05/4kIu5nOaTVaokIs10RCrX8mDfjerX+xXZOhcb4PmqLgRxwJnfUS76glEhMeTHkELcJ8QKL4QOmkPIFWUoOJqIqiIA8iQWlgNA6R3WkI3F+X1+TUrZysPyUF/96e0FfdXbjYw1hPPChNpIx+U28l0SmxnS8zLHhyn0RuOIJp3tgQ4l+8cKuYnFp6PnhdZ9RuKCJXhhdysTYnKMguWdu/92dYqOmSwL9kJKi5Uv01bzoDlxNGsvJfB7omcxVwOelUZQK+/11XwSVrC6nm0oJ/Pw3XWd9vmAaLjmA7D5QorPvyemquhmR9t/97eH62q5DT5igdS0UM10bwHQACy13CHrLZF/Ni603QASf0dVqh8myRd81mQg+EDTbNrsmP9d3+0Iex5woRe9dVlmY/rs65FwXpfnXHIkIWnBUrZqao8Le7zoagyhvlzI2ydJuA/w1Wm5ezavS7GbU8ZpgFU4LGeNlgPKFCVO97/P2bGCYYxftyjyLFhGJ/erME6X22tn8SxwPIcWD9LcgOAxn0nvx0IEV8DFm4FXYKhyfgcgbfyUvegVXM5c7yvVCo3O/Hc9kmyRNdXliNMwos396LkOVSjrwkys0hlTgWn7KoauOsKvHsE5qHNHrzgvw0VVHfyJNmJJD+rXhN7d8Jw1Hvu3D9mAB9rg/59lX8gZOCo4OFKCzq5rGmTmRA9FKC0d7EcbXJwAye9SR4YRO51Sj1+9BZnfMpZFpO3DBWtBJD/WVikbTqUn0pc7pg3JLuQbv6lc3Ru+0809p+RVPGwUF48WZnVvhjEQN+6/kVWlutyMUhhKxa4MmJgZj47SbjaRDXd5dbMM5qdcr+87j0dnJBSt2XRsSpG5vp10BRgA8zK0Bw/bb8a789Nqji+VNiseTU/3oSofGL6/qY1fEFsBImx9qH99JOdRX8aL3KwRwCzGUw5pbbe2sQykNczCxNuo1EXQGA8pH15YbehCkJ24TkHLHYLXuGuy4meL92uNzibcK3SX60S4TgNbl4XaAq0vHWZR2QTbRzGA00nd67VDztfoX7UtbdVgAvwNuIUYsxBdNhLkazQfwkR/fGmC95kJrkJ+4cPv9qsdjQ9uT7SfutrLajRHvwEvRJGqm7dKLcjrH7bb0NCtugoga9fqczT4IX3vN19sLKarBGPzu5f3kyLZ+d27pr19X5AH3mPx+VnGfHkIQcNJNfdWJPB9yNI60RLPJvl5yVAudqiP3eFVznI7Cf1vIFxTr5LfG8wiNeRE/+QXe03lew7Ze5lWYpDIolvUTCh/jG0Shs5rMK88oZ1pf6NzuV05yjlJhQ3XUnfj9PuoteJ1Y6N/nPYJlLTY0jSq3OC6mgvpOfLBmfeIlFSc3Skah2ag6dCer/qc4BfCavp03iFH/G29BEIRGQ7Ov2Go35PFNEyPeGJF1+xMJIjHL2/LGTKTZ0znVOXKxBD3b0VvxmiLIX/G2H1ceV9ptV0y5bpXX20NYxiU6tROCpMKcYmP3iVdEcEQk07DGFWXwpwBU6qh5F3yD+UA1+Yejv+AtcQxQ0Bdtu0KxKtQkS9bo+/13EKSVHrdRFCdWZd5zZCZ3s/pALAxMlxJX196A14sQtc9/xft3t38L8uxoi4OrjlWewEc+wj+8skoP7T4eY1fl+XAenjqiCGVy062FXRMGvaw1v503y/1HZqFqZBwxbevlj/9oZ2d/++FkdWV777Yxcs6OtVrZJjisfoaoK0f67JwAcxlzjpBbC14/ElGoQD/8N+sz/nHnLJn85YVdpOx4eT2J5goujFXG2IvUmvokUxzr302Ejib8pigl+84L92PWjjaSyatv5e2xt8c5tbozv0fS99+xkGdVWODdUFRq1lkdty+GTZg4nr9VIkCRuBSicDMhyqSjhEFzqbb8/I28zU2PvhA3Gg+oJ9YEYM1Cfjc09ndmFDC3Chfg2sRDr15t2sSoyesd6TMdR0i+M22TgqAE0aVnLTzu6VilfiLfuN+H7kkhkVHOOCGRqCkhsxI8z0eBP2nNnY8lV4Xb+8Pr9OMtXCjsSuGRsKZlByFU9Jnujqy5woPdRTFRd71O8EwQtdE+MDMGTzMD2ROm/bySd1+qeAGuf0mKjuF/uS5+++Vqb59zA9YBxkR6jHb1ZH0sN8enayqymCWwYbtyqu9UjlcVXjY7cEvAqkeNftUn1SiRQQaEKAAZAzPDLM2MsLe3cnN0dLRqlfoxWhp2WbaVX8/7Sz41KoGZVsCkMo61brTrDW6iQOnbGMlJGIv2YVuhyvZFxKu6Tz9uf9QqfSKx5SX6AJh3ra1o6bGxMNNUYOCuE+Ooqu/nfjlMWZKWSaWNLClH+ut4W12WC9xfJmf34UCg/OEjSZO26VJpTaSJhNNpRVbKbfbCfT7LkF2CaXq5SMgt7V4mHu/ZJ/3VspFBL8a73bzPG+wXlcrHZ/38TnzlfGixq5XKRqWamdmeVGfgf7KxLfYliam0rmE2Jj1QKFVF/1ZRochuqbKQvBkYu/Zk518OZYsqpWI4HF5VBKED6+Kz/cRv0a+evyh7BhcEOJd/KpzOn6b/9fKmnUebvrhyyTt6Wvv+/cXFR49rezvtubB/dNn3t+9dWpfHNVy8Rpu+t2/vnMHnudxuNW95KtDeQV6z3gL7p8Dx2i2Nb2S53Nvy370oYFA/rp1olRx4WNS6FNseE5v1pIes9oJlsx/TLm3aVdzWmuYvl4e5qPy4fytpmdy4H2OywL5SP/SGt3BD0E32Dc9EG/qybIZ4hX1HcYegKMn4CSIWAuGd746gvawXJyO8P+tysQRLNJ9faibpSNiusdZqpUk/q6/Wv4j/DLbGRxUwavXnL9tARpVVKZVSORweIrycVEnWCvb5XsvkBY9IZstuj4lMnfni3FsvnE/7+Ql5tb1A7B2pZNCYSoJfcf5LLgZzDRFyPgs4ilid2vLKhnFAgABH8pNaZuJiR7UpBurBL23d7gtVqR4tI3UWr7+aN7gGlyxlS7xazRil0ukv4KogQsRk3ibN9xl2kh8KIIycTG56XTuKACoyXOTlfqizQkldtuR3q3F1edrP1/MmDNZ4OVk6F2BpO/nzX+CO8oVyCUF4VLEBHg5IdFQyQyvtCpPXDIBfPsEVO92Nl1OlAtwpHFqMn5uvnb8ufS6V6azprY3KzedkPPDyZMjWJ/ljqYQgxA4mxTvuoCjnlsVe0aUyuZkvAePbYDrEDdsGQTjd+zkZ972SN9gWHPlHM3WhaQhrxfX8zsujW5/m56X6OGqcMx4lk3l+nN+EAm6CIQHwC7VmoRur4/AIQVUncGOlt5Y/eiUvZ4Ab15Ir7TmBb4c9e/sl3Gx9Wq8h54wD45yxNNY+PCInZ6V8LOklRsDeZ/1Ap41OmhkVPRp4Mf1KXsR1ey+t6BYZiD3eXvj+YnTHvFLOmJjUayBBN9/DOec03w0iIwAcegaMX1S22dHJF8p+/PHV+1FmZRYd14B0eY8qtvkSrkmc4QU6gWKxabmRpNHkao5R/YN5NMLPgHtaD3M3KUJQFfHX8iLmyUj1AsDF9g7G71xBPccd1z9ECWorMlPOFWh1pRT9uF5DTo6TIsXNGI4tM5jo3vo0fYSg37TfNymywSK46Btz6i6e4454g/2ozz+t8pGqC8ykVB4zrYcBIxyYA8Z1StHJMGzoTeu5ELob6Ikoj4vNIH4X10yW2hPuiNdLMJz7j6e9gHDfKSao2Xojr1wvMQZu0q1sfENkKPbFc1vfUH+GUj4K2CdGNGsTq5aD3uLojnibkjGeqQuWNZrbN1fP5XU/AZPa8Hry0uvt35nfmLe1KW1/ixhD3ex9MGaG4iKuXC+Hg3CNnSlaRZk6hoQIfK5eDgB3STEoAWM3O5fljCcYe/mI5LfU9+FBDKwUsq6odOJlyzECJsP8ZziqR/QNuJkgHag3ftPG0bP1iJMRjpgCzaJGnyknbxJfKOT4Ft4mSjFBXBy09VLUfekrzo/uqD7VWff6+bnNeV7SaMxc/WQTDbklLUET7H4H3Ez905/o2/OKOMP7KFvgPyW/2pj55e+LFfKAdysEjPGcjwu8S6bpGzTnzgeAt074MQD8z4oAvKhyPCG+Ay+9K1Xz/HqYz5RBDHA5quapaWfXGxQIM+ycUcG9hA+l3TQ6X6/c4qoffvr9958OpSoNY/LzJ1ng4pvxtlCzjf0gB91yHGscx7En9Cxv1oe5TfNl6lK9VMvks82NL24z2w9nTvmOT6oeB9+MF73e27l/3M3MHEkB7vWlYm4+KFQDip1f6U1g8EJinzPP8pLKfburXZ093wKC4gPtW9oLrt0R4E5u5pyxMfN5QZ8plFEqtuDeAo3WRbwmCprhxaF1GO7A1dkth1TN/7bzFwT3DQG2libnjC3xm/mPrzv8qAxgi4p/FGTUCXZ2/iL9I32j0cg91TLFN6i3Xm+k4hYW4MJ4+6QcX/zuj+5HzzVlIlqL6UYeBBl1iPWYZlsi6YrQaOxOSnbiO6031w8ikljrjKJ7+QNcPKDU9dy3afZZ2oCUSq6j2axrb+F8yzo8CuHlEiPl2+szIL4zaStY1gzPj3hgntVSmH0WsOPeus8WhJR7jvnzRviWQSrZUcv/feF7Lr6Vl1oVJGORKmXAcjuYP+mGQunf47+Z0OdpDne4Z9amK/HZk/5NHFVqrCVwm1ReUjq/mt+Dd6tSi5fV8WoB6Ily5rfubDJysNY+TJ5G/3ieTxgQwe5q+3L2A2khQWhHP7qZkIurv3BG9ht58YtO1WI5FOBGo3OZVB+TvPdpmShO4Uz54P++oLq7BHOtgePlg+lcaeH9bPFRulm+ADSb/sBiOXkH3tCZUMoIMdWGUNDbDZkDsuWLTmrnyceGDoz5C54AEnITUgqknJoaBArKEtH1Rj5VUHkMQuP4X59SH/C3593S1ByrwFPn1uDGEbNTAhqC5gOjGYttSAVkyfYLl236ihuSGrSMz9yYuSxE4UXNrmPdKX0bAwynkRUH9Oa8+IV+fWSAme3TDY68ztJglTB+njSbSU+nKhWY/mQbpQcmS9FMkSRV35eLBNW/brYQnCSyxTCJm/f1Gy4psGzyK52zoAj135w3srfvndqOVYjshTAvbRM9pV+BHOTlo8SZDz9J8qEw9oMg3YHcmJfPGY8bd8MtMXS0M3E8g+lV7h38SXHT/eQq4v0uYqO93SjP9PYP1LPHkqVsyaWqKe8CkKh2dGZ53KqWGg88YPSDT4UPIurHxHfRv4srCaXZo7P23sbssWTJETKMWKj7o8ft1Tk/DDR+GkXG80rv/wmvlO90VaxWQZjJ7khfZzNjc4VOJzfTqM7foP/+7d/h+2HQ2JlgLTSeHM3U5QXmRJFW849mC/WvwYXCjB+WvNQ2xe/KCxTEvr5QmPl+mL/5iHqdqBPucNiUUD1I38CzO/Zr1If9r7r1+3w/F6ncEITqeAiNB1HEhqKk9N0wFBV0drW3jca0Mc78ALxiq6iRisaNo6PEezTjDQHWkNfLSF9yNNQUSpPGuWqM78YrZjXSCSNLvJQqGy0dMjI9ThKkN81Z4CQBDQEawe/Gj8CL7kvuQbJklUKy8kEIGacCbTiCNG12vdxYgyU/LN79AXi7UtF4pqYHAanmQJ0aLjpJh+rMrh5otsqlJXnxA/CqNLvxg0csrREaq9DPGcOiz5yPr3VdwA9bhz5lPn1/XnQH1p2rgJ64PhH0LHKjm3XjEXtHlxuObEen2FzTBb87b3fdsCfrKYRY0+/g4twXFFBnlUc5Hdfkj/SPqEiQ352XfchOnO3Q9uPCPoLpSDnBj9yvfJ36fSdeb+ApKiLDCzkkqjtTM8nTPwLv+8mSd8m75F3yLnmXvEveJe+Sd8m75F3yLnmXvEveJe+Sd8m75F3yLnmXvEveJe+Sd8m75F3yLnmXvEveJe+Sd8n7V/I/AgwAMYHv5Iy7dR8AAAAASUVORK5CYII=">
            <a:extLst>
              <a:ext uri="{FF2B5EF4-FFF2-40B4-BE49-F238E27FC236}">
                <a16:creationId xmlns:a16="http://schemas.microsoft.com/office/drawing/2014/main" id="{A275747D-91FD-4BCE-B41D-FB7406AD45A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B6339CFC-5066-4677-9507-3A1587FDEB4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782" b="97339" l="9690" r="89535">
                        <a14:foregroundMark x1="16667" y1="79552" x2="15116" y2="88375"/>
                        <a14:foregroundMark x1="15116" y1="88375" x2="23256" y2="95098"/>
                        <a14:foregroundMark x1="23256" y1="95098" x2="55814" y2="97759"/>
                        <a14:foregroundMark x1="55814" y1="97759" x2="79457" y2="97759"/>
                        <a14:foregroundMark x1="79457" y1="97759" x2="87209" y2="91317"/>
                        <a14:foregroundMark x1="87209" y1="91317" x2="66279" y2="89636"/>
                        <a14:foregroundMark x1="66279" y1="89636" x2="40698" y2="90196"/>
                        <a14:foregroundMark x1="40698" y1="90196" x2="20543" y2="85714"/>
                        <a14:foregroundMark x1="20543" y1="85714" x2="18992" y2="84454"/>
                        <a14:foregroundMark x1="84884" y1="93137" x2="61240" y2="95798"/>
                        <a14:foregroundMark x1="61240" y1="95798" x2="38372" y2="95238"/>
                        <a14:foregroundMark x1="38372" y1="95238" x2="60078" y2="97339"/>
                        <a14:foregroundMark x1="60078" y1="97339" x2="77907" y2="96779"/>
                        <a14:foregroundMark x1="32946" y1="71569" x2="32946" y2="71569"/>
                        <a14:foregroundMark x1="41085" y1="71989" x2="41085" y2="71989"/>
                        <a14:foregroundMark x1="65891" y1="71989" x2="65891" y2="71989"/>
                        <a14:foregroundMark x1="39535" y1="11204" x2="46899" y2="3922"/>
                        <a14:foregroundMark x1="46899" y1="3922" x2="60078" y2="10784"/>
                        <a14:foregroundMark x1="60078" y1="10784" x2="47674" y2="7563"/>
                        <a14:foregroundMark x1="58915" y1="3782" x2="37984" y2="4202"/>
                        <a14:foregroundMark x1="32558" y1="27311" x2="32558" y2="27311"/>
                        <a14:foregroundMark x1="31395" y1="27731" x2="31395" y2="27731"/>
                      </a14:backgroundRemoval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060266" y="3077291"/>
            <a:ext cx="1131734" cy="313200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Kép 6" descr="A képen szöveg látható&#10;&#10;Automatikusan generált leírás">
            <a:extLst>
              <a:ext uri="{FF2B5EF4-FFF2-40B4-BE49-F238E27FC236}">
                <a16:creationId xmlns:a16="http://schemas.microsoft.com/office/drawing/2014/main" id="{EC1A8E71-128C-92AA-B8D3-DF1D859F18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195"/>
          <a:stretch/>
        </p:blipFill>
        <p:spPr>
          <a:xfrm>
            <a:off x="2417780" y="3690441"/>
            <a:ext cx="858820" cy="826519"/>
          </a:xfrm>
          <a:prstGeom prst="rect">
            <a:avLst/>
          </a:prstGeom>
        </p:spPr>
      </p:pic>
      <p:pic>
        <p:nvPicPr>
          <p:cNvPr id="23" name="Kép 22">
            <a:extLst>
              <a:ext uri="{FF2B5EF4-FFF2-40B4-BE49-F238E27FC236}">
                <a16:creationId xmlns:a16="http://schemas.microsoft.com/office/drawing/2014/main" id="{9BAEBC98-0B69-CDAB-FA5A-60AA44F81E1B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8254"/>
          <a:stretch/>
        </p:blipFill>
        <p:spPr>
          <a:xfrm>
            <a:off x="3446929" y="4303059"/>
            <a:ext cx="3727922" cy="1458689"/>
          </a:xfrm>
          <a:prstGeom prst="rect">
            <a:avLst/>
          </a:prstGeom>
        </p:spPr>
      </p:pic>
      <p:pic>
        <p:nvPicPr>
          <p:cNvPr id="24" name="Kép 23" descr="A képen szöveg, Betűtípus, Téglalap, ajtótábla látható&#10;&#10;Automatikusan generált leírás">
            <a:extLst>
              <a:ext uri="{FF2B5EF4-FFF2-40B4-BE49-F238E27FC236}">
                <a16:creationId xmlns:a16="http://schemas.microsoft.com/office/drawing/2014/main" id="{1297B5E5-E0C7-9FB2-CF85-B633A39CE8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63" t="29217" r="10879" b="32278"/>
          <a:stretch/>
        </p:blipFill>
        <p:spPr>
          <a:xfrm>
            <a:off x="3675529" y="5796041"/>
            <a:ext cx="3191435" cy="413259"/>
          </a:xfrm>
          <a:prstGeom prst="rect">
            <a:avLst/>
          </a:prstGeom>
        </p:spPr>
      </p:pic>
      <p:pic>
        <p:nvPicPr>
          <p:cNvPr id="26" name="Kép 25" descr="A képen pixel, Téglalap, Színesség, tér látható&#10;&#10;Automatikusan generált leírás">
            <a:extLst>
              <a:ext uri="{FF2B5EF4-FFF2-40B4-BE49-F238E27FC236}">
                <a16:creationId xmlns:a16="http://schemas.microsoft.com/office/drawing/2014/main" id="{7FF11B3B-6478-F0F3-D267-F3BBA9EBA68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5489" b="96088" l="9954" r="89892">
                        <a14:foregroundMark x1="38889" y1="11230" x2="37654" y2="15205"/>
                        <a14:foregroundMark x1="59414" y1="5678" x2="59414" y2="5678"/>
                        <a14:foregroundMark x1="23611" y1="91798" x2="52623" y2="90599"/>
                        <a14:foregroundMark x1="52623" y1="90599" x2="79090" y2="92492"/>
                        <a14:foregroundMark x1="23997" y1="95457" x2="23997" y2="95457"/>
                        <a14:foregroundMark x1="11111" y1="96088" x2="14352" y2="96088"/>
                        <a14:foregroundMark x1="52546" y1="15836" x2="53781" y2="1583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0090" y="2768276"/>
            <a:ext cx="2846395" cy="3481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15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55879CA0-BC47-B83F-3631-41AAE377FE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Centrality dependence at 200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13F2A37-2B13-4984-1CE9-8DFBF049B42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54840"/>
                <a:ext cx="11150103" cy="2080031"/>
              </a:xfrm>
            </p:spPr>
            <p:txBody>
              <a:bodyPr>
                <a:normAutofit fontScale="85000" lnSpcReduction="20000"/>
              </a:bodyPr>
              <a:lstStyle/>
              <a:p>
                <a:r>
                  <a:rPr lang="en-US" dirty="0"/>
                  <a:t>Lévy scale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/>
                  <a:t>: decreasing trend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and with centrality</a:t>
                </a:r>
              </a:p>
              <a:p>
                <a:pPr lvl="1"/>
                <a:r>
                  <a:rPr lang="en-US" dirty="0"/>
                  <a:t>Connection to flow and initial geometry, similarly to Gaussian radii</a:t>
                </a:r>
              </a:p>
              <a:p>
                <a:r>
                  <a:rPr lang="en-US" dirty="0"/>
                  <a:t>Lévy exponent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: EPOS quantitatively close, largest discrepancy for central collisions</a:t>
                </a:r>
              </a:p>
              <a:p>
                <a:pPr lvl="1"/>
                <a:r>
                  <a:rPr lang="en-US" dirty="0"/>
                  <a:t>Effect of Coulomb scattering? </a:t>
                </a:r>
                <a:r>
                  <a:rPr lang="en-US" dirty="0">
                    <a:hlinkClick r:id="rId2"/>
                  </a:rPr>
                  <a:t>PRB103(2021)235116</a:t>
                </a:r>
                <a:r>
                  <a:rPr lang="en-US" dirty="0"/>
                  <a:t>, </a:t>
                </a:r>
                <a:r>
                  <a:rPr lang="en-US" dirty="0">
                    <a:hlinkClick r:id="rId3"/>
                  </a:rPr>
                  <a:t>arXiv:2410.15525</a:t>
                </a:r>
                <a:endParaRPr lang="en-US" dirty="0"/>
              </a:p>
              <a:p>
                <a:r>
                  <a:rPr lang="en-US" dirty="0"/>
                  <a:t>Correlation strength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: increase from low to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and from peripheral to central collisions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dependence: modified in-medium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mass? </a:t>
                </a:r>
                <a:r>
                  <a:rPr lang="en-US" dirty="0">
                    <a:hlinkClick r:id="rId4"/>
                  </a:rPr>
                  <a:t>PRL81(1998)2205</a:t>
                </a:r>
                <a:r>
                  <a:rPr lang="en-US" dirty="0"/>
                  <a:t>, </a:t>
                </a:r>
                <a:r>
                  <a:rPr lang="en-US" dirty="0">
                    <a:hlinkClick r:id="rId5"/>
                  </a:rPr>
                  <a:t>PRL105(2010)182301</a:t>
                </a:r>
                <a:r>
                  <a:rPr lang="en-US" dirty="0"/>
                  <a:t>, </a:t>
                </a:r>
                <a:r>
                  <a:rPr lang="en-US" dirty="0">
                    <a:hlinkClick r:id="rId6"/>
                  </a:rPr>
                  <a:t>arXiv:2407.08586</a:t>
                </a:r>
                <a:r>
                  <a:rPr lang="hu-HU" dirty="0"/>
                  <a:t> (</a:t>
                </a:r>
                <a:r>
                  <a:rPr lang="hu-HU" dirty="0" err="1"/>
                  <a:t>see</a:t>
                </a:r>
                <a:r>
                  <a:rPr lang="hu-HU" dirty="0"/>
                  <a:t> </a:t>
                </a:r>
                <a:r>
                  <a:rPr lang="hu-HU" dirty="0" err="1"/>
                  <a:t>next</a:t>
                </a:r>
                <a:r>
                  <a:rPr lang="hu-HU" dirty="0"/>
                  <a:t> </a:t>
                </a:r>
                <a:r>
                  <a:rPr lang="hu-HU" dirty="0" err="1"/>
                  <a:t>talk</a:t>
                </a:r>
                <a:r>
                  <a:rPr lang="hu-HU" dirty="0"/>
                  <a:t> </a:t>
                </a:r>
                <a:r>
                  <a:rPr lang="hu-HU" dirty="0" err="1"/>
                  <a:t>by</a:t>
                </a:r>
                <a:r>
                  <a:rPr lang="hu-HU" dirty="0"/>
                  <a:t> S. </a:t>
                </a:r>
                <a:r>
                  <a:rPr lang="hu-HU" dirty="0" err="1"/>
                  <a:t>Lökös</a:t>
                </a:r>
                <a:r>
                  <a:rPr lang="hu-HU" dirty="0"/>
                  <a:t>)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13F2A37-2B13-4984-1CE9-8DFBF049B42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54840"/>
                <a:ext cx="11150103" cy="2080031"/>
              </a:xfrm>
              <a:blipFill>
                <a:blip r:embed="rId7"/>
                <a:stretch>
                  <a:fillRect l="-273" t="-117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DEBC3B98-B581-F753-C858-4DDDDC29E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1B582C9-62BE-ACE0-425F-9C593AA382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88FEDBD4-A4A5-20C5-A1E4-3AE8595EDE6D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206875" y="3348760"/>
            <a:ext cx="3981706" cy="2920420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DF7E818E-D517-C92E-CEF3-D32F39D6470B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84746" y="3348760"/>
            <a:ext cx="4022129" cy="2937585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6D14985F-8263-1947-FEEB-7BDE9F83ADF9}"/>
              </a:ext>
            </a:extLst>
          </p:cNvPr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3133" y="3331595"/>
            <a:ext cx="4181722" cy="2937585"/>
          </a:xfrm>
          <a:prstGeom prst="rect">
            <a:avLst/>
          </a:prstGeom>
        </p:spPr>
      </p:pic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4705F641-2543-16C8-F28D-023650A8F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10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10AFA276-CA17-B158-3CB1-DB58087475A5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047818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BA23CE6-91BD-4EBA-A356-2F29C35551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NA61/SHINE</a:t>
            </a:r>
            <a:r>
              <a:rPr lang="hu-HU" dirty="0"/>
              <a:t> </a:t>
            </a:r>
            <a:r>
              <a:rPr lang="hu-HU" dirty="0" err="1"/>
              <a:t>results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3A0CC07D-3264-4724-9B5D-DD35000FBD9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6" y="1278572"/>
                <a:ext cx="4645856" cy="4530557"/>
              </a:xfrm>
            </p:spPr>
            <p:txBody>
              <a:bodyPr>
                <a:normAutofit/>
              </a:bodyPr>
              <a:lstStyle/>
              <a:p>
                <a:r>
                  <a:rPr lang="hu-HU" dirty="0"/>
                  <a:t>At 150 </a:t>
                </a:r>
                <a:r>
                  <a:rPr lang="hu-HU" dirty="0" err="1"/>
                  <a:t>AGeV</a:t>
                </a:r>
                <a:r>
                  <a:rPr lang="hu-HU" dirty="0"/>
                  <a:t>: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(</a:t>
                </a:r>
                <a:r>
                  <a:rPr lang="hu-HU" dirty="0" err="1"/>
                  <a:t>Be+Be</a:t>
                </a:r>
                <a:r>
                  <a:rPr lang="hu-HU" dirty="0"/>
                  <a:t>) &lt; </a:t>
                </a:r>
                <a14:m>
                  <m:oMath xmlns:m="http://schemas.openxmlformats.org/officeDocument/2006/math">
                    <m:r>
                      <a:rPr lang="hu-HU" i="1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(</a:t>
                </a:r>
                <a:r>
                  <a:rPr lang="hu-HU" dirty="0" err="1"/>
                  <a:t>Ar+Sc</a:t>
                </a:r>
                <a:r>
                  <a:rPr lang="hu-HU" dirty="0"/>
                  <a:t>)</a:t>
                </a:r>
              </a:p>
              <a:p>
                <a:r>
                  <a:rPr lang="hu-HU" dirty="0" err="1"/>
                  <a:t>Interesting</a:t>
                </a:r>
                <a:r>
                  <a:rPr lang="hu-HU" dirty="0"/>
                  <a:t> trend of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 </a:t>
                </a:r>
                <a:br>
                  <a:rPr lang="hu-HU" dirty="0"/>
                </a:br>
                <a:r>
                  <a:rPr lang="hu-HU" dirty="0"/>
                  <a:t>for </a:t>
                </a:r>
                <a:r>
                  <a:rPr lang="hu-HU" dirty="0" err="1"/>
                  <a:t>smaller</a:t>
                </a:r>
                <a:r>
                  <a:rPr lang="hu-HU" dirty="0"/>
                  <a:t> </a:t>
                </a:r>
                <a:r>
                  <a:rPr lang="hu-HU" dirty="0" err="1"/>
                  <a:t>energies</a:t>
                </a:r>
                <a:r>
                  <a:rPr lang="hu-HU" dirty="0"/>
                  <a:t> in </a:t>
                </a:r>
                <a:r>
                  <a:rPr lang="hu-HU" dirty="0" err="1"/>
                  <a:t>Ar+Sc</a:t>
                </a:r>
                <a:endParaRPr lang="hu-HU" dirty="0"/>
              </a:p>
              <a:p>
                <a:pPr lvl="1"/>
                <a:r>
                  <a:rPr lang="hu-HU" dirty="0"/>
                  <a:t>(</a:t>
                </a:r>
                <a:r>
                  <a:rPr lang="hu-HU" dirty="0" err="1"/>
                  <a:t>not</a:t>
                </a:r>
                <a:r>
                  <a:rPr lang="hu-HU" dirty="0"/>
                  <a:t> </a:t>
                </a:r>
                <a:r>
                  <a:rPr lang="hu-HU" dirty="0" err="1"/>
                  <a:t>incompatible</a:t>
                </a:r>
                <a:r>
                  <a:rPr lang="hu-HU" dirty="0"/>
                  <a:t> </a:t>
                </a:r>
                <a:r>
                  <a:rPr lang="hu-HU" dirty="0" err="1"/>
                  <a:t>with</a:t>
                </a:r>
                <a:r>
                  <a:rPr lang="hu-HU" dirty="0"/>
                  <a:t> constant)</a:t>
                </a:r>
              </a:p>
              <a:p>
                <a:r>
                  <a:rPr lang="hu-HU" dirty="0" err="1"/>
                  <a:t>Next</a:t>
                </a:r>
                <a:r>
                  <a:rPr lang="hu-HU" dirty="0"/>
                  <a:t> </a:t>
                </a:r>
                <a:r>
                  <a:rPr lang="hu-HU" dirty="0" err="1"/>
                  <a:t>step</a:t>
                </a:r>
                <a:r>
                  <a:rPr lang="hu-HU" dirty="0"/>
                  <a:t>: </a:t>
                </a:r>
                <a:r>
                  <a:rPr lang="hu-HU" dirty="0" err="1"/>
                  <a:t>Xe+La</a:t>
                </a:r>
                <a:r>
                  <a:rPr lang="hu-HU" dirty="0"/>
                  <a:t>, 3D </a:t>
                </a:r>
                <a:r>
                  <a:rPr lang="hu-HU" dirty="0" err="1"/>
                  <a:t>analysis</a:t>
                </a:r>
                <a:endParaRPr lang="hu-HU" dirty="0"/>
              </a:p>
              <a:p>
                <a:r>
                  <a:rPr lang="hu-HU" dirty="0" err="1"/>
                  <a:t>See</a:t>
                </a:r>
                <a:r>
                  <a:rPr lang="hu-HU" dirty="0"/>
                  <a:t> more </a:t>
                </a:r>
                <a:r>
                  <a:rPr lang="hu-HU" dirty="0" err="1"/>
                  <a:t>details</a:t>
                </a:r>
                <a:r>
                  <a:rPr lang="hu-HU" dirty="0"/>
                  <a:t> </a:t>
                </a:r>
                <a:r>
                  <a:rPr lang="hu-HU" dirty="0" err="1"/>
                  <a:t>by</a:t>
                </a:r>
                <a:r>
                  <a:rPr lang="hu-HU" dirty="0"/>
                  <a:t> B. </a:t>
                </a:r>
                <a:r>
                  <a:rPr lang="hu-HU" dirty="0" err="1"/>
                  <a:t>Pórfy</a:t>
                </a:r>
                <a:r>
                  <a:rPr lang="hu-HU" dirty="0"/>
                  <a:t> </a:t>
                </a:r>
                <a:r>
                  <a:rPr lang="hu-HU" dirty="0" err="1"/>
                  <a:t>on</a:t>
                </a:r>
                <a:r>
                  <a:rPr lang="hu-HU" dirty="0"/>
                  <a:t> </a:t>
                </a:r>
                <a:r>
                  <a:rPr lang="hu-HU" dirty="0" err="1"/>
                  <a:t>Thu</a:t>
                </a:r>
                <a:endParaRPr lang="hu-HU" dirty="0"/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𝑇</m:t>
                            </m:r>
                          </m:sub>
                        </m:sSub>
                      </m:e>
                    </m:d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approximately</a:t>
                </a:r>
                <a:r>
                  <a:rPr lang="hu-HU" dirty="0"/>
                  <a:t> constant</a:t>
                </a:r>
                <a:endParaRPr lang="hu-HU" b="0" i="1" dirty="0">
                  <a:latin typeface="Cambria Math" panose="02040503050406030204" pitchFamily="18" charset="0"/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shows </a:t>
                </a:r>
                <a:r>
                  <a:rPr lang="hu-HU" dirty="0" err="1"/>
                  <a:t>sign</a:t>
                </a:r>
                <a:r>
                  <a:rPr lang="hu-HU" dirty="0"/>
                  <a:t> of flow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  <m:r>
                      <a:rPr lang="hu-HU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hu-HU" dirty="0"/>
                  <a:t> shows no „</a:t>
                </a:r>
                <a:r>
                  <a:rPr lang="hu-HU" dirty="0" err="1"/>
                  <a:t>hole</a:t>
                </a:r>
                <a:r>
                  <a:rPr lang="hu-HU" dirty="0"/>
                  <a:t>” </a:t>
                </a:r>
                <a:r>
                  <a:rPr lang="hu-HU" dirty="0" err="1"/>
                  <a:t>at</a:t>
                </a:r>
                <a:r>
                  <a:rPr lang="hu-HU" dirty="0"/>
                  <a:t> </a:t>
                </a:r>
                <a:r>
                  <a:rPr lang="hu-HU" dirty="0" err="1"/>
                  <a:t>low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hu-HU" dirty="0"/>
              </a:p>
              <a:p>
                <a:pPr lvl="1"/>
                <a:r>
                  <a:rPr lang="hu-HU" dirty="0" err="1"/>
                  <a:t>Compare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RHIC </a:t>
                </a:r>
                <a:r>
                  <a:rPr lang="hu-HU" dirty="0" err="1"/>
                  <a:t>energies</a:t>
                </a:r>
                <a:endParaRPr lang="hu-HU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3A0CC07D-3264-4724-9B5D-DD35000FBD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6" y="1278572"/>
                <a:ext cx="4645856" cy="4530557"/>
              </a:xfrm>
              <a:blipFill>
                <a:blip r:embed="rId2"/>
                <a:stretch>
                  <a:fillRect l="-1181" t="-1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4FF91014-F8E4-4578-8BC0-0879467DA4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54979AC-5621-4B57-A6BD-10D1869B3C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sp>
        <p:nvSpPr>
          <p:cNvPr id="26" name="Szövegdoboz 25">
            <a:extLst>
              <a:ext uri="{FF2B5EF4-FFF2-40B4-BE49-F238E27FC236}">
                <a16:creationId xmlns:a16="http://schemas.microsoft.com/office/drawing/2014/main" id="{CA9C4F99-EC6F-E4AE-63EB-E739845E9CCB}"/>
              </a:ext>
            </a:extLst>
          </p:cNvPr>
          <p:cNvSpPr txBox="1"/>
          <p:nvPr/>
        </p:nvSpPr>
        <p:spPr>
          <a:xfrm>
            <a:off x="9011046" y="1374926"/>
            <a:ext cx="300575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B. </a:t>
            </a:r>
            <a:r>
              <a:rPr lang="en-US" dirty="0" err="1"/>
              <a:t>Pórfy</a:t>
            </a:r>
            <a:r>
              <a:rPr lang="en-US" dirty="0"/>
              <a:t> [NA61], </a:t>
            </a:r>
            <a:r>
              <a:rPr lang="hu-HU" dirty="0"/>
              <a:t>WPCF 2024</a:t>
            </a:r>
            <a:endParaRPr lang="en-US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F89F6F7-E6CB-0AAD-6023-3DC25C6E4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11</a:t>
            </a:fld>
            <a:r>
              <a:rPr lang="en-US" sz="1000"/>
              <a:t>/</a:t>
            </a:r>
            <a:r>
              <a:rPr lang="hu-HU" sz="1000"/>
              <a:t>22</a:t>
            </a:r>
            <a:endParaRPr lang="en-US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20491554-A241-507D-C9E5-A8AF4C2E22E5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88831" y="1278573"/>
            <a:ext cx="6427967" cy="4925004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id="{F6CC7ADC-23C8-101E-2549-7BA0BBC372EF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82475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B0FE9F96-62BF-445B-B885-4EE4BF96E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Lévy exponent from 3.2 to 200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12D794D-7855-E238-AAEA-96B055D64889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6" y="1254840"/>
                <a:ext cx="4982696" cy="497728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Non-gaussian values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≪2</m:t>
                    </m:r>
                  </m:oMath>
                </a14:m>
                <a:r>
                  <a:rPr lang="en-US" dirty="0"/>
                  <a:t>)</a:t>
                </a:r>
              </a:p>
              <a:p>
                <a:r>
                  <a:rPr lang="en-US" dirty="0"/>
                  <a:t>Increasing density → </a:t>
                </a:r>
                <a:br>
                  <a:rPr lang="en-US" dirty="0"/>
                </a:br>
                <a:r>
                  <a:rPr lang="en-US" dirty="0"/>
                  <a:t>rescattering decreases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? </a:t>
                </a:r>
              </a:p>
              <a:p>
                <a:r>
                  <a:rPr lang="en-US" dirty="0"/>
                  <a:t>200 GeV centrality dependence</a:t>
                </a:r>
                <a:r>
                  <a:rPr lang="hu-HU" dirty="0"/>
                  <a:t>, </a:t>
                </a:r>
                <a:r>
                  <a:rPr lang="hu-HU" dirty="0" err="1"/>
                  <a:t>same</a:t>
                </a:r>
                <a:r>
                  <a:rPr lang="hu-HU" dirty="0"/>
                  <a:t> trend</a:t>
                </a:r>
              </a:p>
              <a:p>
                <a:pPr lvl="1"/>
                <a:r>
                  <a:rPr lang="hu-HU" dirty="0" err="1"/>
                  <a:t>Larger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 </a:t>
                </a:r>
                <a:r>
                  <a:rPr lang="hu-HU" dirty="0" err="1"/>
                  <a:t>for</a:t>
                </a:r>
                <a:r>
                  <a:rPr lang="hu-HU" dirty="0"/>
                  <a:t> </a:t>
                </a:r>
                <a:r>
                  <a:rPr lang="hu-HU" dirty="0" err="1"/>
                  <a:t>peripheral</a:t>
                </a:r>
                <a:r>
                  <a:rPr lang="hu-HU" dirty="0"/>
                  <a:t> </a:t>
                </a:r>
                <a:r>
                  <a:rPr lang="hu-HU" dirty="0" err="1"/>
                  <a:t>collisions</a:t>
                </a:r>
                <a:endParaRPr lang="en-US" dirty="0"/>
              </a:p>
              <a:p>
                <a:r>
                  <a:rPr lang="en-US" dirty="0"/>
                  <a:t>Trend </a:t>
                </a:r>
                <a:r>
                  <a:rPr lang="hu-HU" dirty="0" err="1"/>
                  <a:t>described</a:t>
                </a:r>
                <a:r>
                  <a:rPr lang="en-US" dirty="0"/>
                  <a:t> by power-law:</a:t>
                </a:r>
                <a:br>
                  <a:rPr lang="en-US" dirty="0"/>
                </a:b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≈0.85+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𝑁𝑁</m:t>
                                </m:r>
                              </m:sub>
                            </m:sSub>
                          </m:e>
                        </m:ra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−0.14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Good description by UrQMD at FXT energies, comprehensive energy scan is ongoing</a:t>
                </a:r>
              </a:p>
              <a:p>
                <a:r>
                  <a:rPr lang="en-US" dirty="0"/>
                  <a:t>No non-monotonic trend 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observed yet, </a:t>
                </a:r>
                <a:r>
                  <a:rPr lang="hu-HU" dirty="0"/>
                  <a:t>far </a:t>
                </a:r>
                <a:r>
                  <a:rPr lang="hu-HU" dirty="0" err="1"/>
                  <a:t>from</a:t>
                </a:r>
                <a:r>
                  <a:rPr lang="hu-HU" dirty="0"/>
                  <a:t> </a:t>
                </a:r>
                <a:r>
                  <a:rPr lang="hu-HU" dirty="0" err="1"/>
                  <a:t>conjectured</a:t>
                </a:r>
                <a:r>
                  <a:rPr lang="hu-HU" dirty="0"/>
                  <a:t> </a:t>
                </a:r>
                <a:r>
                  <a:rPr lang="hu-HU" dirty="0" err="1"/>
                  <a:t>critical</a:t>
                </a:r>
                <a:r>
                  <a:rPr lang="hu-HU" dirty="0"/>
                  <a:t> </a:t>
                </a:r>
                <a:r>
                  <a:rPr lang="hu-HU" dirty="0" err="1"/>
                  <a:t>value</a:t>
                </a:r>
                <a:r>
                  <a:rPr lang="hu-HU" dirty="0"/>
                  <a:t> (0.5)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12D794D-7855-E238-AAEA-96B055D6488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6" y="1254840"/>
                <a:ext cx="4982696" cy="4977283"/>
              </a:xfrm>
              <a:blipFill>
                <a:blip r:embed="rId2"/>
                <a:stretch>
                  <a:fillRect l="-1102" t="-613" r="-2326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911A976B-F103-DA7D-1025-93BF2E5F50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B67A832-F325-61E0-0292-F070C134BA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EF96E45A-E58E-1CB4-D5D7-CBB8A8CEF07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" r="534"/>
          <a:stretch/>
        </p:blipFill>
        <p:spPr>
          <a:xfrm>
            <a:off x="5578292" y="1326777"/>
            <a:ext cx="6613708" cy="4905346"/>
          </a:xfrm>
          <a:prstGeom prst="rect">
            <a:avLst/>
          </a:prstGeom>
        </p:spPr>
      </p:pic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1FCDB31-A89A-D797-6DFD-CE66BB432F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12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24646AB1-2A42-9166-94C3-2089D33019FA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16156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ép 9">
            <a:extLst>
              <a:ext uri="{FF2B5EF4-FFF2-40B4-BE49-F238E27FC236}">
                <a16:creationId xmlns:a16="http://schemas.microsoft.com/office/drawing/2014/main" id="{48F88391-4D68-9ADB-F84D-834987FB4C6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28962" y="3420461"/>
            <a:ext cx="3707105" cy="2723556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5BCCDF78-EA9E-5722-5746-94490D868B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STAR 3D prelim</a:t>
            </a:r>
            <a:r>
              <a:rPr lang="hu-HU" dirty="0" err="1"/>
              <a:t>inary</a:t>
            </a:r>
            <a:r>
              <a:rPr lang="en-US" dirty="0"/>
              <a:t> data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200 GeV </a:t>
            </a:r>
            <a:r>
              <a:rPr lang="hu-HU" dirty="0" err="1"/>
              <a:t>vs</a:t>
            </a:r>
            <a:r>
              <a:rPr lang="hu-HU"/>
              <a:t> EPOS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C50EEA88-DAA6-169F-688E-32436EDFC3B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 err="1"/>
                  <a:t>See</a:t>
                </a:r>
                <a:r>
                  <a:rPr lang="hu-HU" dirty="0"/>
                  <a:t> STAR </a:t>
                </a:r>
                <a:r>
                  <a:rPr lang="hu-HU" dirty="0" err="1"/>
                  <a:t>analysis</a:t>
                </a:r>
                <a:r>
                  <a:rPr lang="hu-HU" dirty="0"/>
                  <a:t> in </a:t>
                </a:r>
                <a:r>
                  <a:rPr lang="hu-HU" dirty="0" err="1"/>
                  <a:t>talk</a:t>
                </a:r>
                <a:r>
                  <a:rPr lang="hu-HU" dirty="0"/>
                  <a:t> </a:t>
                </a:r>
                <a:r>
                  <a:rPr lang="hu-HU" dirty="0" err="1"/>
                  <a:t>by</a:t>
                </a:r>
                <a:r>
                  <a:rPr lang="hu-HU" dirty="0"/>
                  <a:t> S. </a:t>
                </a:r>
                <a:r>
                  <a:rPr lang="hu-HU" dirty="0" err="1"/>
                  <a:t>Bhosale</a:t>
                </a:r>
                <a:endParaRPr lang="hu-HU" dirty="0"/>
              </a:p>
              <a:p>
                <a:r>
                  <a:rPr lang="en-US" dirty="0"/>
                  <a:t>EPOS and data (both from 3D analysis) comparison shows good agreement for radii</a:t>
                </a:r>
              </a:p>
              <a:p>
                <a:pPr lvl="1"/>
                <a:r>
                  <a:rPr lang="en-US" dirty="0"/>
                  <a:t>EPOS from arXiv:2409.10373</a:t>
                </a:r>
                <a:endParaRPr lang="hu-HU" dirty="0"/>
              </a:p>
              <a:p>
                <a:r>
                  <a:rPr lang="hu-HU" dirty="0" err="1"/>
                  <a:t>Moderate</a:t>
                </a:r>
                <a:r>
                  <a:rPr lang="hu-HU" dirty="0"/>
                  <a:t> </a:t>
                </a:r>
                <a:r>
                  <a:rPr lang="hu-HU" dirty="0" err="1"/>
                  <a:t>discrepancy</a:t>
                </a:r>
                <a:r>
                  <a:rPr lang="hu-HU" dirty="0"/>
                  <a:t> </a:t>
                </a:r>
                <a:r>
                  <a:rPr lang="hu-HU" dirty="0" err="1"/>
                  <a:t>for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𝑠𝑖𝑑𝑒</m:t>
                        </m:r>
                      </m:sub>
                    </m:sSub>
                  </m:oMath>
                </a14:m>
                <a:r>
                  <a:rPr lang="hu-HU" dirty="0"/>
                  <a:t> and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: </a:t>
                </a:r>
                <a:r>
                  <a:rPr lang="hu-HU" dirty="0" err="1"/>
                  <a:t>maybe</a:t>
                </a:r>
                <a:r>
                  <a:rPr lang="hu-HU" dirty="0"/>
                  <a:t> </a:t>
                </a:r>
                <a:r>
                  <a:rPr lang="hu-HU" dirty="0" err="1"/>
                  <a:t>due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</a:t>
                </a:r>
                <a:r>
                  <a:rPr lang="hu-HU" dirty="0" err="1"/>
                  <a:t>long-range</a:t>
                </a:r>
                <a:r>
                  <a:rPr lang="hu-HU" dirty="0"/>
                  <a:t> Coulomb </a:t>
                </a:r>
                <a:r>
                  <a:rPr lang="hu-HU" dirty="0" err="1"/>
                  <a:t>scattering</a:t>
                </a:r>
                <a:r>
                  <a:rPr lang="hu-HU" dirty="0"/>
                  <a:t> (</a:t>
                </a:r>
                <a:r>
                  <a:rPr lang="hu-HU" dirty="0" err="1"/>
                  <a:t>not</a:t>
                </a:r>
                <a:r>
                  <a:rPr lang="hu-HU" dirty="0"/>
                  <a:t> in EPOS)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C50EEA88-DAA6-169F-688E-32436EDFC3B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92" t="-12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FD92D257-43AD-1CF6-20B4-9027F5E3D1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E0DE9FA6-3B2F-1721-DDA0-4C6AAE971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18B1723-57F9-2D54-F5BB-F16534242A4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" r="160"/>
          <a:stretch/>
        </p:blipFill>
        <p:spPr bwMode="auto">
          <a:xfrm>
            <a:off x="-1" y="3415556"/>
            <a:ext cx="8428963" cy="2725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F0520E25-7CCE-C6FF-3F82-A91A87824277}"/>
                  </a:ext>
                </a:extLst>
              </p:cNvPr>
              <p:cNvSpPr txBox="1"/>
              <p:nvPr/>
            </p:nvSpPr>
            <p:spPr>
              <a:xfrm>
                <a:off x="3729319" y="3002045"/>
                <a:ext cx="1515223" cy="4135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𝑜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𝑙</m:t>
                          </m:r>
                        </m:sub>
                      </m:sSub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F0520E25-7CCE-C6FF-3F82-A91A878242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29319" y="3002045"/>
                <a:ext cx="1515223" cy="413511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Szövegdoboz 7">
                <a:extLst>
                  <a:ext uri="{FF2B5EF4-FFF2-40B4-BE49-F238E27FC236}">
                    <a16:creationId xmlns:a16="http://schemas.microsoft.com/office/drawing/2014/main" id="{4393B09F-531E-4311-5765-D535FF9527D2}"/>
                  </a:ext>
                </a:extLst>
              </p:cNvPr>
              <p:cNvSpPr txBox="1"/>
              <p:nvPr/>
            </p:nvSpPr>
            <p:spPr>
              <a:xfrm>
                <a:off x="9699115" y="3002044"/>
                <a:ext cx="114807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𝑣𝑠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</a:rPr>
                        <m:t> </m:t>
                      </m:r>
                      <m:sSub>
                        <m:sSubPr>
                          <m:ctrlPr>
                            <a:rPr lang="en-US" sz="20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sz="2000" b="0" i="1" smtClean="0">
                              <a:latin typeface="Cambria Math" panose="02040503050406030204" pitchFamily="18" charset="0"/>
                            </a:rPr>
                            <m:t>𝑇</m:t>
                          </m:r>
                        </m:sub>
                      </m:sSub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8" name="Szövegdoboz 7">
                <a:extLst>
                  <a:ext uri="{FF2B5EF4-FFF2-40B4-BE49-F238E27FC236}">
                    <a16:creationId xmlns:a16="http://schemas.microsoft.com/office/drawing/2014/main" id="{4393B09F-531E-4311-5765-D535FF9527D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99115" y="3002044"/>
                <a:ext cx="1148070" cy="400110"/>
              </a:xfrm>
              <a:prstGeom prst="rect">
                <a:avLst/>
              </a:prstGeom>
              <a:blipFill>
                <a:blip r:embed="rId6"/>
                <a:stretch>
                  <a:fillRect b="-151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Dia számának helye 10">
            <a:extLst>
              <a:ext uri="{FF2B5EF4-FFF2-40B4-BE49-F238E27FC236}">
                <a16:creationId xmlns:a16="http://schemas.microsoft.com/office/drawing/2014/main" id="{12699F96-BA89-2A19-9E1E-3A6383529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13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124891E4-AEDF-32BE-E1F5-1E0DA983268F}"/>
              </a:ext>
            </a:extLst>
          </p:cNvPr>
          <p:cNvSpPr txBox="1"/>
          <p:nvPr/>
        </p:nvSpPr>
        <p:spPr>
          <a:xfrm>
            <a:off x="6092741" y="3102679"/>
            <a:ext cx="23577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hu-HU" dirty="0"/>
              <a:t>S. </a:t>
            </a:r>
            <a:r>
              <a:rPr lang="hu-HU" dirty="0" err="1"/>
              <a:t>Bhosale</a:t>
            </a:r>
            <a:r>
              <a:rPr lang="hu-HU" dirty="0"/>
              <a:t>, WPCF 2024</a:t>
            </a:r>
            <a:endParaRPr lang="en-US" dirty="0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57B565CF-C3C4-98F4-66F7-6D3C1370C7D5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189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C9979735-C10B-E518-3568-D177A746C2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 when do the power-law tails form?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A653452B-E919-8D20-86DF-C8FC793EB18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54841"/>
                <a:ext cx="11150103" cy="2751476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Based on EPOS: apparently Gaussian in hydro phase</a:t>
                </a:r>
              </a:p>
              <a:p>
                <a:r>
                  <a:rPr lang="en-US" dirty="0"/>
                  <a:t>Power-law tails due to Lévy-walk: scattering processes </a:t>
                </a:r>
              </a:p>
              <a:p>
                <a:pPr lvl="1"/>
                <a:r>
                  <a:rPr lang="en-US" dirty="0"/>
                  <a:t>2-by-2, decay, coalescence, </a:t>
                </a:r>
                <a:r>
                  <a:rPr lang="en-US" dirty="0" err="1"/>
                  <a:t>etc</a:t>
                </a:r>
                <a:endParaRPr lang="en-US" dirty="0"/>
              </a:p>
              <a:p>
                <a:r>
                  <a:rPr lang="en-US" dirty="0"/>
                  <a:t>How to test? Particle type dependence!</a:t>
                </a:r>
              </a:p>
              <a:p>
                <a:pPr lvl="1"/>
                <a:r>
                  <a:rPr lang="en-US" dirty="0"/>
                  <a:t>Based on cross-sections: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</m:oMath>
                </a14:m>
                <a:br>
                  <a:rPr lang="en-US" dirty="0"/>
                </a:br>
                <a:r>
                  <a:rPr lang="en-US" dirty="0" err="1"/>
                  <a:t>Humanic</a:t>
                </a:r>
                <a:r>
                  <a:rPr lang="en-US" dirty="0"/>
                  <a:t>, IJMPE15(2006)197, Csanád, Csörgő, Nagy, BJP37(2007)1002</a:t>
                </a:r>
              </a:p>
              <a:p>
                <a:pPr lvl="1"/>
                <a:r>
                  <a:rPr lang="en-US" dirty="0"/>
                  <a:t>Not confirmed by EPOS! Role of decays and inelastic collisions?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A653452B-E919-8D20-86DF-C8FC793EB18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54841"/>
                <a:ext cx="11150103" cy="2751476"/>
              </a:xfrm>
              <a:blipFill>
                <a:blip r:embed="rId2"/>
                <a:stretch>
                  <a:fillRect l="-492" t="-1109" b="-288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910EFFC8-6C18-AD6D-B5BB-EF6C0D5AD6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4890C3F3-1648-429E-7F9D-41331615C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37A2F456-66B8-57D3-E683-147588A5924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07684" y="1277259"/>
            <a:ext cx="3085394" cy="2751477"/>
          </a:xfrm>
          <a:prstGeom prst="rect">
            <a:avLst/>
          </a:prstGeom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D556E4BF-88CC-88B0-83BE-8BCEDEC7EBFA}"/>
              </a:ext>
            </a:extLst>
          </p:cNvPr>
          <p:cNvSpPr txBox="1"/>
          <p:nvPr/>
        </p:nvSpPr>
        <p:spPr>
          <a:xfrm>
            <a:off x="10068644" y="1274544"/>
            <a:ext cx="1862418" cy="33855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2100000" lon="1500000" rev="0"/>
              </a:camera>
              <a:lightRig rig="threePt" dir="t"/>
            </a:scene3d>
          </a:bodyPr>
          <a:lstStyle/>
          <a:p>
            <a:r>
              <a:rPr lang="en-US" sz="1600" dirty="0"/>
              <a:t>arXiv:2409.10373</a:t>
            </a:r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EB65F645-6CA9-F47C-2A85-0B1CEF6D5D16}"/>
              </a:ext>
            </a:extLst>
          </p:cNvPr>
          <p:cNvSpPr txBox="1"/>
          <p:nvPr/>
        </p:nvSpPr>
        <p:spPr>
          <a:xfrm>
            <a:off x="8908779" y="1527043"/>
            <a:ext cx="1496972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isometricRightUp">
                <a:rot lat="2100000" lon="18420000" rev="0"/>
              </a:camera>
              <a:lightRig rig="threePt" dir="t"/>
            </a:scene3d>
          </a:bodyPr>
          <a:lstStyle/>
          <a:p>
            <a:r>
              <a:rPr lang="en-US" sz="2000" dirty="0"/>
              <a:t>Lévy-walk</a:t>
            </a:r>
          </a:p>
          <a:p>
            <a:r>
              <a:rPr lang="en-US" sz="2000" dirty="0"/>
              <a:t>In UrQMD</a:t>
            </a:r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8EF17D49-F181-AECC-C647-4ED82B12439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02019" y="4012380"/>
            <a:ext cx="6133666" cy="225312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FD4930AA-3598-0ACD-AA56-83835FE50FA0}"/>
                  </a:ext>
                </a:extLst>
              </p:cNvPr>
              <p:cNvSpPr txBox="1"/>
              <p:nvPr/>
            </p:nvSpPr>
            <p:spPr>
              <a:xfrm>
                <a:off x="1518859" y="5389953"/>
                <a:ext cx="1326710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/>
                  <a:t>HRM,</a:t>
                </a:r>
              </a:p>
              <a:p>
                <a:r>
                  <a:rPr lang="en-US" sz="2000" dirty="0"/>
                  <a:t>S(r),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FD1313"/>
                        </a:solidFill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2000" dirty="0"/>
                  <a:t>, </a:t>
                </a:r>
                <a:r>
                  <a:rPr lang="en-US" sz="2000" dirty="0">
                    <a:solidFill>
                      <a:srgbClr val="16EF11"/>
                    </a:solidFill>
                  </a:rPr>
                  <a:t>K</a:t>
                </a:r>
                <a:r>
                  <a:rPr lang="en-US" sz="2000" dirty="0"/>
                  <a:t>, </a:t>
                </a:r>
                <a:r>
                  <a:rPr lang="en-US" sz="2000" dirty="0">
                    <a:solidFill>
                      <a:srgbClr val="0606FE"/>
                    </a:solidFill>
                  </a:rPr>
                  <a:t>p</a:t>
                </a:r>
              </a:p>
            </p:txBody>
          </p:sp>
        </mc:Choice>
        <mc:Fallback xmlns="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FD4930AA-3598-0ACD-AA56-83835FE50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8859" y="5389953"/>
                <a:ext cx="1326710" cy="707886"/>
              </a:xfrm>
              <a:prstGeom prst="rect">
                <a:avLst/>
              </a:prstGeom>
              <a:blipFill>
                <a:blip r:embed="rId5"/>
                <a:stretch>
                  <a:fillRect l="-4587" t="-4310" r="-4128" b="-1465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Kép 11">
            <a:extLst>
              <a:ext uri="{FF2B5EF4-FFF2-40B4-BE49-F238E27FC236}">
                <a16:creationId xmlns:a16="http://schemas.microsoft.com/office/drawing/2014/main" id="{DAF9A44E-0DD2-A58B-7635-884B40A256F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313" t="9408" r="6637" b="32737"/>
          <a:stretch/>
        </p:blipFill>
        <p:spPr>
          <a:xfrm>
            <a:off x="8327452" y="4012380"/>
            <a:ext cx="3482383" cy="2258091"/>
          </a:xfrm>
          <a:prstGeom prst="rect">
            <a:avLst/>
          </a:prstGeom>
        </p:spPr>
      </p:pic>
      <p:sp>
        <p:nvSpPr>
          <p:cNvPr id="13" name="Téglalap 12">
            <a:extLst>
              <a:ext uri="{FF2B5EF4-FFF2-40B4-BE49-F238E27FC236}">
                <a16:creationId xmlns:a16="http://schemas.microsoft.com/office/drawing/2014/main" id="{41086862-A52E-0428-FDF2-51619DB224F0}"/>
              </a:ext>
            </a:extLst>
          </p:cNvPr>
          <p:cNvSpPr/>
          <p:nvPr/>
        </p:nvSpPr>
        <p:spPr>
          <a:xfrm>
            <a:off x="8764031" y="5431198"/>
            <a:ext cx="19629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err="1"/>
              <a:t>Pb+Pb</a:t>
            </a:r>
            <a:r>
              <a:rPr lang="en-US" sz="1200" dirty="0"/>
              <a:t> @ 2.76 TeV</a:t>
            </a:r>
          </a:p>
          <a:p>
            <a:r>
              <a:rPr lang="en-US" sz="1200" dirty="0"/>
              <a:t>PLB847(2023)138295</a:t>
            </a:r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B18405C-6C59-4C62-F437-98B1CBB351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14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14" name="Téglalap 13">
            <a:extLst>
              <a:ext uri="{FF2B5EF4-FFF2-40B4-BE49-F238E27FC236}">
                <a16:creationId xmlns:a16="http://schemas.microsoft.com/office/drawing/2014/main" id="{0544F2CE-2366-A03E-E444-17DD32DF0D6F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KAONS</a:t>
            </a:r>
            <a:endParaRPr lang="en-US" sz="1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0908168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D8C63DE-4B3A-0952-E22B-777C6E32105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>
                <a:extLst>
                  <a:ext uri="{FF2B5EF4-FFF2-40B4-BE49-F238E27FC236}">
                    <a16:creationId xmlns:a16="http://schemas.microsoft.com/office/drawing/2014/main" id="{48D048D4-F5C0-DAAF-5469-06294C60E292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hu-HU" dirty="0"/>
                  <a:t>Particle species </a:t>
                </a:r>
                <a:r>
                  <a:rPr lang="hu-HU" dirty="0" err="1"/>
                  <a:t>comparision</a:t>
                </a:r>
                <a:r>
                  <a:rPr lang="hu-HU" dirty="0"/>
                  <a:t>, Data </a:t>
                </a:r>
                <a:r>
                  <a:rPr lang="hu-HU" dirty="0" err="1"/>
                  <a:t>vs</a:t>
                </a:r>
                <a:r>
                  <a:rPr lang="hu-HU" dirty="0"/>
                  <a:t> EPOS, Lévy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ím 1">
                <a:extLst>
                  <a:ext uri="{FF2B5EF4-FFF2-40B4-BE49-F238E27FC236}">
                    <a16:creationId xmlns:a16="http://schemas.microsoft.com/office/drawing/2014/main" id="{48D048D4-F5C0-DAAF-5469-06294C60E2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22" b="-24627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artalom helye 2">
            <a:extLst>
              <a:ext uri="{FF2B5EF4-FFF2-40B4-BE49-F238E27FC236}">
                <a16:creationId xmlns:a16="http://schemas.microsoft.com/office/drawing/2014/main" id="{4215E974-50A8-6F40-FAF2-E06DEF333E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Good </a:t>
            </a:r>
            <a:r>
              <a:rPr lang="hu-HU" dirty="0" err="1"/>
              <a:t>agreement</a:t>
            </a:r>
            <a:r>
              <a:rPr lang="hu-HU" dirty="0"/>
              <a:t> </a:t>
            </a:r>
            <a:r>
              <a:rPr lang="hu-HU" dirty="0" err="1"/>
              <a:t>between</a:t>
            </a:r>
            <a:r>
              <a:rPr lang="hu-HU" dirty="0"/>
              <a:t> </a:t>
            </a:r>
            <a:r>
              <a:rPr lang="hu-HU" dirty="0" err="1"/>
              <a:t>kaons</a:t>
            </a:r>
            <a:r>
              <a:rPr lang="hu-HU" dirty="0"/>
              <a:t> and pions, </a:t>
            </a:r>
            <a:r>
              <a:rPr lang="hu-HU" dirty="0" err="1"/>
              <a:t>experiment</a:t>
            </a:r>
            <a:r>
              <a:rPr lang="hu-HU" dirty="0"/>
              <a:t> and EPOS</a:t>
            </a:r>
          </a:p>
          <a:p>
            <a:pPr lvl="1"/>
            <a:r>
              <a:rPr lang="hu-HU" dirty="0" err="1"/>
              <a:t>Slightly</a:t>
            </a:r>
            <a:r>
              <a:rPr lang="hu-HU" dirty="0"/>
              <a:t> </a:t>
            </a:r>
            <a:r>
              <a:rPr lang="hu-HU" dirty="0" err="1"/>
              <a:t>surprising</a:t>
            </a:r>
            <a:r>
              <a:rPr lang="hu-HU" dirty="0"/>
              <a:t>: </a:t>
            </a:r>
            <a:r>
              <a:rPr lang="hu-HU" dirty="0" err="1"/>
              <a:t>same</a:t>
            </a:r>
            <a:r>
              <a:rPr lang="hu-HU" dirty="0"/>
              <a:t> </a:t>
            </a:r>
            <a:r>
              <a:rPr lang="hu-HU" dirty="0" err="1"/>
              <a:t>source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kaons</a:t>
            </a:r>
            <a:r>
              <a:rPr lang="hu-HU" dirty="0"/>
              <a:t> and pions, </a:t>
            </a:r>
            <a:r>
              <a:rPr lang="hu-HU" dirty="0" err="1"/>
              <a:t>despite</a:t>
            </a:r>
            <a:r>
              <a:rPr lang="hu-HU" dirty="0"/>
              <a:t> </a:t>
            </a:r>
            <a:r>
              <a:rPr lang="hu-HU" dirty="0" err="1"/>
              <a:t>role</a:t>
            </a:r>
            <a:r>
              <a:rPr lang="hu-HU" dirty="0"/>
              <a:t> of </a:t>
            </a:r>
            <a:r>
              <a:rPr lang="hu-HU" dirty="0" err="1"/>
              <a:t>scattering</a:t>
            </a:r>
            <a:r>
              <a:rPr lang="hu-HU" dirty="0"/>
              <a:t>?</a:t>
            </a:r>
          </a:p>
          <a:p>
            <a:pPr lvl="1"/>
            <a:r>
              <a:rPr lang="hu-HU" dirty="0" err="1"/>
              <a:t>See</a:t>
            </a:r>
            <a:r>
              <a:rPr lang="hu-HU" dirty="0"/>
              <a:t> </a:t>
            </a:r>
            <a:r>
              <a:rPr lang="hu-HU" dirty="0" err="1"/>
              <a:t>talk</a:t>
            </a:r>
            <a:r>
              <a:rPr lang="hu-HU" dirty="0"/>
              <a:t>/</a:t>
            </a:r>
            <a:r>
              <a:rPr lang="hu-HU" dirty="0" err="1"/>
              <a:t>poster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L. Kovács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Thursday</a:t>
            </a:r>
            <a:endParaRPr lang="en-US" dirty="0"/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86713A4F-0C47-D518-BDD7-BC770104F8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699A8EBC-4FB6-5FA1-3FA2-64BA21CCA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1AEBABFB-5007-C62D-350C-87C44641CC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15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pic>
        <p:nvPicPr>
          <p:cNvPr id="13" name="Kép 12" descr="A képen szöveg, képernyőkép, Betűtípus, diagram látható&#10;&#10;Automatikusan generált leírás">
            <a:extLst>
              <a:ext uri="{FF2B5EF4-FFF2-40B4-BE49-F238E27FC236}">
                <a16:creationId xmlns:a16="http://schemas.microsoft.com/office/drawing/2014/main" id="{7A755464-E1D9-0A0F-D043-FB6810C2912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30072" y="2154007"/>
            <a:ext cx="4087388" cy="3988897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A0CEADBF-982D-31C9-07CC-519BE091EA87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64457" y="5087442"/>
            <a:ext cx="1319901" cy="553066"/>
          </a:xfrm>
          <a:prstGeom prst="rect">
            <a:avLst/>
          </a:prstGeom>
        </p:spPr>
      </p:pic>
      <p:sp>
        <p:nvSpPr>
          <p:cNvPr id="16" name="Szövegdoboz 15">
            <a:extLst>
              <a:ext uri="{FF2B5EF4-FFF2-40B4-BE49-F238E27FC236}">
                <a16:creationId xmlns:a16="http://schemas.microsoft.com/office/drawing/2014/main" id="{BACBEEC7-052F-0039-A9D9-02AA83F7DB9E}"/>
              </a:ext>
            </a:extLst>
          </p:cNvPr>
          <p:cNvSpPr txBox="1"/>
          <p:nvPr/>
        </p:nvSpPr>
        <p:spPr>
          <a:xfrm>
            <a:off x="1570675" y="4748888"/>
            <a:ext cx="753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b="1" dirty="0">
                <a:latin typeface="Arial" panose="020B0604020202020204" pitchFamily="34" charset="0"/>
                <a:cs typeface="Arial" panose="020B0604020202020204" pitchFamily="34" charset="0"/>
              </a:rPr>
              <a:t>EPOS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Kép 6" descr="A képen szöveg, Betűtípus, képernyőkép, diagram látható&#10;&#10;Automatikusan generált leírás">
            <a:extLst>
              <a:ext uri="{FF2B5EF4-FFF2-40B4-BE49-F238E27FC236}">
                <a16:creationId xmlns:a16="http://schemas.microsoft.com/office/drawing/2014/main" id="{707C20EA-2FC9-8A33-D84B-110C23A67A4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296"/>
          <a:stretch/>
        </p:blipFill>
        <p:spPr>
          <a:xfrm>
            <a:off x="4858995" y="2144919"/>
            <a:ext cx="6615829" cy="4149959"/>
          </a:xfrm>
          <a:prstGeom prst="rect">
            <a:avLst/>
          </a:prstGeom>
        </p:spPr>
      </p:pic>
      <p:sp>
        <p:nvSpPr>
          <p:cNvPr id="8" name="Téglalap 7">
            <a:extLst>
              <a:ext uri="{FF2B5EF4-FFF2-40B4-BE49-F238E27FC236}">
                <a16:creationId xmlns:a16="http://schemas.microsoft.com/office/drawing/2014/main" id="{70347537-B47C-29C9-7A53-8CB97DC5A634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KAONS</a:t>
            </a:r>
            <a:endParaRPr lang="en-US" sz="1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678217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>
            <a:extLst>
              <a:ext uri="{FF2B5EF4-FFF2-40B4-BE49-F238E27FC236}">
                <a16:creationId xmlns:a16="http://schemas.microsoft.com/office/drawing/2014/main" id="{7022E9D1-EC43-0531-044B-A3EA624C26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/>
              <a:t>Good </a:t>
            </a:r>
            <a:r>
              <a:rPr lang="hu-HU" dirty="0" err="1"/>
              <a:t>agreement</a:t>
            </a:r>
            <a:r>
              <a:rPr lang="hu-HU" dirty="0"/>
              <a:t> </a:t>
            </a:r>
            <a:r>
              <a:rPr lang="hu-HU" dirty="0" err="1"/>
              <a:t>between</a:t>
            </a:r>
            <a:r>
              <a:rPr lang="hu-HU" dirty="0"/>
              <a:t> </a:t>
            </a:r>
            <a:r>
              <a:rPr lang="hu-HU" dirty="0" err="1"/>
              <a:t>kaons</a:t>
            </a:r>
            <a:r>
              <a:rPr lang="hu-HU" dirty="0"/>
              <a:t> and pions, </a:t>
            </a:r>
            <a:r>
              <a:rPr lang="hu-HU" dirty="0" err="1"/>
              <a:t>experiment</a:t>
            </a:r>
            <a:r>
              <a:rPr lang="hu-HU" dirty="0"/>
              <a:t> and EPOS</a:t>
            </a:r>
          </a:p>
          <a:p>
            <a:pPr lvl="1"/>
            <a:r>
              <a:rPr lang="hu-HU" dirty="0" err="1"/>
              <a:t>Slightly</a:t>
            </a:r>
            <a:r>
              <a:rPr lang="hu-HU" dirty="0"/>
              <a:t> </a:t>
            </a:r>
            <a:r>
              <a:rPr lang="hu-HU" dirty="0" err="1"/>
              <a:t>surprising</a:t>
            </a:r>
            <a:r>
              <a:rPr lang="hu-HU" dirty="0"/>
              <a:t>: </a:t>
            </a:r>
            <a:r>
              <a:rPr lang="hu-HU" dirty="0" err="1"/>
              <a:t>same</a:t>
            </a:r>
            <a:r>
              <a:rPr lang="hu-HU" dirty="0"/>
              <a:t> </a:t>
            </a:r>
            <a:r>
              <a:rPr lang="hu-HU" dirty="0" err="1"/>
              <a:t>source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kaons</a:t>
            </a:r>
            <a:r>
              <a:rPr lang="hu-HU" dirty="0"/>
              <a:t> and pions, </a:t>
            </a:r>
            <a:r>
              <a:rPr lang="hu-HU" dirty="0" err="1"/>
              <a:t>despite</a:t>
            </a:r>
            <a:r>
              <a:rPr lang="hu-HU" dirty="0"/>
              <a:t> </a:t>
            </a:r>
            <a:r>
              <a:rPr lang="hu-HU" dirty="0" err="1"/>
              <a:t>role</a:t>
            </a:r>
            <a:r>
              <a:rPr lang="hu-HU" dirty="0"/>
              <a:t> of </a:t>
            </a:r>
            <a:r>
              <a:rPr lang="hu-HU" dirty="0" err="1"/>
              <a:t>scattering</a:t>
            </a:r>
            <a:r>
              <a:rPr lang="hu-HU" dirty="0"/>
              <a:t>?</a:t>
            </a:r>
          </a:p>
          <a:p>
            <a:pPr lvl="1"/>
            <a:r>
              <a:rPr lang="hu-HU" dirty="0" err="1"/>
              <a:t>See</a:t>
            </a:r>
            <a:r>
              <a:rPr lang="hu-HU" dirty="0"/>
              <a:t> </a:t>
            </a:r>
            <a:r>
              <a:rPr lang="hu-HU" dirty="0" err="1"/>
              <a:t>talk</a:t>
            </a:r>
            <a:r>
              <a:rPr lang="hu-HU" dirty="0"/>
              <a:t>/</a:t>
            </a:r>
            <a:r>
              <a:rPr lang="hu-HU" dirty="0" err="1"/>
              <a:t>poster</a:t>
            </a:r>
            <a:r>
              <a:rPr lang="hu-HU" dirty="0"/>
              <a:t> </a:t>
            </a:r>
            <a:r>
              <a:rPr lang="hu-HU" dirty="0" err="1"/>
              <a:t>by</a:t>
            </a:r>
            <a:r>
              <a:rPr lang="hu-HU" dirty="0"/>
              <a:t> L. Kovács </a:t>
            </a:r>
            <a:r>
              <a:rPr lang="hu-HU" dirty="0" err="1"/>
              <a:t>on</a:t>
            </a:r>
            <a:r>
              <a:rPr lang="hu-HU" dirty="0"/>
              <a:t> </a:t>
            </a:r>
            <a:r>
              <a:rPr lang="hu-HU" dirty="0" err="1"/>
              <a:t>Thursday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>
                <a:extLst>
                  <a:ext uri="{FF2B5EF4-FFF2-40B4-BE49-F238E27FC236}">
                    <a16:creationId xmlns:a16="http://schemas.microsoft.com/office/drawing/2014/main" id="{AAF6EE59-F0A9-2EAF-0C5C-75412C3137B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hu-HU" dirty="0"/>
                  <a:t>Particle species </a:t>
                </a:r>
                <a:r>
                  <a:rPr lang="hu-HU" dirty="0" err="1"/>
                  <a:t>comparision</a:t>
                </a:r>
                <a:r>
                  <a:rPr lang="hu-HU" dirty="0"/>
                  <a:t>, Data </a:t>
                </a:r>
                <a:r>
                  <a:rPr lang="hu-HU" dirty="0" err="1"/>
                  <a:t>vs</a:t>
                </a:r>
                <a:r>
                  <a:rPr lang="hu-HU" dirty="0"/>
                  <a:t> EPOS, Lévy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ím 1">
                <a:extLst>
                  <a:ext uri="{FF2B5EF4-FFF2-40B4-BE49-F238E27FC236}">
                    <a16:creationId xmlns:a16="http://schemas.microsoft.com/office/drawing/2014/main" id="{AAF6EE59-F0A9-2EAF-0C5C-75412C3137B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1422" b="-24627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8AB877C6-33B7-5EE9-7F62-8192763D87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5289DE2-FF99-B4B6-5F07-F3C9830E5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ADB41B8D-2098-13FD-849E-12ABD9CE64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16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pic>
        <p:nvPicPr>
          <p:cNvPr id="13" name="Kép 12" descr="A képen szöveg, képernyőkép, diagram, sor látható&#10;&#10;Automatikusan generált leírás">
            <a:extLst>
              <a:ext uri="{FF2B5EF4-FFF2-40B4-BE49-F238E27FC236}">
                <a16:creationId xmlns:a16="http://schemas.microsoft.com/office/drawing/2014/main" id="{4C54F58A-A3B5-F6CD-FD1F-2D728817961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674" r="5391"/>
          <a:stretch/>
        </p:blipFill>
        <p:spPr>
          <a:xfrm>
            <a:off x="1185029" y="2447365"/>
            <a:ext cx="3838343" cy="3655461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CCA88F77-5C6D-37D1-D2B6-EBC69ACA1735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69518" y="5029203"/>
            <a:ext cx="1380298" cy="578373"/>
          </a:xfrm>
          <a:prstGeom prst="rect">
            <a:avLst/>
          </a:prstGeom>
        </p:spPr>
      </p:pic>
      <p:pic>
        <p:nvPicPr>
          <p:cNvPr id="15" name="Picture 6">
            <a:extLst>
              <a:ext uri="{FF2B5EF4-FFF2-40B4-BE49-F238E27FC236}">
                <a16:creationId xmlns:a16="http://schemas.microsoft.com/office/drawing/2014/main" id="{243E2DB0-D49B-11CC-B385-77C660CBC14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861332" y="2160495"/>
            <a:ext cx="7130002" cy="409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id="{2294F47A-3396-EBAE-9B52-F14972EF9D88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KAONS</a:t>
            </a:r>
            <a:endParaRPr lang="en-US" sz="16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3933847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" name="Tartalom helye 5">
                <a:extLst>
                  <a:ext uri="{FF2B5EF4-FFF2-40B4-BE49-F238E27FC236}">
                    <a16:creationId xmlns:a16="http://schemas.microsoft.com/office/drawing/2014/main" id="{CF40B467-142A-4530-9153-1E1EBBB645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54840"/>
                <a:ext cx="11150103" cy="5065760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00000"/>
                  </a:lnSpc>
                </a:pPr>
                <a:r>
                  <a:rPr lang="en-US" dirty="0"/>
                  <a:t>Lévy sources for pions seen from 3.2 to 200 GeV with STAR, also in 3D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hu-HU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b="1" dirty="0">
                    <a:solidFill>
                      <a:schemeClr val="accent1"/>
                    </a:solidFill>
                  </a:rPr>
                  <a:t>Lévy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𝜶</m:t>
                    </m:r>
                  </m:oMath>
                </a14:m>
                <a:r>
                  <a:rPr lang="en-US" dirty="0"/>
                  <a:t>: between 1 and 2, increases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endParaRPr lang="en-US" dirty="0"/>
              </a:p>
              <a:p>
                <a:pPr lvl="1">
                  <a:lnSpc>
                    <a:spcPct val="100000"/>
                  </a:lnSpc>
                </a:pPr>
                <a:r>
                  <a:rPr lang="hu-HU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b="1" dirty="0">
                    <a:solidFill>
                      <a:schemeClr val="accent1"/>
                    </a:solidFill>
                  </a:rPr>
                  <a:t>Lévy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𝑹</m:t>
                    </m:r>
                  </m:oMath>
                </a14:m>
                <a:r>
                  <a:rPr lang="en-US" dirty="0"/>
                  <a:t>: hydro scaling, relation to Gaussian through HWHM/HWHI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hu-HU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b="1" dirty="0">
                    <a:solidFill>
                      <a:schemeClr val="accent1"/>
                    </a:solidFill>
                  </a:rPr>
                  <a:t>Lévy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en-US" dirty="0"/>
                  <a:t>: decrease at low transverse mass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/>
                  <a:t>Possible reasons: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hu-HU" dirty="0"/>
                  <a:t> </a:t>
                </a:r>
                <a:r>
                  <a:rPr lang="en-US" strike="sngStrike" dirty="0"/>
                  <a:t>Jet fragmentation</a:t>
                </a:r>
                <a:r>
                  <a:rPr lang="en-US" dirty="0"/>
                  <a:t> </a:t>
                </a:r>
                <a:r>
                  <a:rPr lang="en-US" dirty="0">
                    <a:cs typeface="Calibri" panose="020F0502020204030204" pitchFamily="34" charset="0"/>
                  </a:rPr>
                  <a:t>→ not dominant in AA collisions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hu-HU" b="1" dirty="0">
                    <a:solidFill>
                      <a:schemeClr val="accent1"/>
                    </a:solidFill>
                  </a:rPr>
                  <a:t> </a:t>
                </a:r>
                <a:r>
                  <a:rPr lang="en-US" b="1" dirty="0">
                    <a:solidFill>
                      <a:schemeClr val="accent1"/>
                    </a:solidFill>
                  </a:rPr>
                  <a:t>Critical phenomena</a:t>
                </a:r>
                <a:r>
                  <a:rPr lang="en-US" b="1" dirty="0">
                    <a:solidFill>
                      <a:schemeClr val="accent1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cs typeface="Calibri" panose="020F0502020204030204" pitchFamily="34" charset="0"/>
                  </a:rPr>
                  <a:t>→ no non-monotonicity seen, more energies to be investigated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hu-HU" dirty="0">
                    <a:cs typeface="Calibri" panose="020F0502020204030204" pitchFamily="34" charset="0"/>
                  </a:rPr>
                  <a:t> </a:t>
                </a:r>
                <a:r>
                  <a:rPr lang="en-US" strike="sngStrike" dirty="0">
                    <a:cs typeface="Calibri" panose="020F0502020204030204" pitchFamily="34" charset="0"/>
                  </a:rPr>
                  <a:t>Directional averaging</a:t>
                </a:r>
                <a:r>
                  <a:rPr lang="en-US" dirty="0">
                    <a:cs typeface="Calibri" panose="020F0502020204030204" pitchFamily="34" charset="0"/>
                  </a:rPr>
                  <a:t> → good fits and same Lévy exponent in 1D and 3D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hu-HU" dirty="0">
                    <a:cs typeface="Calibri" panose="020F0502020204030204" pitchFamily="34" charset="0"/>
                  </a:rPr>
                  <a:t> </a:t>
                </a:r>
                <a:r>
                  <a:rPr lang="en-US" strike="sngStrike" dirty="0">
                    <a:cs typeface="Calibri" panose="020F0502020204030204" pitchFamily="34" charset="0"/>
                  </a:rPr>
                  <a:t>Event averaging</a:t>
                </a:r>
                <a:r>
                  <a:rPr lang="en-US" dirty="0">
                    <a:cs typeface="Calibri" panose="020F0502020204030204" pitchFamily="34" charset="0"/>
                  </a:rPr>
                  <a:t> → event-by-event simulations show Lévy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hu-HU" b="1" dirty="0">
                    <a:solidFill>
                      <a:schemeClr val="accent1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b="1" dirty="0">
                    <a:solidFill>
                      <a:schemeClr val="accent1"/>
                    </a:solidFill>
                    <a:cs typeface="Calibri" panose="020F0502020204030204" pitchFamily="34" charset="0"/>
                  </a:rPr>
                  <a:t>Resonance decays </a:t>
                </a:r>
                <a:r>
                  <a:rPr lang="en-US" dirty="0">
                    <a:cs typeface="Calibri" panose="020F0502020204030204" pitchFamily="34" charset="0"/>
                  </a:rPr>
                  <a:t>→ part of the reason, not enough alone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hu-HU" b="1" dirty="0">
                    <a:solidFill>
                      <a:schemeClr val="accent1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b="1" dirty="0">
                    <a:solidFill>
                      <a:schemeClr val="accent1"/>
                    </a:solidFill>
                    <a:cs typeface="Calibri" panose="020F0502020204030204" pitchFamily="34" charset="0"/>
                  </a:rPr>
                  <a:t>Hadronic rescattering, Lévy walk </a:t>
                </a:r>
                <a:r>
                  <a:rPr lang="en-US" dirty="0">
                    <a:cs typeface="Calibri" panose="020F0502020204030204" pitchFamily="34" charset="0"/>
                  </a:rPr>
                  <a:t>→ good description of measurements</a:t>
                </a:r>
              </a:p>
              <a:p>
                <a:pPr>
                  <a:lnSpc>
                    <a:spcPct val="100000"/>
                  </a:lnSpc>
                </a:pPr>
                <a:r>
                  <a:rPr lang="en-US" dirty="0">
                    <a:cs typeface="Calibri" panose="020F0502020204030204" pitchFamily="34" charset="0"/>
                  </a:rPr>
                  <a:t>Questions to be answered:</a:t>
                </a:r>
              </a:p>
              <a:p>
                <a:pPr lvl="1">
                  <a:lnSpc>
                    <a:spcPct val="100000"/>
                  </a:lnSpc>
                </a:pPr>
                <a:r>
                  <a:rPr lang="hu-HU" dirty="0">
                    <a:cs typeface="Calibri" panose="020F0502020204030204" pitchFamily="34" charset="0"/>
                  </a:rPr>
                  <a:t> </a:t>
                </a:r>
                <a:r>
                  <a:rPr lang="hu-HU" dirty="0" err="1">
                    <a:cs typeface="Calibri" panose="020F0502020204030204" pitchFamily="34" charset="0"/>
                  </a:rPr>
                  <a:t>Effect</a:t>
                </a:r>
                <a:r>
                  <a:rPr lang="hu-HU" dirty="0">
                    <a:cs typeface="Calibri" panose="020F0502020204030204" pitchFamily="34" charset="0"/>
                  </a:rPr>
                  <a:t> of </a:t>
                </a:r>
                <a:r>
                  <a:rPr lang="hu-HU" dirty="0" err="1">
                    <a:cs typeface="Calibri" panose="020F0502020204030204" pitchFamily="34" charset="0"/>
                  </a:rPr>
                  <a:t>EoS</a:t>
                </a:r>
                <a:r>
                  <a:rPr lang="hu-HU" dirty="0">
                    <a:cs typeface="Calibri" panose="020F0502020204030204" pitchFamily="34" charset="0"/>
                  </a:rPr>
                  <a:t> </a:t>
                </a:r>
                <a:r>
                  <a:rPr lang="hu-HU" dirty="0" err="1">
                    <a:cs typeface="Calibri" panose="020F0502020204030204" pitchFamily="34" charset="0"/>
                  </a:rPr>
                  <a:t>on</a:t>
                </a:r>
                <a:r>
                  <a:rPr lang="hu-HU" dirty="0">
                    <a:cs typeface="Calibri" panose="020F050202020403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𝛼</m:t>
                    </m:r>
                  </m:oMath>
                </a14:m>
                <a:r>
                  <a:rPr lang="hu-HU" dirty="0"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𝑜𝑢𝑡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bSup>
                    <m:r>
                      <a:rPr lang="hu-HU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−</m:t>
                    </m:r>
                    <m:sSubSup>
                      <m:sSubSupPr>
                        <m:ctrlPr>
                          <a:rPr lang="hu-H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𝑠𝑖𝑑𝑒</m:t>
                        </m:r>
                      </m:sub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hu-HU" dirty="0">
                    <a:cs typeface="Calibri" panose="020F0502020204030204" pitchFamily="34" charset="0"/>
                  </a:rPr>
                  <a:t> versus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hu-HU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</m:ctrlPr>
                          </m:sSubPr>
                          <m:e>
                            <m:r>
                              <a:rPr lang="hu-HU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hu-HU" i="1">
                                <a:latin typeface="Cambria Math" panose="02040503050406030204" pitchFamily="18" charset="0"/>
                                <a:cs typeface="Calibri" panose="020F0502020204030204" pitchFamily="34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hu-HU" dirty="0">
                    <a:cs typeface="Calibri" panose="020F0502020204030204" pitchFamily="34" charset="0"/>
                  </a:rPr>
                  <a:t>?</a:t>
                </a:r>
                <a:endParaRPr lang="en-US" dirty="0">
                  <a:cs typeface="Calibri" panose="020F0502020204030204" pitchFamily="34" charset="0"/>
                </a:endParaRPr>
              </a:p>
              <a:p>
                <a:pPr lvl="1">
                  <a:lnSpc>
                    <a:spcPct val="100000"/>
                  </a:lnSpc>
                </a:pPr>
                <a:r>
                  <a:rPr lang="hu-HU" dirty="0"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cs typeface="Calibri" panose="020F0502020204030204" pitchFamily="34" charset="0"/>
                  </a:rPr>
                  <a:t>What collision energy dependence do models predict?</a:t>
                </a:r>
              </a:p>
              <a:p>
                <a:pPr lvl="1">
                  <a:lnSpc>
                    <a:spcPct val="100000"/>
                  </a:lnSpc>
                </a:pPr>
                <a:endParaRPr lang="en-US" dirty="0"/>
              </a:p>
            </p:txBody>
          </p:sp>
        </mc:Choice>
        <mc:Fallback xmlns="">
          <p:sp>
            <p:nvSpPr>
              <p:cNvPr id="6" name="Tartalom helye 5">
                <a:extLst>
                  <a:ext uri="{FF2B5EF4-FFF2-40B4-BE49-F238E27FC236}">
                    <a16:creationId xmlns:a16="http://schemas.microsoft.com/office/drawing/2014/main" id="{CF40B467-142A-4530-9153-1E1EBBB645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54840"/>
                <a:ext cx="11150103" cy="5065760"/>
              </a:xfrm>
              <a:blipFill>
                <a:blip r:embed="rId2"/>
                <a:stretch>
                  <a:fillRect l="-492" t="-722" b="-6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ím 4">
            <a:extLst>
              <a:ext uri="{FF2B5EF4-FFF2-40B4-BE49-F238E27FC236}">
                <a16:creationId xmlns:a16="http://schemas.microsoft.com/office/drawing/2014/main" id="{0FECAF0D-7E19-4A9A-A3E4-DCC8F63E8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Conclusions and outlook</a:t>
            </a:r>
          </a:p>
        </p:txBody>
      </p:sp>
      <p:sp>
        <p:nvSpPr>
          <p:cNvPr id="2" name="Dátum helye 1">
            <a:extLst>
              <a:ext uri="{FF2B5EF4-FFF2-40B4-BE49-F238E27FC236}">
                <a16:creationId xmlns:a16="http://schemas.microsoft.com/office/drawing/2014/main" id="{46051FBF-F06B-4660-969E-A3A67EC60E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E5DB1B26-E2EC-4641-B40E-CB52A1DEDE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4" name="Kép 3">
            <a:extLst>
              <a:ext uri="{FF2B5EF4-FFF2-40B4-BE49-F238E27FC236}">
                <a16:creationId xmlns:a16="http://schemas.microsoft.com/office/drawing/2014/main" id="{371093CB-3DCD-7C3A-1ECD-18BA1D52696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41370" y="1312377"/>
            <a:ext cx="2880993" cy="2116623"/>
          </a:xfrm>
          <a:prstGeom prst="rect">
            <a:avLst/>
          </a:prstGeom>
        </p:spPr>
      </p:pic>
      <p:pic>
        <p:nvPicPr>
          <p:cNvPr id="12" name="Kép 11">
            <a:extLst>
              <a:ext uri="{FF2B5EF4-FFF2-40B4-BE49-F238E27FC236}">
                <a16:creationId xmlns:a16="http://schemas.microsoft.com/office/drawing/2014/main" id="{B2E91A35-C32B-B47F-3E30-E1BE2904DE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172876" y="4010007"/>
            <a:ext cx="2849487" cy="2111509"/>
          </a:xfrm>
          <a:prstGeom prst="rect">
            <a:avLst/>
          </a:prstGeom>
        </p:spPr>
      </p:pic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30D0232B-A0DA-49E6-F5C4-368B2C6361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17</a:t>
            </a:fld>
            <a:r>
              <a:rPr lang="en-US" sz="1000" dirty="0"/>
              <a:t>/19</a:t>
            </a:r>
            <a:endParaRPr lang="en-US" dirty="0"/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1EE73895-F991-D153-3CBB-DC5D3E52D8DB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8611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>
            <a:extLst>
              <a:ext uri="{FF2B5EF4-FFF2-40B4-BE49-F238E27FC236}">
                <a16:creationId xmlns:a16="http://schemas.microsoft.com/office/drawing/2014/main" id="{7CB0CA0D-BF38-8C53-7071-676A790D03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8654" y="2561219"/>
            <a:ext cx="10116199" cy="756758"/>
          </a:xfrm>
        </p:spPr>
        <p:txBody>
          <a:bodyPr>
            <a:normAutofit/>
          </a:bodyPr>
          <a:lstStyle/>
          <a:p>
            <a:r>
              <a:rPr lang="en-US" sz="4000" dirty="0"/>
              <a:t>Thank you for your attention</a:t>
            </a:r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978550EA-A0F4-990C-3B14-B14CDB1C5D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8396" y="-4088"/>
            <a:ext cx="3491709" cy="2565307"/>
          </a:xfrm>
          <a:prstGeom prst="rect">
            <a:avLst/>
          </a:prstGeom>
        </p:spPr>
      </p:pic>
      <p:pic>
        <p:nvPicPr>
          <p:cNvPr id="13" name="Kép 12">
            <a:extLst>
              <a:ext uri="{FF2B5EF4-FFF2-40B4-BE49-F238E27FC236}">
                <a16:creationId xmlns:a16="http://schemas.microsoft.com/office/drawing/2014/main" id="{1AFBE954-5C2A-8E19-BB5C-91851E24F7D0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419990" y="-4088"/>
            <a:ext cx="3412240" cy="2538729"/>
          </a:xfrm>
          <a:prstGeom prst="rect">
            <a:avLst/>
          </a:prstGeom>
        </p:spPr>
      </p:pic>
      <p:pic>
        <p:nvPicPr>
          <p:cNvPr id="14" name="Kép 13">
            <a:extLst>
              <a:ext uri="{FF2B5EF4-FFF2-40B4-BE49-F238E27FC236}">
                <a16:creationId xmlns:a16="http://schemas.microsoft.com/office/drawing/2014/main" id="{BF9E8270-7F16-44D5-8D35-2079DA4332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302115" y="3062"/>
            <a:ext cx="3412239" cy="252851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73DEF563-3D3C-37D0-1E3A-F6022A7FF6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44980" y="3448674"/>
            <a:ext cx="2969374" cy="2634397"/>
          </a:xfrm>
          <a:prstGeom prst="rect">
            <a:avLst/>
          </a:prstGeom>
        </p:spPr>
      </p:pic>
      <p:pic>
        <p:nvPicPr>
          <p:cNvPr id="9" name="Kép 8">
            <a:extLst>
              <a:ext uri="{FF2B5EF4-FFF2-40B4-BE49-F238E27FC236}">
                <a16:creationId xmlns:a16="http://schemas.microsoft.com/office/drawing/2014/main" id="{F50BDD88-600E-56BE-081F-E596F174830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57439" y="3408783"/>
            <a:ext cx="6374791" cy="285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50831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ím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BACKUP</a:t>
            </a:r>
            <a:endParaRPr lang="en-US" dirty="0"/>
          </a:p>
        </p:txBody>
      </p:sp>
      <p:sp>
        <p:nvSpPr>
          <p:cNvPr id="6" name="Szöveg helye 5">
            <a:extLst>
              <a:ext uri="{FF2B5EF4-FFF2-40B4-BE49-F238E27FC236}">
                <a16:creationId xmlns:a16="http://schemas.microsoft.com/office/drawing/2014/main" id="{E1B5F97E-D82A-DFAB-3ED6-9CAE80BDFC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Dátum helye 2">
            <a:extLst>
              <a:ext uri="{FF2B5EF4-FFF2-40B4-BE49-F238E27FC236}">
                <a16:creationId xmlns:a16="http://schemas.microsoft.com/office/drawing/2014/main" id="{CFD4BD54-DDEA-1DD0-1FB8-CBDA3A96B6F4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9534525" y="71438"/>
            <a:ext cx="2657475" cy="309562"/>
          </a:xfrm>
        </p:spPr>
        <p:txBody>
          <a:bodyPr/>
          <a:lstStyle/>
          <a:p>
            <a:r>
              <a:rPr lang="hu-HU" noProof="0"/>
              <a:t>Dec 3, 2024</a:t>
            </a:r>
            <a:endParaRPr lang="en-US" noProof="0"/>
          </a:p>
        </p:txBody>
      </p:sp>
      <p:sp>
        <p:nvSpPr>
          <p:cNvPr id="4" name="Élőláb helye 3">
            <a:extLst>
              <a:ext uri="{FF2B5EF4-FFF2-40B4-BE49-F238E27FC236}">
                <a16:creationId xmlns:a16="http://schemas.microsoft.com/office/drawing/2014/main" id="{C0DDA2FC-CE41-27D8-EBCE-A82CEEA4D9ED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46038"/>
            <a:ext cx="5938838" cy="307975"/>
          </a:xfrm>
        </p:spPr>
        <p:txBody>
          <a:bodyPr/>
          <a:lstStyle/>
          <a:p>
            <a:r>
              <a:rPr lang="en-US" noProof="0"/>
              <a:t>M. Csanád, Zimányi 2024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353044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C7A26C1-E3EB-49EE-B90F-C093EBAED8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HBT </a:t>
            </a:r>
            <a:r>
              <a:rPr lang="hu-HU" dirty="0" err="1"/>
              <a:t>or</a:t>
            </a:r>
            <a:r>
              <a:rPr lang="hu-HU" dirty="0"/>
              <a:t> </a:t>
            </a:r>
            <a:r>
              <a:rPr lang="en-US" dirty="0"/>
              <a:t>Femtoscopy in high energy physics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E0F5CAD-81F1-426C-BDF1-4FB1A1547D9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54840"/>
                <a:ext cx="11150103" cy="5092395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14000"/>
                  </a:lnSpc>
                </a:pPr>
                <a:r>
                  <a:rPr lang="en-US" dirty="0"/>
                  <a:t>R. Hanbury Brown, R. Q. Twiss - observing Sirius with radio telescopes</a:t>
                </a:r>
              </a:p>
              <a:p>
                <a:pPr lvl="1">
                  <a:lnSpc>
                    <a:spcPct val="114000"/>
                  </a:lnSpc>
                </a:pPr>
                <a:r>
                  <a:rPr lang="en-US" dirty="0"/>
                  <a:t>Intensity correlations vs detector distance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dirty="0"/>
                  <a:t> source size</a:t>
                </a:r>
              </a:p>
              <a:p>
                <a:pPr lvl="1">
                  <a:lnSpc>
                    <a:spcPct val="114000"/>
                  </a:lnSpc>
                </a:pPr>
                <a:r>
                  <a:rPr lang="en-US" dirty="0"/>
                  <a:t>Measure the sizes of apparently point-like sources!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/>
                  <a:t>Goldhaber et al: applicable in high energy physics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/>
                  <a:t>Understanding: Glauber, Fano, </a:t>
                </a:r>
                <a:r>
                  <a:rPr lang="en-US" dirty="0" err="1"/>
                  <a:t>Baym</a:t>
                </a:r>
                <a:r>
                  <a:rPr lang="en-US" dirty="0"/>
                  <a:t>, …</a:t>
                </a:r>
                <a:br>
                  <a:rPr lang="en-US" dirty="0"/>
                </a:br>
                <a:r>
                  <a:rPr lang="en-US" dirty="0"/>
                  <a:t>Phys. Rev. Lett. 10, 84; Rev. Mod. Phys. 78 1267, …</a:t>
                </a:r>
              </a:p>
              <a:p>
                <a:pPr lvl="1">
                  <a:lnSpc>
                    <a:spcPct val="114000"/>
                  </a:lnSpc>
                </a:pPr>
                <a:r>
                  <a:rPr lang="en-US" dirty="0">
                    <a:solidFill>
                      <a:schemeClr val="accent1"/>
                    </a:solidFill>
                  </a:rPr>
                  <a:t>Momentum correlation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dirty="0"/>
                  <a:t> related to </a:t>
                </a:r>
                <a:r>
                  <a:rPr lang="en-US" dirty="0">
                    <a:solidFill>
                      <a:srgbClr val="FF0000"/>
                    </a:solidFill>
                  </a:rPr>
                  <a:t>source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endParaRPr lang="en-US" b="0" i="1" dirty="0">
                  <a:latin typeface="Cambria Math" panose="02040503050406030204" pitchFamily="18" charset="0"/>
                </a:endParaRPr>
              </a:p>
              <a:p>
                <a:pPr marL="457200" lvl="1" indent="0">
                  <a:lnSpc>
                    <a:spcPct val="114000"/>
                  </a:lnSpc>
                  <a:buNone/>
                </a:pPr>
                <a:r>
                  <a:rPr lang="en-US" b="0" dirty="0"/>
                  <a:t>	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≅1+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nary>
                              <m:naryPr>
                                <m:limLoc m:val="undOvr"/>
                                <m:subHide m:val="on"/>
                                <m:sup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naryPr>
                              <m:sub/>
                              <m:sup/>
                              <m:e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𝑆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𝑟</m:t>
                                </m:r>
                                <m:r>
                                  <a:rPr lang="en-US" b="0" i="1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)</m:t>
                                </m:r>
                                <m:sSup>
                                  <m:sSupPr>
                                    <m:ctrlP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𝑖𝑞𝑟</m:t>
                                    </m:r>
                                  </m:sup>
                                </m:s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𝑑𝑟</m:t>
                                </m:r>
                              </m:e>
                            </m:nary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	(under some assumptions)</a:t>
                </a:r>
              </a:p>
              <a:p>
                <a:pPr lvl="1">
                  <a:lnSpc>
                    <a:spcPct val="114000"/>
                  </a:lnSpc>
                </a:pPr>
                <a:r>
                  <a:rPr lang="en-US" dirty="0"/>
                  <a:t>Also with </a:t>
                </a:r>
                <a:r>
                  <a:rPr lang="en-US" dirty="0">
                    <a:solidFill>
                      <a:schemeClr val="accent5"/>
                    </a:solidFill>
                  </a:rPr>
                  <a:t>distance distribution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solidFill>
                          <a:schemeClr val="accent5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dirty="0"/>
                  <a:t>:</a:t>
                </a:r>
              </a:p>
              <a:p>
                <a:pPr marL="457200" lvl="1" indent="0">
                  <a:lnSpc>
                    <a:spcPct val="114000"/>
                  </a:lnSpc>
                  <a:buNone/>
                </a:pPr>
                <a:r>
                  <a:rPr lang="en-US" dirty="0"/>
                  <a:t>	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≅1+</m:t>
                    </m:r>
                    <m:nary>
                      <m:naryPr>
                        <m:limLoc m:val="undOvr"/>
                        <m:subHide m:val="on"/>
                        <m:supHide m:val="on"/>
                        <m:ctrlP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/>
                      <m:sup/>
                      <m:e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𝐷</m:t>
                        </m:r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</m:t>
                        </m:r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𝑟</m:t>
                        </m:r>
                        <m:r>
                          <a:rPr lang="en-US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𝑖𝑞𝑟</m:t>
                            </m:r>
                          </m:sup>
                        </m:sSup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𝑑𝑟</m:t>
                        </m:r>
                      </m:e>
                    </m:nary>
                  </m:oMath>
                </a14:m>
                <a:endParaRPr lang="en-US" dirty="0"/>
              </a:p>
              <a:p>
                <a:pPr lvl="1">
                  <a:lnSpc>
                    <a:spcPct val="114000"/>
                  </a:lnSpc>
                </a:pPr>
                <a:r>
                  <a:rPr lang="en-US" dirty="0"/>
                  <a:t>Neglected: pair reconstruction, final state interactions,</a:t>
                </a:r>
                <a:br>
                  <a:rPr lang="en-US" dirty="0"/>
                </a:br>
                <a:r>
                  <a:rPr lang="en-US" dirty="0"/>
                  <a:t>multi-particle correlations, coherence, …</a:t>
                </a:r>
              </a:p>
              <a:p>
                <a:pPr>
                  <a:lnSpc>
                    <a:spcPct val="114000"/>
                  </a:lnSpc>
                </a:pPr>
                <a:r>
                  <a:rPr lang="en-US" dirty="0">
                    <a:solidFill>
                      <a:srgbClr val="C00000"/>
                    </a:solidFill>
                  </a:rPr>
                  <a:t>What is the source shape? Can be explored via femtoscopy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1E0F5CAD-81F1-426C-BDF1-4FB1A1547D9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54840"/>
                <a:ext cx="11150103" cy="5092395"/>
              </a:xfrm>
              <a:blipFill>
                <a:blip r:embed="rId2"/>
                <a:stretch>
                  <a:fillRect l="-437" t="-8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4AAF1E32-79BA-42EC-A241-E6E2BE497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16" name="Élőláb helye 15">
            <a:extLst>
              <a:ext uri="{FF2B5EF4-FFF2-40B4-BE49-F238E27FC236}">
                <a16:creationId xmlns:a16="http://schemas.microsoft.com/office/drawing/2014/main" id="{8F536509-9FC1-4D57-B2DC-72CB503648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grpSp>
        <p:nvGrpSpPr>
          <p:cNvPr id="7" name="Csoportba foglalás 6">
            <a:extLst>
              <a:ext uri="{FF2B5EF4-FFF2-40B4-BE49-F238E27FC236}">
                <a16:creationId xmlns:a16="http://schemas.microsoft.com/office/drawing/2014/main" id="{270849F9-E2CD-4FE1-AFDC-B47DEE9B386F}"/>
              </a:ext>
            </a:extLst>
          </p:cNvPr>
          <p:cNvGrpSpPr/>
          <p:nvPr/>
        </p:nvGrpSpPr>
        <p:grpSpPr>
          <a:xfrm>
            <a:off x="8097284" y="1617448"/>
            <a:ext cx="2542697" cy="2035528"/>
            <a:chOff x="6337049" y="4229021"/>
            <a:chExt cx="2542697" cy="2035528"/>
          </a:xfrm>
        </p:grpSpPr>
        <p:pic>
          <p:nvPicPr>
            <p:cNvPr id="8" name="Kép 7">
              <a:extLst>
                <a:ext uri="{FF2B5EF4-FFF2-40B4-BE49-F238E27FC236}">
                  <a16:creationId xmlns:a16="http://schemas.microsoft.com/office/drawing/2014/main" id="{FFCA0350-31B8-4745-94F3-350C35DD2C6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6618429" y="4229021"/>
              <a:ext cx="2261317" cy="1801353"/>
            </a:xfrm>
            <a:prstGeom prst="rect">
              <a:avLst/>
            </a:prstGeom>
          </p:spPr>
        </p:pic>
        <p:sp>
          <p:nvSpPr>
            <p:cNvPr id="9" name="Szövegdoboz 8">
              <a:extLst>
                <a:ext uri="{FF2B5EF4-FFF2-40B4-BE49-F238E27FC236}">
                  <a16:creationId xmlns:a16="http://schemas.microsoft.com/office/drawing/2014/main" id="{242A6FC3-4BA8-4038-9317-6AFDD29C22CF}"/>
                </a:ext>
              </a:extLst>
            </p:cNvPr>
            <p:cNvSpPr txBox="1"/>
            <p:nvPr/>
          </p:nvSpPr>
          <p:spPr>
            <a:xfrm>
              <a:off x="6904717" y="5987550"/>
              <a:ext cx="131318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Detector distance</a:t>
              </a:r>
            </a:p>
          </p:txBody>
        </p:sp>
        <p:sp>
          <p:nvSpPr>
            <p:cNvPr id="10" name="Szövegdoboz 9">
              <a:extLst>
                <a:ext uri="{FF2B5EF4-FFF2-40B4-BE49-F238E27FC236}">
                  <a16:creationId xmlns:a16="http://schemas.microsoft.com/office/drawing/2014/main" id="{B49D63B5-0F03-41AD-BB3C-B7607CD9E002}"/>
                </a:ext>
              </a:extLst>
            </p:cNvPr>
            <p:cNvSpPr txBox="1"/>
            <p:nvPr/>
          </p:nvSpPr>
          <p:spPr>
            <a:xfrm rot="16200000">
              <a:off x="5589398" y="5060809"/>
              <a:ext cx="1772301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/>
                <a:t>Correlation strength</a:t>
              </a:r>
            </a:p>
          </p:txBody>
        </p:sp>
        <p:sp>
          <p:nvSpPr>
            <p:cNvPr id="11" name="Balra-jobbra nyíl 20">
              <a:extLst>
                <a:ext uri="{FF2B5EF4-FFF2-40B4-BE49-F238E27FC236}">
                  <a16:creationId xmlns:a16="http://schemas.microsoft.com/office/drawing/2014/main" id="{9B9F2F16-CD8A-47DB-8F07-57D0E49713DE}"/>
                </a:ext>
              </a:extLst>
            </p:cNvPr>
            <p:cNvSpPr/>
            <p:nvPr/>
          </p:nvSpPr>
          <p:spPr>
            <a:xfrm>
              <a:off x="6644033" y="5199309"/>
              <a:ext cx="858454" cy="197881"/>
            </a:xfrm>
            <a:prstGeom prst="leftRightArrow">
              <a:avLst>
                <a:gd name="adj1" fmla="val 39780"/>
                <a:gd name="adj2" fmla="val 66139"/>
              </a:avLst>
            </a:prstGeom>
            <a:solidFill>
              <a:srgbClr val="FF99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Szövegdoboz 11">
              <a:extLst>
                <a:ext uri="{FF2B5EF4-FFF2-40B4-BE49-F238E27FC236}">
                  <a16:creationId xmlns:a16="http://schemas.microsoft.com/office/drawing/2014/main" id="{37F03D35-01E3-4803-8BC5-46121FFF1FD5}"/>
                </a:ext>
              </a:extLst>
            </p:cNvPr>
            <p:cNvSpPr txBox="1"/>
            <p:nvPr/>
          </p:nvSpPr>
          <p:spPr>
            <a:xfrm>
              <a:off x="6661352" y="5428268"/>
              <a:ext cx="6383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9933"/>
                  </a:solidFill>
                </a:rPr>
                <a:t>~1/R</a:t>
              </a:r>
            </a:p>
          </p:txBody>
        </p:sp>
      </p:grpSp>
      <p:pic>
        <p:nvPicPr>
          <p:cNvPr id="13" name="Kép 12">
            <a:extLst>
              <a:ext uri="{FF2B5EF4-FFF2-40B4-BE49-F238E27FC236}">
                <a16:creationId xmlns:a16="http://schemas.microsoft.com/office/drawing/2014/main" id="{4A0511FB-352C-4C61-8090-C2558911F61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1976" y="1738390"/>
            <a:ext cx="1256024" cy="779734"/>
          </a:xfrm>
          <a:prstGeom prst="rect">
            <a:avLst/>
          </a:prstGeom>
        </p:spPr>
      </p:pic>
      <p:grpSp>
        <p:nvGrpSpPr>
          <p:cNvPr id="6" name="Csoportba foglalás 5"/>
          <p:cNvGrpSpPr/>
          <p:nvPr/>
        </p:nvGrpSpPr>
        <p:grpSpPr>
          <a:xfrm>
            <a:off x="7197092" y="3865706"/>
            <a:ext cx="4254943" cy="1807785"/>
            <a:chOff x="7197092" y="3865706"/>
            <a:chExt cx="4254943" cy="1807785"/>
          </a:xfrm>
        </p:grpSpPr>
        <p:sp>
          <p:nvSpPr>
            <p:cNvPr id="15" name="Ellipszis 14">
              <a:extLst>
                <a:ext uri="{FF2B5EF4-FFF2-40B4-BE49-F238E27FC236}">
                  <a16:creationId xmlns:a16="http://schemas.microsoft.com/office/drawing/2014/main" id="{DC12EB39-449B-4B49-AB1C-18D353F1D465}"/>
                </a:ext>
              </a:extLst>
            </p:cNvPr>
            <p:cNvSpPr/>
            <p:nvPr/>
          </p:nvSpPr>
          <p:spPr>
            <a:xfrm>
              <a:off x="7521056" y="3865706"/>
              <a:ext cx="1440000" cy="1440000"/>
            </a:xfrm>
            <a:prstGeom prst="ellipse">
              <a:avLst/>
            </a:prstGeom>
            <a:gradFill flip="none" rotWithShape="1">
              <a:gsLst>
                <a:gs pos="67000">
                  <a:srgbClr val="E6E3E0"/>
                </a:gs>
                <a:gs pos="19000">
                  <a:srgbClr val="C00000"/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2400" dirty="0">
                  <a:solidFill>
                    <a:schemeClr val="tx1"/>
                  </a:solidFill>
                </a:rPr>
                <a:t>R</a:t>
              </a:r>
            </a:p>
            <a:p>
              <a:pPr algn="ctr"/>
              <a:endParaRPr lang="en-US" dirty="0"/>
            </a:p>
          </p:txBody>
        </p:sp>
        <p:cxnSp>
          <p:nvCxnSpPr>
            <p:cNvPr id="17" name="Egyenes összekötő nyíllal 16">
              <a:extLst>
                <a:ext uri="{FF2B5EF4-FFF2-40B4-BE49-F238E27FC236}">
                  <a16:creationId xmlns:a16="http://schemas.microsoft.com/office/drawing/2014/main" id="{9CDF485E-C86A-4133-9222-AC0216FBB4BB}"/>
                </a:ext>
              </a:extLst>
            </p:cNvPr>
            <p:cNvCxnSpPr>
              <a:cxnSpLocks/>
            </p:cNvCxnSpPr>
            <p:nvPr/>
          </p:nvCxnSpPr>
          <p:spPr>
            <a:xfrm>
              <a:off x="7587966" y="4568374"/>
              <a:ext cx="1283882" cy="17332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" name="Csoportba foglalás 27">
              <a:extLst>
                <a:ext uri="{FF2B5EF4-FFF2-40B4-BE49-F238E27FC236}">
                  <a16:creationId xmlns:a16="http://schemas.microsoft.com/office/drawing/2014/main" id="{FC4361F4-4BFE-4E80-93CD-D8DC04597137}"/>
                </a:ext>
              </a:extLst>
            </p:cNvPr>
            <p:cNvGrpSpPr/>
            <p:nvPr/>
          </p:nvGrpSpPr>
          <p:grpSpPr>
            <a:xfrm>
              <a:off x="9391117" y="3916998"/>
              <a:ext cx="1977199" cy="1371093"/>
              <a:chOff x="5140364" y="4632298"/>
              <a:chExt cx="2177626" cy="1320681"/>
            </a:xfrm>
          </p:grpSpPr>
          <p:grpSp>
            <p:nvGrpSpPr>
              <p:cNvPr id="26" name="Csoportba foglalás 25">
                <a:extLst>
                  <a:ext uri="{FF2B5EF4-FFF2-40B4-BE49-F238E27FC236}">
                    <a16:creationId xmlns:a16="http://schemas.microsoft.com/office/drawing/2014/main" id="{8EC018FA-0EFB-4262-B83A-092332C0D024}"/>
                  </a:ext>
                </a:extLst>
              </p:cNvPr>
              <p:cNvGrpSpPr/>
              <p:nvPr/>
            </p:nvGrpSpPr>
            <p:grpSpPr>
              <a:xfrm>
                <a:off x="5140364" y="4632298"/>
                <a:ext cx="2177626" cy="1308827"/>
                <a:chOff x="5140364" y="4632298"/>
                <a:chExt cx="2177626" cy="1308827"/>
              </a:xfrm>
            </p:grpSpPr>
            <p:sp>
              <p:nvSpPr>
                <p:cNvPr id="19" name="Szabadkézi sokszög: alakzat 18">
                  <a:extLst>
                    <a:ext uri="{FF2B5EF4-FFF2-40B4-BE49-F238E27FC236}">
                      <a16:creationId xmlns:a16="http://schemas.microsoft.com/office/drawing/2014/main" id="{DEAF4E0A-C5EF-49E4-A15B-FA2638B2B5C8}"/>
                    </a:ext>
                  </a:extLst>
                </p:cNvPr>
                <p:cNvSpPr/>
                <p:nvPr/>
              </p:nvSpPr>
              <p:spPr>
                <a:xfrm>
                  <a:off x="5140364" y="4632298"/>
                  <a:ext cx="1088813" cy="1308827"/>
                </a:xfrm>
                <a:custGeom>
                  <a:avLst/>
                  <a:gdLst>
                    <a:gd name="connsiteX0" fmla="*/ 0 w 1081669"/>
                    <a:gd name="connsiteY0" fmla="*/ 1296433 h 1299759"/>
                    <a:gd name="connsiteX1" fmla="*/ 624469 w 1081669"/>
                    <a:gd name="connsiteY1" fmla="*/ 1274130 h 1299759"/>
                    <a:gd name="connsiteX2" fmla="*/ 825190 w 1081669"/>
                    <a:gd name="connsiteY2" fmla="*/ 1106862 h 1299759"/>
                    <a:gd name="connsiteX3" fmla="*/ 970156 w 1081669"/>
                    <a:gd name="connsiteY3" fmla="*/ 448940 h 1299759"/>
                    <a:gd name="connsiteX4" fmla="*/ 1037064 w 1081669"/>
                    <a:gd name="connsiteY4" fmla="*/ 58647 h 1299759"/>
                    <a:gd name="connsiteX5" fmla="*/ 1081669 w 1081669"/>
                    <a:gd name="connsiteY5" fmla="*/ 2891 h 1299759"/>
                    <a:gd name="connsiteX0" fmla="*/ 0 w 1081669"/>
                    <a:gd name="connsiteY0" fmla="*/ 1296433 h 1309328"/>
                    <a:gd name="connsiteX1" fmla="*/ 624469 w 1081669"/>
                    <a:gd name="connsiteY1" fmla="*/ 1293180 h 1309328"/>
                    <a:gd name="connsiteX2" fmla="*/ 825190 w 1081669"/>
                    <a:gd name="connsiteY2" fmla="*/ 1106862 h 1309328"/>
                    <a:gd name="connsiteX3" fmla="*/ 970156 w 1081669"/>
                    <a:gd name="connsiteY3" fmla="*/ 448940 h 1309328"/>
                    <a:gd name="connsiteX4" fmla="*/ 1037064 w 1081669"/>
                    <a:gd name="connsiteY4" fmla="*/ 58647 h 1309328"/>
                    <a:gd name="connsiteX5" fmla="*/ 1081669 w 1081669"/>
                    <a:gd name="connsiteY5" fmla="*/ 2891 h 1309328"/>
                    <a:gd name="connsiteX0" fmla="*/ 0 w 1081669"/>
                    <a:gd name="connsiteY0" fmla="*/ 1296433 h 1303191"/>
                    <a:gd name="connsiteX1" fmla="*/ 624469 w 1081669"/>
                    <a:gd name="connsiteY1" fmla="*/ 1293180 h 1303191"/>
                    <a:gd name="connsiteX2" fmla="*/ 825190 w 1081669"/>
                    <a:gd name="connsiteY2" fmla="*/ 1106862 h 1303191"/>
                    <a:gd name="connsiteX3" fmla="*/ 970156 w 1081669"/>
                    <a:gd name="connsiteY3" fmla="*/ 448940 h 1303191"/>
                    <a:gd name="connsiteX4" fmla="*/ 1037064 w 1081669"/>
                    <a:gd name="connsiteY4" fmla="*/ 58647 h 1303191"/>
                    <a:gd name="connsiteX5" fmla="*/ 1081669 w 1081669"/>
                    <a:gd name="connsiteY5" fmla="*/ 2891 h 1303191"/>
                    <a:gd name="connsiteX0" fmla="*/ 0 w 1081669"/>
                    <a:gd name="connsiteY0" fmla="*/ 1296433 h 1313156"/>
                    <a:gd name="connsiteX1" fmla="*/ 624469 w 1081669"/>
                    <a:gd name="connsiteY1" fmla="*/ 1293180 h 1313156"/>
                    <a:gd name="connsiteX2" fmla="*/ 839477 w 1081669"/>
                    <a:gd name="connsiteY2" fmla="*/ 1054474 h 1313156"/>
                    <a:gd name="connsiteX3" fmla="*/ 970156 w 1081669"/>
                    <a:gd name="connsiteY3" fmla="*/ 448940 h 1313156"/>
                    <a:gd name="connsiteX4" fmla="*/ 1037064 w 1081669"/>
                    <a:gd name="connsiteY4" fmla="*/ 58647 h 1313156"/>
                    <a:gd name="connsiteX5" fmla="*/ 1081669 w 1081669"/>
                    <a:gd name="connsiteY5" fmla="*/ 2891 h 1313156"/>
                    <a:gd name="connsiteX0" fmla="*/ 0 w 1081669"/>
                    <a:gd name="connsiteY0" fmla="*/ 1296433 h 1313156"/>
                    <a:gd name="connsiteX1" fmla="*/ 624469 w 1081669"/>
                    <a:gd name="connsiteY1" fmla="*/ 1293180 h 1313156"/>
                    <a:gd name="connsiteX2" fmla="*/ 839477 w 1081669"/>
                    <a:gd name="connsiteY2" fmla="*/ 1054474 h 1313156"/>
                    <a:gd name="connsiteX3" fmla="*/ 970156 w 1081669"/>
                    <a:gd name="connsiteY3" fmla="*/ 448940 h 1313156"/>
                    <a:gd name="connsiteX4" fmla="*/ 1037064 w 1081669"/>
                    <a:gd name="connsiteY4" fmla="*/ 58647 h 1313156"/>
                    <a:gd name="connsiteX5" fmla="*/ 1081669 w 1081669"/>
                    <a:gd name="connsiteY5" fmla="*/ 2891 h 1313156"/>
                    <a:gd name="connsiteX0" fmla="*/ 0 w 1081669"/>
                    <a:gd name="connsiteY0" fmla="*/ 1296433 h 1312807"/>
                    <a:gd name="connsiteX1" fmla="*/ 624469 w 1081669"/>
                    <a:gd name="connsiteY1" fmla="*/ 1293180 h 1312807"/>
                    <a:gd name="connsiteX2" fmla="*/ 849002 w 1081669"/>
                    <a:gd name="connsiteY2" fmla="*/ 1059237 h 1312807"/>
                    <a:gd name="connsiteX3" fmla="*/ 970156 w 1081669"/>
                    <a:gd name="connsiteY3" fmla="*/ 448940 h 1312807"/>
                    <a:gd name="connsiteX4" fmla="*/ 1037064 w 1081669"/>
                    <a:gd name="connsiteY4" fmla="*/ 58647 h 1312807"/>
                    <a:gd name="connsiteX5" fmla="*/ 1081669 w 1081669"/>
                    <a:gd name="connsiteY5" fmla="*/ 2891 h 1312807"/>
                    <a:gd name="connsiteX0" fmla="*/ 0 w 1081669"/>
                    <a:gd name="connsiteY0" fmla="*/ 1296433 h 1300658"/>
                    <a:gd name="connsiteX1" fmla="*/ 624469 w 1081669"/>
                    <a:gd name="connsiteY1" fmla="*/ 1293180 h 1300658"/>
                    <a:gd name="connsiteX2" fmla="*/ 849002 w 1081669"/>
                    <a:gd name="connsiteY2" fmla="*/ 1059237 h 1300658"/>
                    <a:gd name="connsiteX3" fmla="*/ 970156 w 1081669"/>
                    <a:gd name="connsiteY3" fmla="*/ 448940 h 1300658"/>
                    <a:gd name="connsiteX4" fmla="*/ 1037064 w 1081669"/>
                    <a:gd name="connsiteY4" fmla="*/ 58647 h 1300658"/>
                    <a:gd name="connsiteX5" fmla="*/ 1081669 w 1081669"/>
                    <a:gd name="connsiteY5" fmla="*/ 2891 h 1300658"/>
                    <a:gd name="connsiteX0" fmla="*/ 0 w 1091194"/>
                    <a:gd name="connsiteY0" fmla="*/ 1304336 h 1308561"/>
                    <a:gd name="connsiteX1" fmla="*/ 624469 w 1091194"/>
                    <a:gd name="connsiteY1" fmla="*/ 1301083 h 1308561"/>
                    <a:gd name="connsiteX2" fmla="*/ 849002 w 1091194"/>
                    <a:gd name="connsiteY2" fmla="*/ 1067140 h 1308561"/>
                    <a:gd name="connsiteX3" fmla="*/ 970156 w 1091194"/>
                    <a:gd name="connsiteY3" fmla="*/ 456843 h 1308561"/>
                    <a:gd name="connsiteX4" fmla="*/ 1037064 w 1091194"/>
                    <a:gd name="connsiteY4" fmla="*/ 66550 h 1308561"/>
                    <a:gd name="connsiteX5" fmla="*/ 1091194 w 1091194"/>
                    <a:gd name="connsiteY5" fmla="*/ 1269 h 1308561"/>
                    <a:gd name="connsiteX0" fmla="*/ 0 w 1057857"/>
                    <a:gd name="connsiteY0" fmla="*/ 1304336 h 1308561"/>
                    <a:gd name="connsiteX1" fmla="*/ 624469 w 1057857"/>
                    <a:gd name="connsiteY1" fmla="*/ 1301083 h 1308561"/>
                    <a:gd name="connsiteX2" fmla="*/ 849002 w 1057857"/>
                    <a:gd name="connsiteY2" fmla="*/ 1067140 h 1308561"/>
                    <a:gd name="connsiteX3" fmla="*/ 970156 w 1057857"/>
                    <a:gd name="connsiteY3" fmla="*/ 456843 h 1308561"/>
                    <a:gd name="connsiteX4" fmla="*/ 1037064 w 1057857"/>
                    <a:gd name="connsiteY4" fmla="*/ 66550 h 1308561"/>
                    <a:gd name="connsiteX5" fmla="*/ 1057857 w 1057857"/>
                    <a:gd name="connsiteY5" fmla="*/ 1269 h 1308561"/>
                    <a:gd name="connsiteX0" fmla="*/ 0 w 1105482"/>
                    <a:gd name="connsiteY0" fmla="*/ 1308630 h 1312855"/>
                    <a:gd name="connsiteX1" fmla="*/ 624469 w 1105482"/>
                    <a:gd name="connsiteY1" fmla="*/ 1305377 h 1312855"/>
                    <a:gd name="connsiteX2" fmla="*/ 849002 w 1105482"/>
                    <a:gd name="connsiteY2" fmla="*/ 1071434 h 1312855"/>
                    <a:gd name="connsiteX3" fmla="*/ 970156 w 1105482"/>
                    <a:gd name="connsiteY3" fmla="*/ 461137 h 1312855"/>
                    <a:gd name="connsiteX4" fmla="*/ 1037064 w 1105482"/>
                    <a:gd name="connsiteY4" fmla="*/ 70844 h 1312855"/>
                    <a:gd name="connsiteX5" fmla="*/ 1105482 w 1105482"/>
                    <a:gd name="connsiteY5" fmla="*/ 800 h 1312855"/>
                    <a:gd name="connsiteX0" fmla="*/ 0 w 1105482"/>
                    <a:gd name="connsiteY0" fmla="*/ 1307878 h 1312103"/>
                    <a:gd name="connsiteX1" fmla="*/ 624469 w 1105482"/>
                    <a:gd name="connsiteY1" fmla="*/ 1304625 h 1312103"/>
                    <a:gd name="connsiteX2" fmla="*/ 849002 w 1105482"/>
                    <a:gd name="connsiteY2" fmla="*/ 1070682 h 1312103"/>
                    <a:gd name="connsiteX3" fmla="*/ 970156 w 1105482"/>
                    <a:gd name="connsiteY3" fmla="*/ 460385 h 1312103"/>
                    <a:gd name="connsiteX4" fmla="*/ 1027539 w 1105482"/>
                    <a:gd name="connsiteY4" fmla="*/ 127242 h 1312103"/>
                    <a:gd name="connsiteX5" fmla="*/ 1105482 w 1105482"/>
                    <a:gd name="connsiteY5" fmla="*/ 48 h 1312103"/>
                    <a:gd name="connsiteX0" fmla="*/ 0 w 1105482"/>
                    <a:gd name="connsiteY0" fmla="*/ 1307878 h 1312103"/>
                    <a:gd name="connsiteX1" fmla="*/ 624469 w 1105482"/>
                    <a:gd name="connsiteY1" fmla="*/ 1304625 h 1312103"/>
                    <a:gd name="connsiteX2" fmla="*/ 849002 w 1105482"/>
                    <a:gd name="connsiteY2" fmla="*/ 1070682 h 1312103"/>
                    <a:gd name="connsiteX3" fmla="*/ 970156 w 1105482"/>
                    <a:gd name="connsiteY3" fmla="*/ 460385 h 1312103"/>
                    <a:gd name="connsiteX4" fmla="*/ 1027539 w 1105482"/>
                    <a:gd name="connsiteY4" fmla="*/ 127242 h 1312103"/>
                    <a:gd name="connsiteX5" fmla="*/ 1105482 w 1105482"/>
                    <a:gd name="connsiteY5" fmla="*/ 48 h 1312103"/>
                    <a:gd name="connsiteX0" fmla="*/ 0 w 1105482"/>
                    <a:gd name="connsiteY0" fmla="*/ 1307830 h 1312055"/>
                    <a:gd name="connsiteX1" fmla="*/ 624469 w 1105482"/>
                    <a:gd name="connsiteY1" fmla="*/ 1304577 h 1312055"/>
                    <a:gd name="connsiteX2" fmla="*/ 849002 w 1105482"/>
                    <a:gd name="connsiteY2" fmla="*/ 1070634 h 1312055"/>
                    <a:gd name="connsiteX3" fmla="*/ 970156 w 1105482"/>
                    <a:gd name="connsiteY3" fmla="*/ 460337 h 1312055"/>
                    <a:gd name="connsiteX4" fmla="*/ 1027539 w 1105482"/>
                    <a:gd name="connsiteY4" fmla="*/ 127194 h 1312055"/>
                    <a:gd name="connsiteX5" fmla="*/ 1105482 w 1105482"/>
                    <a:gd name="connsiteY5" fmla="*/ 0 h 1312055"/>
                    <a:gd name="connsiteX0" fmla="*/ 0 w 1088813"/>
                    <a:gd name="connsiteY0" fmla="*/ 1305448 h 1309673"/>
                    <a:gd name="connsiteX1" fmla="*/ 624469 w 1088813"/>
                    <a:gd name="connsiteY1" fmla="*/ 1302195 h 1309673"/>
                    <a:gd name="connsiteX2" fmla="*/ 849002 w 1088813"/>
                    <a:gd name="connsiteY2" fmla="*/ 1068252 h 1309673"/>
                    <a:gd name="connsiteX3" fmla="*/ 970156 w 1088813"/>
                    <a:gd name="connsiteY3" fmla="*/ 457955 h 1309673"/>
                    <a:gd name="connsiteX4" fmla="*/ 1027539 w 1088813"/>
                    <a:gd name="connsiteY4" fmla="*/ 124812 h 1309673"/>
                    <a:gd name="connsiteX5" fmla="*/ 1088813 w 1088813"/>
                    <a:gd name="connsiteY5" fmla="*/ 0 h 1309673"/>
                    <a:gd name="connsiteX0" fmla="*/ 0 w 1088813"/>
                    <a:gd name="connsiteY0" fmla="*/ 1305448 h 1309673"/>
                    <a:gd name="connsiteX1" fmla="*/ 624469 w 1088813"/>
                    <a:gd name="connsiteY1" fmla="*/ 1302195 h 1309673"/>
                    <a:gd name="connsiteX2" fmla="*/ 849002 w 1088813"/>
                    <a:gd name="connsiteY2" fmla="*/ 1068252 h 1309673"/>
                    <a:gd name="connsiteX3" fmla="*/ 970156 w 1088813"/>
                    <a:gd name="connsiteY3" fmla="*/ 457955 h 1309673"/>
                    <a:gd name="connsiteX4" fmla="*/ 1027539 w 1088813"/>
                    <a:gd name="connsiteY4" fmla="*/ 124812 h 1309673"/>
                    <a:gd name="connsiteX5" fmla="*/ 1088813 w 1088813"/>
                    <a:gd name="connsiteY5" fmla="*/ 0 h 1309673"/>
                    <a:gd name="connsiteX0" fmla="*/ 0 w 1088813"/>
                    <a:gd name="connsiteY0" fmla="*/ 1305448 h 1309673"/>
                    <a:gd name="connsiteX1" fmla="*/ 624469 w 1088813"/>
                    <a:gd name="connsiteY1" fmla="*/ 1302195 h 1309673"/>
                    <a:gd name="connsiteX2" fmla="*/ 849002 w 1088813"/>
                    <a:gd name="connsiteY2" fmla="*/ 1068252 h 1309673"/>
                    <a:gd name="connsiteX3" fmla="*/ 970156 w 1088813"/>
                    <a:gd name="connsiteY3" fmla="*/ 457955 h 1309673"/>
                    <a:gd name="connsiteX4" fmla="*/ 1027539 w 1088813"/>
                    <a:gd name="connsiteY4" fmla="*/ 124812 h 1309673"/>
                    <a:gd name="connsiteX5" fmla="*/ 1088813 w 1088813"/>
                    <a:gd name="connsiteY5" fmla="*/ 0 h 1309673"/>
                    <a:gd name="connsiteX0" fmla="*/ 0 w 1088813"/>
                    <a:gd name="connsiteY0" fmla="*/ 1305448 h 1322170"/>
                    <a:gd name="connsiteX1" fmla="*/ 624469 w 1088813"/>
                    <a:gd name="connsiteY1" fmla="*/ 1302195 h 1322170"/>
                    <a:gd name="connsiteX2" fmla="*/ 834715 w 1088813"/>
                    <a:gd name="connsiteY2" fmla="*/ 1063489 h 1322170"/>
                    <a:gd name="connsiteX3" fmla="*/ 970156 w 1088813"/>
                    <a:gd name="connsiteY3" fmla="*/ 457955 h 1322170"/>
                    <a:gd name="connsiteX4" fmla="*/ 1027539 w 1088813"/>
                    <a:gd name="connsiteY4" fmla="*/ 124812 h 1322170"/>
                    <a:gd name="connsiteX5" fmla="*/ 1088813 w 1088813"/>
                    <a:gd name="connsiteY5" fmla="*/ 0 h 1322170"/>
                    <a:gd name="connsiteX0" fmla="*/ 0 w 1088813"/>
                    <a:gd name="connsiteY0" fmla="*/ 1305448 h 1322170"/>
                    <a:gd name="connsiteX1" fmla="*/ 624469 w 1088813"/>
                    <a:gd name="connsiteY1" fmla="*/ 1302195 h 1322170"/>
                    <a:gd name="connsiteX2" fmla="*/ 834715 w 1088813"/>
                    <a:gd name="connsiteY2" fmla="*/ 1063489 h 1322170"/>
                    <a:gd name="connsiteX3" fmla="*/ 970156 w 1088813"/>
                    <a:gd name="connsiteY3" fmla="*/ 457955 h 1322170"/>
                    <a:gd name="connsiteX4" fmla="*/ 1027539 w 1088813"/>
                    <a:gd name="connsiteY4" fmla="*/ 124812 h 1322170"/>
                    <a:gd name="connsiteX5" fmla="*/ 1088813 w 1088813"/>
                    <a:gd name="connsiteY5" fmla="*/ 0 h 1322170"/>
                    <a:gd name="connsiteX0" fmla="*/ 0 w 1088813"/>
                    <a:gd name="connsiteY0" fmla="*/ 1305448 h 1322170"/>
                    <a:gd name="connsiteX1" fmla="*/ 624469 w 1088813"/>
                    <a:gd name="connsiteY1" fmla="*/ 1302195 h 1322170"/>
                    <a:gd name="connsiteX2" fmla="*/ 834715 w 1088813"/>
                    <a:gd name="connsiteY2" fmla="*/ 1063489 h 1322170"/>
                    <a:gd name="connsiteX3" fmla="*/ 970156 w 1088813"/>
                    <a:gd name="connsiteY3" fmla="*/ 457955 h 1322170"/>
                    <a:gd name="connsiteX4" fmla="*/ 1027539 w 1088813"/>
                    <a:gd name="connsiteY4" fmla="*/ 124812 h 1322170"/>
                    <a:gd name="connsiteX5" fmla="*/ 1088813 w 1088813"/>
                    <a:gd name="connsiteY5" fmla="*/ 0 h 1322170"/>
                    <a:gd name="connsiteX0" fmla="*/ 0 w 1088813"/>
                    <a:gd name="connsiteY0" fmla="*/ 1305448 h 1309972"/>
                    <a:gd name="connsiteX1" fmla="*/ 624469 w 1088813"/>
                    <a:gd name="connsiteY1" fmla="*/ 1302195 h 1309972"/>
                    <a:gd name="connsiteX2" fmla="*/ 834715 w 1088813"/>
                    <a:gd name="connsiteY2" fmla="*/ 1063489 h 1309972"/>
                    <a:gd name="connsiteX3" fmla="*/ 970156 w 1088813"/>
                    <a:gd name="connsiteY3" fmla="*/ 457955 h 1309972"/>
                    <a:gd name="connsiteX4" fmla="*/ 1027539 w 1088813"/>
                    <a:gd name="connsiteY4" fmla="*/ 124812 h 1309972"/>
                    <a:gd name="connsiteX5" fmla="*/ 1088813 w 1088813"/>
                    <a:gd name="connsiteY5" fmla="*/ 0 h 1309972"/>
                    <a:gd name="connsiteX0" fmla="*/ 0 w 1088813"/>
                    <a:gd name="connsiteY0" fmla="*/ 1305448 h 1326193"/>
                    <a:gd name="connsiteX1" fmla="*/ 624469 w 1088813"/>
                    <a:gd name="connsiteY1" fmla="*/ 1302195 h 1326193"/>
                    <a:gd name="connsiteX2" fmla="*/ 851383 w 1088813"/>
                    <a:gd name="connsiteY2" fmla="*/ 1008720 h 1326193"/>
                    <a:gd name="connsiteX3" fmla="*/ 970156 w 1088813"/>
                    <a:gd name="connsiteY3" fmla="*/ 457955 h 1326193"/>
                    <a:gd name="connsiteX4" fmla="*/ 1027539 w 1088813"/>
                    <a:gd name="connsiteY4" fmla="*/ 124812 h 1326193"/>
                    <a:gd name="connsiteX5" fmla="*/ 1088813 w 1088813"/>
                    <a:gd name="connsiteY5" fmla="*/ 0 h 1326193"/>
                    <a:gd name="connsiteX0" fmla="*/ 0 w 1088813"/>
                    <a:gd name="connsiteY0" fmla="*/ 1305448 h 1324968"/>
                    <a:gd name="connsiteX1" fmla="*/ 624469 w 1088813"/>
                    <a:gd name="connsiteY1" fmla="*/ 1302195 h 1324968"/>
                    <a:gd name="connsiteX2" fmla="*/ 851383 w 1088813"/>
                    <a:gd name="connsiteY2" fmla="*/ 1025389 h 1324968"/>
                    <a:gd name="connsiteX3" fmla="*/ 970156 w 1088813"/>
                    <a:gd name="connsiteY3" fmla="*/ 457955 h 1324968"/>
                    <a:gd name="connsiteX4" fmla="*/ 1027539 w 1088813"/>
                    <a:gd name="connsiteY4" fmla="*/ 124812 h 1324968"/>
                    <a:gd name="connsiteX5" fmla="*/ 1088813 w 1088813"/>
                    <a:gd name="connsiteY5" fmla="*/ 0 h 1324968"/>
                    <a:gd name="connsiteX0" fmla="*/ 0 w 1088813"/>
                    <a:gd name="connsiteY0" fmla="*/ 1305448 h 1308827"/>
                    <a:gd name="connsiteX1" fmla="*/ 624469 w 1088813"/>
                    <a:gd name="connsiteY1" fmla="*/ 1302195 h 1308827"/>
                    <a:gd name="connsiteX2" fmla="*/ 851383 w 1088813"/>
                    <a:gd name="connsiteY2" fmla="*/ 1025389 h 1308827"/>
                    <a:gd name="connsiteX3" fmla="*/ 970156 w 1088813"/>
                    <a:gd name="connsiteY3" fmla="*/ 457955 h 1308827"/>
                    <a:gd name="connsiteX4" fmla="*/ 1027539 w 1088813"/>
                    <a:gd name="connsiteY4" fmla="*/ 124812 h 1308827"/>
                    <a:gd name="connsiteX5" fmla="*/ 1088813 w 1088813"/>
                    <a:gd name="connsiteY5" fmla="*/ 0 h 1308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813" h="1308827">
                      <a:moveTo>
                        <a:pt x="0" y="1305448"/>
                      </a:moveTo>
                      <a:cubicBezTo>
                        <a:pt x="243468" y="1310094"/>
                        <a:pt x="480191" y="1310771"/>
                        <a:pt x="624469" y="1302195"/>
                      </a:cubicBezTo>
                      <a:cubicBezTo>
                        <a:pt x="768747" y="1293619"/>
                        <a:pt x="803295" y="1166097"/>
                        <a:pt x="851383" y="1025389"/>
                      </a:cubicBezTo>
                      <a:cubicBezTo>
                        <a:pt x="899471" y="884681"/>
                        <a:pt x="940797" y="608051"/>
                        <a:pt x="970156" y="457955"/>
                      </a:cubicBezTo>
                      <a:cubicBezTo>
                        <a:pt x="999515" y="307859"/>
                        <a:pt x="1007763" y="201138"/>
                        <a:pt x="1027539" y="124812"/>
                      </a:cubicBezTo>
                      <a:cubicBezTo>
                        <a:pt x="1047315" y="48486"/>
                        <a:pt x="1051699" y="2903"/>
                        <a:pt x="1088813" y="0"/>
                      </a:cubicBezTo>
                    </a:path>
                  </a:pathLst>
                </a:cu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0" name="Szabadkézi sokszög: alakzat 19">
                  <a:extLst>
                    <a:ext uri="{FF2B5EF4-FFF2-40B4-BE49-F238E27FC236}">
                      <a16:creationId xmlns:a16="http://schemas.microsoft.com/office/drawing/2014/main" id="{6CF49727-8FB3-4516-86C5-9A552D1DFFD3}"/>
                    </a:ext>
                  </a:extLst>
                </p:cNvPr>
                <p:cNvSpPr/>
                <p:nvPr/>
              </p:nvSpPr>
              <p:spPr>
                <a:xfrm flipH="1">
                  <a:off x="6229177" y="4632298"/>
                  <a:ext cx="1088813" cy="1308827"/>
                </a:xfrm>
                <a:custGeom>
                  <a:avLst/>
                  <a:gdLst>
                    <a:gd name="connsiteX0" fmla="*/ 0 w 1081669"/>
                    <a:gd name="connsiteY0" fmla="*/ 1296433 h 1299759"/>
                    <a:gd name="connsiteX1" fmla="*/ 624469 w 1081669"/>
                    <a:gd name="connsiteY1" fmla="*/ 1274130 h 1299759"/>
                    <a:gd name="connsiteX2" fmla="*/ 825190 w 1081669"/>
                    <a:gd name="connsiteY2" fmla="*/ 1106862 h 1299759"/>
                    <a:gd name="connsiteX3" fmla="*/ 970156 w 1081669"/>
                    <a:gd name="connsiteY3" fmla="*/ 448940 h 1299759"/>
                    <a:gd name="connsiteX4" fmla="*/ 1037064 w 1081669"/>
                    <a:gd name="connsiteY4" fmla="*/ 58647 h 1299759"/>
                    <a:gd name="connsiteX5" fmla="*/ 1081669 w 1081669"/>
                    <a:gd name="connsiteY5" fmla="*/ 2891 h 1299759"/>
                    <a:gd name="connsiteX0" fmla="*/ 0 w 1081669"/>
                    <a:gd name="connsiteY0" fmla="*/ 1296433 h 1309328"/>
                    <a:gd name="connsiteX1" fmla="*/ 624469 w 1081669"/>
                    <a:gd name="connsiteY1" fmla="*/ 1293180 h 1309328"/>
                    <a:gd name="connsiteX2" fmla="*/ 825190 w 1081669"/>
                    <a:gd name="connsiteY2" fmla="*/ 1106862 h 1309328"/>
                    <a:gd name="connsiteX3" fmla="*/ 970156 w 1081669"/>
                    <a:gd name="connsiteY3" fmla="*/ 448940 h 1309328"/>
                    <a:gd name="connsiteX4" fmla="*/ 1037064 w 1081669"/>
                    <a:gd name="connsiteY4" fmla="*/ 58647 h 1309328"/>
                    <a:gd name="connsiteX5" fmla="*/ 1081669 w 1081669"/>
                    <a:gd name="connsiteY5" fmla="*/ 2891 h 1309328"/>
                    <a:gd name="connsiteX0" fmla="*/ 0 w 1081669"/>
                    <a:gd name="connsiteY0" fmla="*/ 1296433 h 1303191"/>
                    <a:gd name="connsiteX1" fmla="*/ 624469 w 1081669"/>
                    <a:gd name="connsiteY1" fmla="*/ 1293180 h 1303191"/>
                    <a:gd name="connsiteX2" fmla="*/ 825190 w 1081669"/>
                    <a:gd name="connsiteY2" fmla="*/ 1106862 h 1303191"/>
                    <a:gd name="connsiteX3" fmla="*/ 970156 w 1081669"/>
                    <a:gd name="connsiteY3" fmla="*/ 448940 h 1303191"/>
                    <a:gd name="connsiteX4" fmla="*/ 1037064 w 1081669"/>
                    <a:gd name="connsiteY4" fmla="*/ 58647 h 1303191"/>
                    <a:gd name="connsiteX5" fmla="*/ 1081669 w 1081669"/>
                    <a:gd name="connsiteY5" fmla="*/ 2891 h 1303191"/>
                    <a:gd name="connsiteX0" fmla="*/ 0 w 1081669"/>
                    <a:gd name="connsiteY0" fmla="*/ 1296433 h 1313156"/>
                    <a:gd name="connsiteX1" fmla="*/ 624469 w 1081669"/>
                    <a:gd name="connsiteY1" fmla="*/ 1293180 h 1313156"/>
                    <a:gd name="connsiteX2" fmla="*/ 839477 w 1081669"/>
                    <a:gd name="connsiteY2" fmla="*/ 1054474 h 1313156"/>
                    <a:gd name="connsiteX3" fmla="*/ 970156 w 1081669"/>
                    <a:gd name="connsiteY3" fmla="*/ 448940 h 1313156"/>
                    <a:gd name="connsiteX4" fmla="*/ 1037064 w 1081669"/>
                    <a:gd name="connsiteY4" fmla="*/ 58647 h 1313156"/>
                    <a:gd name="connsiteX5" fmla="*/ 1081669 w 1081669"/>
                    <a:gd name="connsiteY5" fmla="*/ 2891 h 1313156"/>
                    <a:gd name="connsiteX0" fmla="*/ 0 w 1081669"/>
                    <a:gd name="connsiteY0" fmla="*/ 1296433 h 1313156"/>
                    <a:gd name="connsiteX1" fmla="*/ 624469 w 1081669"/>
                    <a:gd name="connsiteY1" fmla="*/ 1293180 h 1313156"/>
                    <a:gd name="connsiteX2" fmla="*/ 839477 w 1081669"/>
                    <a:gd name="connsiteY2" fmla="*/ 1054474 h 1313156"/>
                    <a:gd name="connsiteX3" fmla="*/ 970156 w 1081669"/>
                    <a:gd name="connsiteY3" fmla="*/ 448940 h 1313156"/>
                    <a:gd name="connsiteX4" fmla="*/ 1037064 w 1081669"/>
                    <a:gd name="connsiteY4" fmla="*/ 58647 h 1313156"/>
                    <a:gd name="connsiteX5" fmla="*/ 1081669 w 1081669"/>
                    <a:gd name="connsiteY5" fmla="*/ 2891 h 1313156"/>
                    <a:gd name="connsiteX0" fmla="*/ 0 w 1081669"/>
                    <a:gd name="connsiteY0" fmla="*/ 1296433 h 1312807"/>
                    <a:gd name="connsiteX1" fmla="*/ 624469 w 1081669"/>
                    <a:gd name="connsiteY1" fmla="*/ 1293180 h 1312807"/>
                    <a:gd name="connsiteX2" fmla="*/ 849002 w 1081669"/>
                    <a:gd name="connsiteY2" fmla="*/ 1059237 h 1312807"/>
                    <a:gd name="connsiteX3" fmla="*/ 970156 w 1081669"/>
                    <a:gd name="connsiteY3" fmla="*/ 448940 h 1312807"/>
                    <a:gd name="connsiteX4" fmla="*/ 1037064 w 1081669"/>
                    <a:gd name="connsiteY4" fmla="*/ 58647 h 1312807"/>
                    <a:gd name="connsiteX5" fmla="*/ 1081669 w 1081669"/>
                    <a:gd name="connsiteY5" fmla="*/ 2891 h 1312807"/>
                    <a:gd name="connsiteX0" fmla="*/ 0 w 1081669"/>
                    <a:gd name="connsiteY0" fmla="*/ 1296433 h 1300658"/>
                    <a:gd name="connsiteX1" fmla="*/ 624469 w 1081669"/>
                    <a:gd name="connsiteY1" fmla="*/ 1293180 h 1300658"/>
                    <a:gd name="connsiteX2" fmla="*/ 849002 w 1081669"/>
                    <a:gd name="connsiteY2" fmla="*/ 1059237 h 1300658"/>
                    <a:gd name="connsiteX3" fmla="*/ 970156 w 1081669"/>
                    <a:gd name="connsiteY3" fmla="*/ 448940 h 1300658"/>
                    <a:gd name="connsiteX4" fmla="*/ 1037064 w 1081669"/>
                    <a:gd name="connsiteY4" fmla="*/ 58647 h 1300658"/>
                    <a:gd name="connsiteX5" fmla="*/ 1081669 w 1081669"/>
                    <a:gd name="connsiteY5" fmla="*/ 2891 h 1300658"/>
                    <a:gd name="connsiteX0" fmla="*/ 0 w 1091194"/>
                    <a:gd name="connsiteY0" fmla="*/ 1304336 h 1308561"/>
                    <a:gd name="connsiteX1" fmla="*/ 624469 w 1091194"/>
                    <a:gd name="connsiteY1" fmla="*/ 1301083 h 1308561"/>
                    <a:gd name="connsiteX2" fmla="*/ 849002 w 1091194"/>
                    <a:gd name="connsiteY2" fmla="*/ 1067140 h 1308561"/>
                    <a:gd name="connsiteX3" fmla="*/ 970156 w 1091194"/>
                    <a:gd name="connsiteY3" fmla="*/ 456843 h 1308561"/>
                    <a:gd name="connsiteX4" fmla="*/ 1037064 w 1091194"/>
                    <a:gd name="connsiteY4" fmla="*/ 66550 h 1308561"/>
                    <a:gd name="connsiteX5" fmla="*/ 1091194 w 1091194"/>
                    <a:gd name="connsiteY5" fmla="*/ 1269 h 1308561"/>
                    <a:gd name="connsiteX0" fmla="*/ 0 w 1057857"/>
                    <a:gd name="connsiteY0" fmla="*/ 1304336 h 1308561"/>
                    <a:gd name="connsiteX1" fmla="*/ 624469 w 1057857"/>
                    <a:gd name="connsiteY1" fmla="*/ 1301083 h 1308561"/>
                    <a:gd name="connsiteX2" fmla="*/ 849002 w 1057857"/>
                    <a:gd name="connsiteY2" fmla="*/ 1067140 h 1308561"/>
                    <a:gd name="connsiteX3" fmla="*/ 970156 w 1057857"/>
                    <a:gd name="connsiteY3" fmla="*/ 456843 h 1308561"/>
                    <a:gd name="connsiteX4" fmla="*/ 1037064 w 1057857"/>
                    <a:gd name="connsiteY4" fmla="*/ 66550 h 1308561"/>
                    <a:gd name="connsiteX5" fmla="*/ 1057857 w 1057857"/>
                    <a:gd name="connsiteY5" fmla="*/ 1269 h 1308561"/>
                    <a:gd name="connsiteX0" fmla="*/ 0 w 1105482"/>
                    <a:gd name="connsiteY0" fmla="*/ 1308630 h 1312855"/>
                    <a:gd name="connsiteX1" fmla="*/ 624469 w 1105482"/>
                    <a:gd name="connsiteY1" fmla="*/ 1305377 h 1312855"/>
                    <a:gd name="connsiteX2" fmla="*/ 849002 w 1105482"/>
                    <a:gd name="connsiteY2" fmla="*/ 1071434 h 1312855"/>
                    <a:gd name="connsiteX3" fmla="*/ 970156 w 1105482"/>
                    <a:gd name="connsiteY3" fmla="*/ 461137 h 1312855"/>
                    <a:gd name="connsiteX4" fmla="*/ 1037064 w 1105482"/>
                    <a:gd name="connsiteY4" fmla="*/ 70844 h 1312855"/>
                    <a:gd name="connsiteX5" fmla="*/ 1105482 w 1105482"/>
                    <a:gd name="connsiteY5" fmla="*/ 800 h 1312855"/>
                    <a:gd name="connsiteX0" fmla="*/ 0 w 1105482"/>
                    <a:gd name="connsiteY0" fmla="*/ 1307878 h 1312103"/>
                    <a:gd name="connsiteX1" fmla="*/ 624469 w 1105482"/>
                    <a:gd name="connsiteY1" fmla="*/ 1304625 h 1312103"/>
                    <a:gd name="connsiteX2" fmla="*/ 849002 w 1105482"/>
                    <a:gd name="connsiteY2" fmla="*/ 1070682 h 1312103"/>
                    <a:gd name="connsiteX3" fmla="*/ 970156 w 1105482"/>
                    <a:gd name="connsiteY3" fmla="*/ 460385 h 1312103"/>
                    <a:gd name="connsiteX4" fmla="*/ 1027539 w 1105482"/>
                    <a:gd name="connsiteY4" fmla="*/ 127242 h 1312103"/>
                    <a:gd name="connsiteX5" fmla="*/ 1105482 w 1105482"/>
                    <a:gd name="connsiteY5" fmla="*/ 48 h 1312103"/>
                    <a:gd name="connsiteX0" fmla="*/ 0 w 1105482"/>
                    <a:gd name="connsiteY0" fmla="*/ 1307878 h 1312103"/>
                    <a:gd name="connsiteX1" fmla="*/ 624469 w 1105482"/>
                    <a:gd name="connsiteY1" fmla="*/ 1304625 h 1312103"/>
                    <a:gd name="connsiteX2" fmla="*/ 849002 w 1105482"/>
                    <a:gd name="connsiteY2" fmla="*/ 1070682 h 1312103"/>
                    <a:gd name="connsiteX3" fmla="*/ 970156 w 1105482"/>
                    <a:gd name="connsiteY3" fmla="*/ 460385 h 1312103"/>
                    <a:gd name="connsiteX4" fmla="*/ 1027539 w 1105482"/>
                    <a:gd name="connsiteY4" fmla="*/ 127242 h 1312103"/>
                    <a:gd name="connsiteX5" fmla="*/ 1105482 w 1105482"/>
                    <a:gd name="connsiteY5" fmla="*/ 48 h 1312103"/>
                    <a:gd name="connsiteX0" fmla="*/ 0 w 1105482"/>
                    <a:gd name="connsiteY0" fmla="*/ 1307830 h 1312055"/>
                    <a:gd name="connsiteX1" fmla="*/ 624469 w 1105482"/>
                    <a:gd name="connsiteY1" fmla="*/ 1304577 h 1312055"/>
                    <a:gd name="connsiteX2" fmla="*/ 849002 w 1105482"/>
                    <a:gd name="connsiteY2" fmla="*/ 1070634 h 1312055"/>
                    <a:gd name="connsiteX3" fmla="*/ 970156 w 1105482"/>
                    <a:gd name="connsiteY3" fmla="*/ 460337 h 1312055"/>
                    <a:gd name="connsiteX4" fmla="*/ 1027539 w 1105482"/>
                    <a:gd name="connsiteY4" fmla="*/ 127194 h 1312055"/>
                    <a:gd name="connsiteX5" fmla="*/ 1105482 w 1105482"/>
                    <a:gd name="connsiteY5" fmla="*/ 0 h 1312055"/>
                    <a:gd name="connsiteX0" fmla="*/ 0 w 1088813"/>
                    <a:gd name="connsiteY0" fmla="*/ 1305448 h 1309673"/>
                    <a:gd name="connsiteX1" fmla="*/ 624469 w 1088813"/>
                    <a:gd name="connsiteY1" fmla="*/ 1302195 h 1309673"/>
                    <a:gd name="connsiteX2" fmla="*/ 849002 w 1088813"/>
                    <a:gd name="connsiteY2" fmla="*/ 1068252 h 1309673"/>
                    <a:gd name="connsiteX3" fmla="*/ 970156 w 1088813"/>
                    <a:gd name="connsiteY3" fmla="*/ 457955 h 1309673"/>
                    <a:gd name="connsiteX4" fmla="*/ 1027539 w 1088813"/>
                    <a:gd name="connsiteY4" fmla="*/ 124812 h 1309673"/>
                    <a:gd name="connsiteX5" fmla="*/ 1088813 w 1088813"/>
                    <a:gd name="connsiteY5" fmla="*/ 0 h 1309673"/>
                    <a:gd name="connsiteX0" fmla="*/ 0 w 1088813"/>
                    <a:gd name="connsiteY0" fmla="*/ 1305448 h 1309673"/>
                    <a:gd name="connsiteX1" fmla="*/ 624469 w 1088813"/>
                    <a:gd name="connsiteY1" fmla="*/ 1302195 h 1309673"/>
                    <a:gd name="connsiteX2" fmla="*/ 849002 w 1088813"/>
                    <a:gd name="connsiteY2" fmla="*/ 1068252 h 1309673"/>
                    <a:gd name="connsiteX3" fmla="*/ 970156 w 1088813"/>
                    <a:gd name="connsiteY3" fmla="*/ 457955 h 1309673"/>
                    <a:gd name="connsiteX4" fmla="*/ 1027539 w 1088813"/>
                    <a:gd name="connsiteY4" fmla="*/ 124812 h 1309673"/>
                    <a:gd name="connsiteX5" fmla="*/ 1088813 w 1088813"/>
                    <a:gd name="connsiteY5" fmla="*/ 0 h 1309673"/>
                    <a:gd name="connsiteX0" fmla="*/ 0 w 1088813"/>
                    <a:gd name="connsiteY0" fmla="*/ 1305448 h 1309673"/>
                    <a:gd name="connsiteX1" fmla="*/ 624469 w 1088813"/>
                    <a:gd name="connsiteY1" fmla="*/ 1302195 h 1309673"/>
                    <a:gd name="connsiteX2" fmla="*/ 849002 w 1088813"/>
                    <a:gd name="connsiteY2" fmla="*/ 1068252 h 1309673"/>
                    <a:gd name="connsiteX3" fmla="*/ 970156 w 1088813"/>
                    <a:gd name="connsiteY3" fmla="*/ 457955 h 1309673"/>
                    <a:gd name="connsiteX4" fmla="*/ 1027539 w 1088813"/>
                    <a:gd name="connsiteY4" fmla="*/ 124812 h 1309673"/>
                    <a:gd name="connsiteX5" fmla="*/ 1088813 w 1088813"/>
                    <a:gd name="connsiteY5" fmla="*/ 0 h 1309673"/>
                    <a:gd name="connsiteX0" fmla="*/ 0 w 1088813"/>
                    <a:gd name="connsiteY0" fmla="*/ 1305448 h 1322170"/>
                    <a:gd name="connsiteX1" fmla="*/ 624469 w 1088813"/>
                    <a:gd name="connsiteY1" fmla="*/ 1302195 h 1322170"/>
                    <a:gd name="connsiteX2" fmla="*/ 834715 w 1088813"/>
                    <a:gd name="connsiteY2" fmla="*/ 1063489 h 1322170"/>
                    <a:gd name="connsiteX3" fmla="*/ 970156 w 1088813"/>
                    <a:gd name="connsiteY3" fmla="*/ 457955 h 1322170"/>
                    <a:gd name="connsiteX4" fmla="*/ 1027539 w 1088813"/>
                    <a:gd name="connsiteY4" fmla="*/ 124812 h 1322170"/>
                    <a:gd name="connsiteX5" fmla="*/ 1088813 w 1088813"/>
                    <a:gd name="connsiteY5" fmla="*/ 0 h 1322170"/>
                    <a:gd name="connsiteX0" fmla="*/ 0 w 1088813"/>
                    <a:gd name="connsiteY0" fmla="*/ 1305448 h 1322170"/>
                    <a:gd name="connsiteX1" fmla="*/ 624469 w 1088813"/>
                    <a:gd name="connsiteY1" fmla="*/ 1302195 h 1322170"/>
                    <a:gd name="connsiteX2" fmla="*/ 834715 w 1088813"/>
                    <a:gd name="connsiteY2" fmla="*/ 1063489 h 1322170"/>
                    <a:gd name="connsiteX3" fmla="*/ 970156 w 1088813"/>
                    <a:gd name="connsiteY3" fmla="*/ 457955 h 1322170"/>
                    <a:gd name="connsiteX4" fmla="*/ 1027539 w 1088813"/>
                    <a:gd name="connsiteY4" fmla="*/ 124812 h 1322170"/>
                    <a:gd name="connsiteX5" fmla="*/ 1088813 w 1088813"/>
                    <a:gd name="connsiteY5" fmla="*/ 0 h 1322170"/>
                    <a:gd name="connsiteX0" fmla="*/ 0 w 1088813"/>
                    <a:gd name="connsiteY0" fmla="*/ 1305448 h 1322170"/>
                    <a:gd name="connsiteX1" fmla="*/ 624469 w 1088813"/>
                    <a:gd name="connsiteY1" fmla="*/ 1302195 h 1322170"/>
                    <a:gd name="connsiteX2" fmla="*/ 834715 w 1088813"/>
                    <a:gd name="connsiteY2" fmla="*/ 1063489 h 1322170"/>
                    <a:gd name="connsiteX3" fmla="*/ 970156 w 1088813"/>
                    <a:gd name="connsiteY3" fmla="*/ 457955 h 1322170"/>
                    <a:gd name="connsiteX4" fmla="*/ 1027539 w 1088813"/>
                    <a:gd name="connsiteY4" fmla="*/ 124812 h 1322170"/>
                    <a:gd name="connsiteX5" fmla="*/ 1088813 w 1088813"/>
                    <a:gd name="connsiteY5" fmla="*/ 0 h 1322170"/>
                    <a:gd name="connsiteX0" fmla="*/ 0 w 1088813"/>
                    <a:gd name="connsiteY0" fmla="*/ 1305448 h 1309972"/>
                    <a:gd name="connsiteX1" fmla="*/ 624469 w 1088813"/>
                    <a:gd name="connsiteY1" fmla="*/ 1302195 h 1309972"/>
                    <a:gd name="connsiteX2" fmla="*/ 834715 w 1088813"/>
                    <a:gd name="connsiteY2" fmla="*/ 1063489 h 1309972"/>
                    <a:gd name="connsiteX3" fmla="*/ 970156 w 1088813"/>
                    <a:gd name="connsiteY3" fmla="*/ 457955 h 1309972"/>
                    <a:gd name="connsiteX4" fmla="*/ 1027539 w 1088813"/>
                    <a:gd name="connsiteY4" fmla="*/ 124812 h 1309972"/>
                    <a:gd name="connsiteX5" fmla="*/ 1088813 w 1088813"/>
                    <a:gd name="connsiteY5" fmla="*/ 0 h 1309972"/>
                    <a:gd name="connsiteX0" fmla="*/ 0 w 1088813"/>
                    <a:gd name="connsiteY0" fmla="*/ 1305448 h 1326193"/>
                    <a:gd name="connsiteX1" fmla="*/ 624469 w 1088813"/>
                    <a:gd name="connsiteY1" fmla="*/ 1302195 h 1326193"/>
                    <a:gd name="connsiteX2" fmla="*/ 851383 w 1088813"/>
                    <a:gd name="connsiteY2" fmla="*/ 1008720 h 1326193"/>
                    <a:gd name="connsiteX3" fmla="*/ 970156 w 1088813"/>
                    <a:gd name="connsiteY3" fmla="*/ 457955 h 1326193"/>
                    <a:gd name="connsiteX4" fmla="*/ 1027539 w 1088813"/>
                    <a:gd name="connsiteY4" fmla="*/ 124812 h 1326193"/>
                    <a:gd name="connsiteX5" fmla="*/ 1088813 w 1088813"/>
                    <a:gd name="connsiteY5" fmla="*/ 0 h 1326193"/>
                    <a:gd name="connsiteX0" fmla="*/ 0 w 1088813"/>
                    <a:gd name="connsiteY0" fmla="*/ 1305448 h 1324968"/>
                    <a:gd name="connsiteX1" fmla="*/ 624469 w 1088813"/>
                    <a:gd name="connsiteY1" fmla="*/ 1302195 h 1324968"/>
                    <a:gd name="connsiteX2" fmla="*/ 851383 w 1088813"/>
                    <a:gd name="connsiteY2" fmla="*/ 1025389 h 1324968"/>
                    <a:gd name="connsiteX3" fmla="*/ 970156 w 1088813"/>
                    <a:gd name="connsiteY3" fmla="*/ 457955 h 1324968"/>
                    <a:gd name="connsiteX4" fmla="*/ 1027539 w 1088813"/>
                    <a:gd name="connsiteY4" fmla="*/ 124812 h 1324968"/>
                    <a:gd name="connsiteX5" fmla="*/ 1088813 w 1088813"/>
                    <a:gd name="connsiteY5" fmla="*/ 0 h 1324968"/>
                    <a:gd name="connsiteX0" fmla="*/ 0 w 1088813"/>
                    <a:gd name="connsiteY0" fmla="*/ 1305448 h 1308827"/>
                    <a:gd name="connsiteX1" fmla="*/ 624469 w 1088813"/>
                    <a:gd name="connsiteY1" fmla="*/ 1302195 h 1308827"/>
                    <a:gd name="connsiteX2" fmla="*/ 851383 w 1088813"/>
                    <a:gd name="connsiteY2" fmla="*/ 1025389 h 1308827"/>
                    <a:gd name="connsiteX3" fmla="*/ 970156 w 1088813"/>
                    <a:gd name="connsiteY3" fmla="*/ 457955 h 1308827"/>
                    <a:gd name="connsiteX4" fmla="*/ 1027539 w 1088813"/>
                    <a:gd name="connsiteY4" fmla="*/ 124812 h 1308827"/>
                    <a:gd name="connsiteX5" fmla="*/ 1088813 w 1088813"/>
                    <a:gd name="connsiteY5" fmla="*/ 0 h 13088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88813" h="1308827">
                      <a:moveTo>
                        <a:pt x="0" y="1305448"/>
                      </a:moveTo>
                      <a:cubicBezTo>
                        <a:pt x="243468" y="1310094"/>
                        <a:pt x="480191" y="1310771"/>
                        <a:pt x="624469" y="1302195"/>
                      </a:cubicBezTo>
                      <a:cubicBezTo>
                        <a:pt x="768747" y="1293619"/>
                        <a:pt x="803295" y="1166097"/>
                        <a:pt x="851383" y="1025389"/>
                      </a:cubicBezTo>
                      <a:cubicBezTo>
                        <a:pt x="899471" y="884681"/>
                        <a:pt x="940797" y="608051"/>
                        <a:pt x="970156" y="457955"/>
                      </a:cubicBezTo>
                      <a:cubicBezTo>
                        <a:pt x="999515" y="307859"/>
                        <a:pt x="1007763" y="201138"/>
                        <a:pt x="1027539" y="124812"/>
                      </a:cubicBezTo>
                      <a:cubicBezTo>
                        <a:pt x="1047315" y="48486"/>
                        <a:pt x="1051699" y="2903"/>
                        <a:pt x="1088813" y="0"/>
                      </a:cubicBezTo>
                    </a:path>
                  </a:pathLst>
                </a:custGeom>
                <a:noFill/>
                <a:ln w="28575"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cxnSp>
            <p:nvCxnSpPr>
              <p:cNvPr id="22" name="Egyenes összekötő 21">
                <a:extLst>
                  <a:ext uri="{FF2B5EF4-FFF2-40B4-BE49-F238E27FC236}">
                    <a16:creationId xmlns:a16="http://schemas.microsoft.com/office/drawing/2014/main" id="{B1625A97-34CB-44F9-B039-0E6835B22802}"/>
                  </a:ext>
                </a:extLst>
              </p:cNvPr>
              <p:cNvCxnSpPr/>
              <p:nvPr/>
            </p:nvCxnSpPr>
            <p:spPr>
              <a:xfrm flipH="1">
                <a:off x="5140364" y="5941125"/>
                <a:ext cx="2177626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Egyenes összekötő nyíllal 23">
                <a:extLst>
                  <a:ext uri="{FF2B5EF4-FFF2-40B4-BE49-F238E27FC236}">
                    <a16:creationId xmlns:a16="http://schemas.microsoft.com/office/drawing/2014/main" id="{BC4686A9-421D-4764-841B-C8E12CC2B38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043613" y="5491163"/>
                <a:ext cx="380047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Szövegdoboz 24">
                <a:extLst>
                  <a:ext uri="{FF2B5EF4-FFF2-40B4-BE49-F238E27FC236}">
                    <a16:creationId xmlns:a16="http://schemas.microsoft.com/office/drawing/2014/main" id="{7526E2E5-ECE7-4281-976C-BF23784C6D39}"/>
                  </a:ext>
                </a:extLst>
              </p:cNvPr>
              <p:cNvSpPr txBox="1"/>
              <p:nvPr/>
            </p:nvSpPr>
            <p:spPr>
              <a:xfrm>
                <a:off x="5923645" y="5508288"/>
                <a:ext cx="673008" cy="44469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/>
                  <a:t>1/R</a:t>
                </a:r>
              </a:p>
            </p:txBody>
          </p:sp>
        </p:grpSp>
        <p:sp>
          <p:nvSpPr>
            <p:cNvPr id="14" name="Szövegdoboz 13">
              <a:extLst>
                <a:ext uri="{FF2B5EF4-FFF2-40B4-BE49-F238E27FC236}">
                  <a16:creationId xmlns:a16="http://schemas.microsoft.com/office/drawing/2014/main" id="{ABD19920-F346-44A7-8609-45ADEB0B0BB5}"/>
                </a:ext>
              </a:extLst>
            </p:cNvPr>
            <p:cNvSpPr txBox="1"/>
            <p:nvPr/>
          </p:nvSpPr>
          <p:spPr>
            <a:xfrm>
              <a:off x="7197092" y="5304159"/>
              <a:ext cx="2065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FF0000"/>
                  </a:solidFill>
                </a:rPr>
                <a:t>source function S(r)</a:t>
              </a:r>
            </a:p>
          </p:txBody>
        </p:sp>
        <p:sp>
          <p:nvSpPr>
            <p:cNvPr id="27" name="Szövegdoboz 26">
              <a:extLst>
                <a:ext uri="{FF2B5EF4-FFF2-40B4-BE49-F238E27FC236}">
                  <a16:creationId xmlns:a16="http://schemas.microsoft.com/office/drawing/2014/main" id="{099C650B-9366-4463-9E5C-5DC9ACFEFBD8}"/>
                </a:ext>
              </a:extLst>
            </p:cNvPr>
            <p:cNvSpPr txBox="1"/>
            <p:nvPr/>
          </p:nvSpPr>
          <p:spPr>
            <a:xfrm>
              <a:off x="9307383" y="5304159"/>
              <a:ext cx="2144652" cy="369332"/>
            </a:xfrm>
            <a:prstGeom prst="rect">
              <a:avLst/>
            </a:prstGeom>
            <a:noFill/>
          </p:spPr>
          <p:txBody>
            <a:bodyPr wrap="square" lIns="36000" rIns="36000" rtlCol="0">
              <a:spAutoFit/>
            </a:bodyPr>
            <a:lstStyle/>
            <a:p>
              <a:pPr algn="ctr"/>
              <a:r>
                <a:rPr lang="en-US" dirty="0">
                  <a:solidFill>
                    <a:srgbClr val="990000"/>
                  </a:solidFill>
                </a:rPr>
                <a:t>correlation </a:t>
              </a:r>
              <a:r>
                <a:rPr lang="en-US" dirty="0" err="1">
                  <a:solidFill>
                    <a:srgbClr val="990000"/>
                  </a:solidFill>
                </a:rPr>
                <a:t>funct</a:t>
              </a:r>
              <a:r>
                <a:rPr lang="en-US" dirty="0">
                  <a:solidFill>
                    <a:srgbClr val="990000"/>
                  </a:solidFill>
                </a:rPr>
                <a:t>. C(q)</a:t>
              </a:r>
            </a:p>
          </p:txBody>
        </p:sp>
      </p:grpSp>
      <p:sp>
        <p:nvSpPr>
          <p:cNvPr id="31" name="Téglalap 30">
            <a:extLst>
              <a:ext uri="{FF2B5EF4-FFF2-40B4-BE49-F238E27FC236}">
                <a16:creationId xmlns:a16="http://schemas.microsoft.com/office/drawing/2014/main" id="{932B4A4F-2DF1-41A9-AD53-952FA6EB7E75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47D83A02-EFE8-C31C-25A2-1E4D198B28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26826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5A22C46-1B05-D6D7-2A18-5DD8EA5DBE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Kép 15">
            <a:extLst>
              <a:ext uri="{FF2B5EF4-FFF2-40B4-BE49-F238E27FC236}">
                <a16:creationId xmlns:a16="http://schemas.microsoft.com/office/drawing/2014/main" id="{4C8255C8-CDEA-5FB6-7843-9CAA8ACE67B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0143" y="1349880"/>
            <a:ext cx="2453173" cy="2394060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A46C9AE1-5A98-94AE-8AB4-ABC153548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Interactions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52CABE4-169C-9F89-BAFD-992F93A1DB5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165413"/>
                <a:ext cx="11150103" cy="5244353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Plane-wave result, based on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sub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q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</m:sup>
                            </m:sSub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=1+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𝑖𝑞𝑟</m:t>
                        </m:r>
                      </m:sup>
                    </m:sSup>
                    <m:r>
                      <a:rPr lang="en-US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, for pair source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/>
              </a:p>
              <a:p>
                <a:pPr marL="0" indent="0"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hu-HU" b="0" i="1" smtClean="0"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sub>
                                <m:sup>
                                  <m:d>
                                    <m:dPr>
                                      <m:ctrlP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 smtClean="0">
                                          <a:latin typeface="Cambria Math" panose="02040503050406030204" pitchFamily="18" charset="0"/>
                                        </a:rPr>
                                        <m:t>0</m:t>
                                      </m:r>
                                    </m:e>
                                  </m:d>
                                </m:sup>
                              </m:sSubSup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𝑑𝑟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=1+∫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𝑖𝑞𝑟</m:t>
                          </m:r>
                        </m:sup>
                      </m:sSup>
                      <m:r>
                        <a:rPr lang="en-US" i="1" smtClean="0">
                          <a:latin typeface="Cambria Math" panose="02040503050406030204" pitchFamily="18" charset="0"/>
                        </a:rPr>
                        <m:t>𝑑𝑟</m:t>
                      </m:r>
                    </m:oMath>
                  </m:oMathPara>
                </a14:m>
                <a:endParaRPr lang="en-US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If there are interactions, solve Schrödinger eq: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d>
                      </m:sup>
                    </m:sSub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Ψ</m:t>
                        </m:r>
                      </m:e>
                      <m:sub>
                        <m:r>
                          <a:rPr lang="en-US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</m:sub>
                      <m:sup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int</m:t>
                            </m:r>
                          </m:e>
                        </m:d>
                      </m:sup>
                    </m:sSubSup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>
                  <a:spcBef>
                    <a:spcPts val="600"/>
                  </a:spcBef>
                </a:pPr>
                <a:r>
                  <a:rPr lang="en-US" dirty="0"/>
                  <a:t>For Coulomb, solution is known: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sz="190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sz="190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sz="1900">
                                    <a:latin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sub>
                                <m:r>
                                  <a:rPr lang="en-US" sz="190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sz="1900" b="0" i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hu-HU" sz="1900" b="0" i="0" smtClean="0">
                                    <a:latin typeface="Cambria Math" panose="02040503050406030204" pitchFamily="18" charset="0"/>
                                  </a:rPr>
                                  <m:t>q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sz="19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sz="1900" i="1" smtClean="0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</m:d>
                              </m:sup>
                            </m:sSubSup>
                            <m:d>
                              <m:dPr>
                                <m:ctrlPr>
                                  <a:rPr lang="en-US" sz="1900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sz="190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sz="190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sz="190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19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900" i="1" smtClean="0">
                            <a:latin typeface="Cambria Math" panose="02040503050406030204" pitchFamily="18" charset="0"/>
                          </a:rPr>
                          <m:t>𝜋𝜂</m:t>
                        </m:r>
                      </m:num>
                      <m:den>
                        <m:sSup>
                          <m:sSupPr>
                            <m:ctrlPr>
                              <a:rPr lang="en-US" sz="1900" i="1" smtClean="0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190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e>
                          <m:sup>
                            <m:r>
                              <a:rPr lang="en-US" sz="190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US" sz="1900" i="1" smtClean="0">
                                <a:latin typeface="Cambria Math" panose="02040503050406030204" pitchFamily="18" charset="0"/>
                              </a:rPr>
                              <m:t>𝜋𝜂</m:t>
                            </m:r>
                          </m:sup>
                        </m:sSup>
                        <m:r>
                          <a:rPr lang="en-US" sz="1900" i="1" smtClean="0">
                            <a:latin typeface="Cambria Math" panose="02040503050406030204" pitchFamily="18" charset="0"/>
                          </a:rPr>
                          <m:t>−1</m:t>
                        </m:r>
                      </m:den>
                    </m:f>
                    <m:r>
                      <a:rPr lang="en-US" sz="1900" i="1" smtClean="0">
                        <a:latin typeface="Cambria Math" panose="02040503050406030204" pitchFamily="18" charset="0"/>
                      </a:rPr>
                      <m:t>⋅</m:t>
                    </m:r>
                  </m:oMath>
                </a14:m>
                <a:r>
                  <a:rPr lang="en-US" dirty="0"/>
                  <a:t> (</a:t>
                </a:r>
                <a:r>
                  <a:rPr lang="en-US" sz="1400" dirty="0"/>
                  <a:t>hypergeometric expression</a:t>
                </a:r>
                <a:r>
                  <a:rPr lang="en-US" dirty="0"/>
                  <a:t>)</a:t>
                </a:r>
              </a:p>
              <a:p>
                <a:r>
                  <a:rPr lang="en-US" dirty="0"/>
                  <a:t>Direct fit with this, or the usual iterative Coulomb-correction:</a:t>
                </a:r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Bose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i="1">
                            <a:latin typeface="Cambria Math" panose="02040503050406030204" pitchFamily="18" charset="0"/>
                          </a:rPr>
                          <m:t>Einstein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</m:oMath>
                </a14:m>
                <a:r>
                  <a:rPr lang="en-US" dirty="0"/>
                  <a:t>, where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𝐾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∫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sub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q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𝐶</m:t>
                                    </m:r>
                                  </m:e>
                                </m:d>
                              </m:sup>
                            </m:sSub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𝑑𝑟</m:t>
                    </m:r>
                    <m:r>
                      <a:rPr lang="hu-HU" i="1">
                        <a:latin typeface="Cambria Math" panose="02040503050406030204" pitchFamily="18" charset="0"/>
                      </a:rPr>
                      <m:t>/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∫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sub>
                                <m:r>
                                  <a:rPr lang="en-US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,</m:t>
                                </m:r>
                                <m:r>
                                  <m:rPr>
                                    <m:sty m:val="p"/>
                                  </m:rPr>
                                  <a:rPr lang="hu-HU" b="0" i="0" smtClean="0">
                                    <a:latin typeface="Cambria Math" panose="02040503050406030204" pitchFamily="18" charset="0"/>
                                  </a:rPr>
                                  <m:t>q</m:t>
                                </m:r>
                              </m:sub>
                              <m:sup>
                                <m:d>
                                  <m:d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e>
                                </m:d>
                              </m:sup>
                            </m:sSubSup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𝑑𝑟</m:t>
                    </m:r>
                  </m:oMath>
                </a14:m>
                <a:endParaRPr lang="en-US" dirty="0"/>
              </a:p>
              <a:p>
                <a:r>
                  <a:rPr lang="en-US" dirty="0">
                    <a:solidFill>
                      <a:schemeClr val="accent1"/>
                    </a:solidFill>
                  </a:rPr>
                  <a:t>Complication: need for integrating power-law tails</a:t>
                </a:r>
              </a:p>
              <a:p>
                <a:pPr lvl="1"/>
                <a:r>
                  <a:rPr lang="en-US" dirty="0"/>
                  <a:t>Precalculated in a tabular form, iterative fitting, e.g., PHENIX, PRC97(2018)064911</a:t>
                </a:r>
              </a:p>
              <a:p>
                <a:pPr lvl="1"/>
                <a:r>
                  <a:rPr lang="en-US" dirty="0"/>
                  <a:t>Interpolating functional form, see Csanád, </a:t>
                </a:r>
                <a:r>
                  <a:rPr lang="en-US" dirty="0" err="1"/>
                  <a:t>Lökös</a:t>
                </a:r>
                <a:r>
                  <a:rPr lang="en-US" dirty="0"/>
                  <a:t>, Nagy, </a:t>
                </a:r>
                <a:r>
                  <a:rPr lang="en-US" dirty="0" err="1"/>
                  <a:t>Phys.Part.Nucl</a:t>
                </a:r>
                <a:r>
                  <a:rPr lang="en-US" dirty="0"/>
                  <a:t>. 51(2020)238</a:t>
                </a:r>
              </a:p>
              <a:p>
                <a:pPr lvl="1"/>
                <a:r>
                  <a:rPr lang="en-US" dirty="0"/>
                  <a:t>Role of the strong interaction, see Kincses, Nagy, Csanád, </a:t>
                </a:r>
                <a:r>
                  <a:rPr lang="hu-HU" dirty="0"/>
                  <a:t>PR</a:t>
                </a:r>
                <a:r>
                  <a:rPr lang="en-US" dirty="0"/>
                  <a:t>C102(2020)064912</a:t>
                </a:r>
              </a:p>
              <a:p>
                <a:pPr lvl="1"/>
                <a:r>
                  <a:rPr lang="en-US" dirty="0"/>
                  <a:t>Recent method: </a:t>
                </a:r>
                <a:r>
                  <a:rPr lang="hu-HU" dirty="0"/>
                  <a:t>EPJ</a:t>
                </a:r>
                <a:r>
                  <a:rPr lang="en-US" dirty="0"/>
                  <a:t>C83(2023)</a:t>
                </a:r>
                <a:r>
                  <a:rPr lang="hu-HU" dirty="0"/>
                  <a:t>1</a:t>
                </a:r>
                <a:r>
                  <a:rPr lang="en-US" dirty="0"/>
                  <a:t>01</a:t>
                </a:r>
                <a:r>
                  <a:rPr lang="hu-HU" dirty="0"/>
                  <a:t>5</a:t>
                </a:r>
                <a:r>
                  <a:rPr lang="en-US" dirty="0"/>
                  <a:t>, code at </a:t>
                </a:r>
                <a:r>
                  <a:rPr lang="en-US" dirty="0">
                    <a:hlinkClick r:id="rId3"/>
                  </a:rPr>
                  <a:t>github.com/</a:t>
                </a:r>
                <a:r>
                  <a:rPr lang="en-US" dirty="0" err="1">
                    <a:hlinkClick r:id="rId3"/>
                  </a:rPr>
                  <a:t>csanadm</a:t>
                </a:r>
                <a:r>
                  <a:rPr lang="en-US" dirty="0">
                    <a:hlinkClick r:id="rId3"/>
                  </a:rPr>
                  <a:t>/</a:t>
                </a:r>
                <a:r>
                  <a:rPr lang="en-US" dirty="0" err="1">
                    <a:hlinkClick r:id="rId3"/>
                  </a:rPr>
                  <a:t>CoulCorrLevyIntegral</a:t>
                </a:r>
                <a:endParaRPr lang="en-US" dirty="0">
                  <a:solidFill>
                    <a:schemeClr val="accent1"/>
                  </a:solidFill>
                </a:endParaRPr>
              </a:p>
              <a:p>
                <a:r>
                  <a:rPr lang="en-US" dirty="0"/>
                  <a:t>Many new results, also for the strong interaction: see talk by M. Nagy on Tuesday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652CABE4-169C-9F89-BAFD-992F93A1DB5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165413"/>
                <a:ext cx="11150103" cy="5244353"/>
              </a:xfrm>
              <a:blipFill>
                <a:blip r:embed="rId4"/>
                <a:stretch>
                  <a:fillRect l="-437" b="-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86715689-6578-08C5-3912-31FCEC502D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C42AF56-9ED2-22F0-82AB-43A22829E2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15" name="Kép 14">
            <a:extLst>
              <a:ext uri="{FF2B5EF4-FFF2-40B4-BE49-F238E27FC236}">
                <a16:creationId xmlns:a16="http://schemas.microsoft.com/office/drawing/2014/main" id="{30720772-C33E-2513-0EE5-F07E3CD08FCB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80144" y="3743940"/>
            <a:ext cx="2453173" cy="2394060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204D926-17B9-C5A8-E655-89FF8AA92D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20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1E3B5A73-D646-9AB0-D11C-37584610A25E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276222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EA7E642-318B-E08B-2578-FD1B25A00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calculate the Coulomb effect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9A032E92-A5AB-62DC-6C9C-CB519E98649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01560"/>
                <a:ext cx="11150103" cy="527513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Calculating correlation functions with the Coulomb effect included: </a:t>
                </a:r>
                <a:r>
                  <a:rPr lang="en-US" dirty="0">
                    <a:solidFill>
                      <a:srgbClr val="C00000"/>
                    </a:solidFill>
                  </a:rPr>
                  <a:t>time consuming in the past</a:t>
                </a:r>
              </a:p>
              <a:p>
                <a:r>
                  <a:rPr lang="en-US" dirty="0"/>
                  <a:t>Method used in early analyses: Coulomb correction calculated for </a:t>
                </a:r>
                <a:r>
                  <a:rPr lang="en-US" dirty="0">
                    <a:solidFill>
                      <a:srgbClr val="C00000"/>
                    </a:solidFill>
                  </a:rPr>
                  <a:t>fixed radius and shape </a:t>
                </a:r>
              </a:p>
              <a:p>
                <a:pPr lvl="1"/>
                <a:r>
                  <a:rPr lang="en-US" dirty="0"/>
                  <a:t>For example, fixing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=5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fm</a:t>
                </a:r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2</m:t>
                    </m:r>
                  </m:oMath>
                </a14:m>
                <a:endParaRPr lang="en-US" dirty="0"/>
              </a:p>
              <a:p>
                <a:r>
                  <a:rPr lang="en-US" dirty="0"/>
                  <a:t>More consistent method: correlation function </a:t>
                </a:r>
                <a:br>
                  <a:rPr lang="en-US" dirty="0"/>
                </a:br>
                <a:r>
                  <a:rPr lang="en-US" dirty="0"/>
                  <a:t>with Coulomb FSI </a:t>
                </a:r>
                <a:r>
                  <a:rPr lang="en-US" dirty="0">
                    <a:solidFill>
                      <a:srgbClr val="C00000"/>
                    </a:solidFill>
                  </a:rPr>
                  <a:t>precalculated in a tabular form</a:t>
                </a:r>
              </a:p>
              <a:p>
                <a:pPr lvl="1"/>
                <a:r>
                  <a:rPr lang="en-US" dirty="0"/>
                  <a:t>Iterative fitting, </a:t>
                </a:r>
                <a:r>
                  <a:rPr lang="hu-HU" dirty="0"/>
                  <a:t>s</a:t>
                </a:r>
                <a:r>
                  <a:rPr lang="en-US" dirty="0" err="1"/>
                  <a:t>ee</a:t>
                </a:r>
                <a:r>
                  <a:rPr lang="en-US" dirty="0"/>
                  <a:t> e.g., PHENIX, </a:t>
                </a:r>
                <a:r>
                  <a:rPr lang="hu-HU" dirty="0"/>
                  <a:t>PRC</a:t>
                </a:r>
                <a:r>
                  <a:rPr lang="en-US" dirty="0"/>
                  <a:t>97 (2018) 6, 064911</a:t>
                </a:r>
              </a:p>
              <a:p>
                <a:r>
                  <a:rPr lang="en-US" dirty="0"/>
                  <a:t>Convenient, but somewhat restricted method: </a:t>
                </a:r>
                <a:br>
                  <a:rPr lang="en-US" dirty="0"/>
                </a:br>
                <a:r>
                  <a:rPr lang="en-US" dirty="0">
                    <a:solidFill>
                      <a:srgbClr val="C00000"/>
                    </a:solidFill>
                  </a:rPr>
                  <a:t>interpolating functional form</a:t>
                </a:r>
                <a:r>
                  <a:rPr lang="en-US" dirty="0"/>
                  <a:t>, in a limited R,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range</a:t>
                </a:r>
              </a:p>
              <a:p>
                <a:pPr lvl="1"/>
                <a:r>
                  <a:rPr lang="en-US" dirty="0"/>
                  <a:t>See Csanád, </a:t>
                </a:r>
                <a:r>
                  <a:rPr lang="en-US" dirty="0" err="1"/>
                  <a:t>Lökös</a:t>
                </a:r>
                <a:r>
                  <a:rPr lang="en-US" dirty="0"/>
                  <a:t>, Nagy, </a:t>
                </a:r>
                <a:r>
                  <a:rPr lang="en-US" dirty="0" err="1"/>
                  <a:t>Phys.Part.Nucl</a:t>
                </a:r>
                <a:r>
                  <a:rPr lang="en-US" dirty="0"/>
                  <a:t>. 51 (2020) 238,</a:t>
                </a:r>
                <a:br>
                  <a:rPr lang="en-US" dirty="0"/>
                </a:br>
                <a:r>
                  <a:rPr lang="en-US" dirty="0"/>
                  <a:t>used in arXiv:2306.11574</a:t>
                </a:r>
                <a:r>
                  <a:rPr lang="hu-HU" dirty="0"/>
                  <a:t> [CMS], </a:t>
                </a:r>
                <a:r>
                  <a:rPr lang="en-US" dirty="0"/>
                  <a:t>arXiv:2302.04593</a:t>
                </a:r>
                <a:r>
                  <a:rPr lang="hu-HU" dirty="0"/>
                  <a:t> [NA61]</a:t>
                </a:r>
              </a:p>
              <a:p>
                <a:r>
                  <a:rPr lang="hu-HU" dirty="0" err="1">
                    <a:solidFill>
                      <a:schemeClr val="accent1"/>
                    </a:solidFill>
                  </a:rPr>
                  <a:t>Recent</a:t>
                </a:r>
                <a:r>
                  <a:rPr lang="hu-HU" dirty="0">
                    <a:solidFill>
                      <a:schemeClr val="accent1"/>
                    </a:solidFill>
                  </a:rPr>
                  <a:t> </a:t>
                </a:r>
                <a:r>
                  <a:rPr lang="hu-HU" dirty="0" err="1">
                    <a:solidFill>
                      <a:schemeClr val="accent1"/>
                    </a:solidFill>
                  </a:rPr>
                  <a:t>method</a:t>
                </a:r>
                <a:r>
                  <a:rPr lang="hu-HU" dirty="0">
                    <a:solidFill>
                      <a:schemeClr val="accent1"/>
                    </a:solidFill>
                  </a:rPr>
                  <a:t>: </a:t>
                </a:r>
                <a:r>
                  <a:rPr lang="hu-HU" dirty="0" err="1"/>
                  <a:t>see</a:t>
                </a:r>
                <a:r>
                  <a:rPr lang="hu-HU" dirty="0"/>
                  <a:t> </a:t>
                </a:r>
                <a:r>
                  <a:rPr lang="hu-HU" dirty="0" err="1"/>
                  <a:t>talk</a:t>
                </a:r>
                <a:r>
                  <a:rPr lang="hu-HU" dirty="0"/>
                  <a:t> </a:t>
                </a:r>
                <a:r>
                  <a:rPr lang="hu-HU" dirty="0" err="1"/>
                  <a:t>by</a:t>
                </a:r>
                <a:r>
                  <a:rPr lang="hu-HU" dirty="0"/>
                  <a:t> Márton Nagy</a:t>
                </a:r>
              </a:p>
              <a:p>
                <a:pPr lvl="1"/>
                <a:r>
                  <a:rPr lang="en-US" dirty="0"/>
                  <a:t>Nagy, </a:t>
                </a:r>
                <a:r>
                  <a:rPr lang="en-US" dirty="0" err="1"/>
                  <a:t>Purzsa</a:t>
                </a:r>
                <a:r>
                  <a:rPr lang="en-US" dirty="0"/>
                  <a:t>, Csanád, Kincses </a:t>
                </a:r>
                <a:r>
                  <a:rPr lang="fr-FR" dirty="0"/>
                  <a:t>Eur. Phys. J. C 83, 1015 (2023)</a:t>
                </a:r>
                <a:r>
                  <a:rPr lang="hu-HU" dirty="0"/>
                  <a:t>, </a:t>
                </a:r>
                <a:r>
                  <a:rPr lang="en-US" dirty="0"/>
                  <a:t>code at </a:t>
                </a:r>
                <a:r>
                  <a:rPr lang="en-US" dirty="0">
                    <a:hlinkClick r:id="rId2"/>
                  </a:rPr>
                  <a:t>github.com/</a:t>
                </a:r>
                <a:r>
                  <a:rPr lang="en-US" dirty="0" err="1">
                    <a:hlinkClick r:id="rId2"/>
                  </a:rPr>
                  <a:t>csanadm</a:t>
                </a:r>
                <a:r>
                  <a:rPr lang="en-US" dirty="0">
                    <a:hlinkClick r:id="rId2"/>
                  </a:rPr>
                  <a:t>/</a:t>
                </a:r>
                <a:r>
                  <a:rPr lang="en-US" dirty="0" err="1">
                    <a:hlinkClick r:id="rId2"/>
                  </a:rPr>
                  <a:t>CoulCorrLevyIntegral</a:t>
                </a:r>
                <a:endParaRPr lang="hu-HU" dirty="0"/>
              </a:p>
              <a:p>
                <a:pPr lvl="1"/>
                <a:r>
                  <a:rPr lang="hu-HU" dirty="0" err="1"/>
                  <a:t>Recent</a:t>
                </a:r>
                <a:r>
                  <a:rPr lang="hu-HU" dirty="0"/>
                  <a:t> </a:t>
                </a:r>
                <a:r>
                  <a:rPr lang="hu-HU" dirty="0" err="1"/>
                  <a:t>developments</a:t>
                </a:r>
                <a:r>
                  <a:rPr lang="hu-HU" dirty="0"/>
                  <a:t>: 3D </a:t>
                </a:r>
                <a:r>
                  <a:rPr lang="hu-HU" dirty="0" err="1"/>
                  <a:t>calculation</a:t>
                </a:r>
                <a:r>
                  <a:rPr lang="hu-HU" dirty="0"/>
                  <a:t>, </a:t>
                </a:r>
                <a:r>
                  <a:rPr lang="hu-HU" dirty="0" err="1"/>
                  <a:t>protons</a:t>
                </a:r>
                <a:r>
                  <a:rPr lang="hu-HU" dirty="0"/>
                  <a:t>, </a:t>
                </a:r>
                <a:r>
                  <a:rPr lang="hu-HU" dirty="0" err="1"/>
                  <a:t>see</a:t>
                </a:r>
                <a:r>
                  <a:rPr lang="hu-HU" dirty="0"/>
                  <a:t> </a:t>
                </a:r>
                <a:r>
                  <a:rPr lang="hu-HU" dirty="0" err="1"/>
                  <a:t>talk</a:t>
                </a:r>
                <a:r>
                  <a:rPr lang="hu-HU" dirty="0"/>
                  <a:t> </a:t>
                </a:r>
                <a:r>
                  <a:rPr lang="hu-HU" dirty="0" err="1"/>
                  <a:t>by</a:t>
                </a:r>
                <a:r>
                  <a:rPr lang="hu-HU" dirty="0"/>
                  <a:t> M. Nagy </a:t>
                </a:r>
                <a:r>
                  <a:rPr lang="hu-HU" dirty="0" err="1"/>
                  <a:t>on</a:t>
                </a:r>
                <a:r>
                  <a:rPr lang="hu-HU" dirty="0"/>
                  <a:t> </a:t>
                </a:r>
                <a:r>
                  <a:rPr lang="hu-HU" dirty="0" err="1"/>
                  <a:t>Wednesday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9A032E92-A5AB-62DC-6C9C-CB519E98649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01560"/>
                <a:ext cx="11150103" cy="5275133"/>
              </a:xfrm>
              <a:blipFill>
                <a:blip r:embed="rId3"/>
                <a:stretch>
                  <a:fillRect l="-492" t="-462" r="-4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626267A3-D638-027B-D909-F96FA010E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1ABEF7F-2B96-32F8-0161-3D2429804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98290" y="2123963"/>
            <a:ext cx="4694130" cy="3430326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789A30F8-9D07-FA24-55AE-7D95EC9373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21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5A47CE5F-27D8-F394-8F78-737F7033AF2E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487688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Lévy index as a critical exponent?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pPr>
                  <a:lnSpc>
                    <a:spcPct val="108000"/>
                  </a:lnSpc>
                </a:pPr>
                <a:r>
                  <a:rPr lang="en-US" dirty="0"/>
                  <a:t>Critical spatial correlation: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𝑑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−2+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/>
                  <a:t>; Lévy source: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~ </m:t>
                    </m:r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−</m:t>
                        </m:r>
                        <m:d>
                          <m:d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sup>
                    </m:sSup>
                  </m:oMath>
                </a14:m>
                <a:r>
                  <a:rPr lang="en-US" dirty="0"/>
                  <a:t>;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⇔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</m:oMath>
                </a14:m>
                <a:r>
                  <a:rPr lang="en-US" dirty="0"/>
                  <a:t>?</a:t>
                </a:r>
              </a:p>
              <a:p>
                <a:pPr marL="457200" lvl="1" indent="0">
                  <a:lnSpc>
                    <a:spcPct val="108000"/>
                  </a:lnSpc>
                  <a:buNone/>
                </a:pPr>
                <a:r>
                  <a:rPr lang="en-US" dirty="0"/>
                  <a:t>Csörgő, </a:t>
                </a:r>
                <a:r>
                  <a:rPr lang="en-US" dirty="0" err="1"/>
                  <a:t>Hegyi</a:t>
                </a:r>
                <a:r>
                  <a:rPr lang="en-US" dirty="0"/>
                  <a:t>, </a:t>
                </a:r>
                <a:r>
                  <a:rPr lang="en-US" dirty="0" err="1"/>
                  <a:t>Zajc</a:t>
                </a:r>
                <a:r>
                  <a:rPr lang="en-US" dirty="0"/>
                  <a:t>, </a:t>
                </a:r>
                <a:r>
                  <a:rPr lang="en-US" dirty="0" err="1"/>
                  <a:t>Eur.Phys.J</a:t>
                </a:r>
                <a:r>
                  <a:rPr lang="en-US" dirty="0"/>
                  <a:t>. C36 (2004) 67</a:t>
                </a:r>
              </a:p>
              <a:p>
                <a:pPr>
                  <a:lnSpc>
                    <a:spcPct val="108000"/>
                  </a:lnSpc>
                </a:pPr>
                <a:r>
                  <a:rPr lang="en-US" dirty="0"/>
                  <a:t>QCD universality class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↔</m:t>
                    </m:r>
                  </m:oMath>
                </a14:m>
                <a:r>
                  <a:rPr lang="en-US" dirty="0"/>
                  <a:t> 3D </a:t>
                </a:r>
                <a:r>
                  <a:rPr lang="en-US" dirty="0" err="1"/>
                  <a:t>Ising</a:t>
                </a:r>
                <a:endParaRPr lang="en-US" dirty="0"/>
              </a:p>
              <a:p>
                <a:pPr marL="457200" lvl="1" indent="0">
                  <a:lnSpc>
                    <a:spcPct val="108000"/>
                  </a:lnSpc>
                  <a:buNone/>
                </a:pPr>
                <a:r>
                  <a:rPr lang="en-US" sz="1400" dirty="0" err="1"/>
                  <a:t>Halasz</a:t>
                </a:r>
                <a:r>
                  <a:rPr lang="en-US" sz="1400" dirty="0"/>
                  <a:t> et al., Phys.Rev.D58 (1998) 096007</a:t>
                </a:r>
                <a:br>
                  <a:rPr lang="en-US" sz="1400" dirty="0"/>
                </a:br>
                <a:r>
                  <a:rPr lang="en-US" sz="1400" dirty="0" err="1"/>
                  <a:t>Stephanov</a:t>
                </a:r>
                <a:r>
                  <a:rPr lang="en-US" sz="1400" dirty="0"/>
                  <a:t> et al., Phys.Rev.Lett.81 (1998) 4816</a:t>
                </a:r>
              </a:p>
              <a:p>
                <a:pPr>
                  <a:lnSpc>
                    <a:spcPct val="108000"/>
                  </a:lnSpc>
                </a:pPr>
                <a:r>
                  <a:rPr lang="en-US" dirty="0"/>
                  <a:t>At the critical point:</a:t>
                </a:r>
              </a:p>
              <a:p>
                <a:pPr lvl="1">
                  <a:lnSpc>
                    <a:spcPct val="108000"/>
                  </a:lnSpc>
                </a:pPr>
                <a:r>
                  <a:rPr lang="en-US" dirty="0"/>
                  <a:t>Random field 3D </a:t>
                </a:r>
                <a:r>
                  <a:rPr lang="en-US" dirty="0" err="1"/>
                  <a:t>Ising</a:t>
                </a:r>
                <a:r>
                  <a:rPr lang="en-US" dirty="0"/>
                  <a:t>: η = 0.50±0.05</a:t>
                </a:r>
                <a:br>
                  <a:rPr lang="en-US" dirty="0"/>
                </a:br>
                <a:r>
                  <a:rPr lang="en-US" sz="1400" dirty="0"/>
                  <a:t>Rieger, Phys.Rev.B52 (1995) 6659</a:t>
                </a:r>
              </a:p>
              <a:p>
                <a:pPr lvl="1">
                  <a:lnSpc>
                    <a:spcPct val="108000"/>
                  </a:lnSpc>
                </a:pPr>
                <a:r>
                  <a:rPr lang="en-US" dirty="0"/>
                  <a:t>3D </a:t>
                </a:r>
                <a:r>
                  <a:rPr lang="en-US" dirty="0" err="1"/>
                  <a:t>Ising</a:t>
                </a:r>
                <a:r>
                  <a:rPr lang="en-US" dirty="0"/>
                  <a:t>: η = 0.03631(3)</a:t>
                </a:r>
                <a:br>
                  <a:rPr lang="en-US" dirty="0"/>
                </a:br>
                <a:r>
                  <a:rPr lang="en-US" sz="1400" dirty="0"/>
                  <a:t>El-</a:t>
                </a:r>
                <a:r>
                  <a:rPr lang="en-US" sz="1400" dirty="0" err="1"/>
                  <a:t>Showk</a:t>
                </a:r>
                <a:r>
                  <a:rPr lang="en-US" sz="1400" dirty="0"/>
                  <a:t> et al., J.Stat.Phys.157 (4-5): 869</a:t>
                </a:r>
                <a:endParaRPr lang="en-US" dirty="0"/>
              </a:p>
              <a:p>
                <a:pPr>
                  <a:lnSpc>
                    <a:spcPct val="108000"/>
                  </a:lnSpc>
                  <a:buFont typeface="Arial" charset="0"/>
                  <a:buChar char="•"/>
                </a:pPr>
                <a:r>
                  <a:rPr lang="en-US" dirty="0"/>
                  <a:t>Motivation for precise Lévy HBT!</a:t>
                </a:r>
              </a:p>
              <a:p>
                <a:pPr>
                  <a:lnSpc>
                    <a:spcPct val="108000"/>
                  </a:lnSpc>
                  <a:buFont typeface="Arial" charset="0"/>
                  <a:buChar char="•"/>
                </a:pPr>
                <a:r>
                  <a:rPr lang="en-US" sz="2100" dirty="0"/>
                  <a:t>Change in α</a:t>
                </a:r>
                <a:r>
                  <a:rPr lang="en-US" sz="2100" baseline="-25000" dirty="0"/>
                  <a:t>Levy</a:t>
                </a:r>
                <a:r>
                  <a:rPr lang="en-US" sz="2100" dirty="0"/>
                  <a:t> proximity </a:t>
                </a:r>
                <a:r>
                  <a:rPr lang="en-US" dirty="0"/>
                  <a:t>of CEP?</a:t>
                </a:r>
              </a:p>
              <a:p>
                <a:pPr>
                  <a:lnSpc>
                    <a:spcPct val="108000"/>
                  </a:lnSpc>
                  <a:buFont typeface="Arial" charset="0"/>
                  <a:buChar char="•"/>
                </a:pPr>
                <a:r>
                  <a:rPr lang="en-US" dirty="0"/>
                  <a:t>Finite-size/time &amp; non-equilibrium effects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what does power-law tail mean?</a:t>
                </a:r>
              </a:p>
              <a:p>
                <a:pPr lvl="1">
                  <a:lnSpc>
                    <a:spcPct val="108000"/>
                  </a:lnSpc>
                  <a:buFont typeface="Arial" charset="0"/>
                  <a:buChar char="•"/>
                </a:pPr>
                <a:r>
                  <a:rPr lang="en-US" dirty="0"/>
                  <a:t>Finite-size effects not important? See e.g. </a:t>
                </a:r>
                <a:r>
                  <a:rPr lang="en-US" dirty="0" err="1"/>
                  <a:t>Fytas</a:t>
                </a:r>
                <a:r>
                  <a:rPr lang="en-US" dirty="0"/>
                  <a:t> et al, PRE93, 063308 (2016), Ballesteros et al., PLB387 (1996) 125 </a:t>
                </a:r>
              </a:p>
              <a:p>
                <a:pPr>
                  <a:lnSpc>
                    <a:spcPct val="108000"/>
                  </a:lnSpc>
                  <a:buFont typeface="Arial" charset="0"/>
                  <a:buChar char="•"/>
                </a:pPr>
                <a:endParaRPr lang="en-US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437" t="-368" b="-1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átum helye 4">
            <a:extLst>
              <a:ext uri="{FF2B5EF4-FFF2-40B4-BE49-F238E27FC236}">
                <a16:creationId xmlns:a16="http://schemas.microsoft.com/office/drawing/2014/main" id="{6E161B21-686B-4EF7-9492-3B79997DDD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34131B9-8322-4475-A736-1BE837FD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grpSp>
        <p:nvGrpSpPr>
          <p:cNvPr id="4" name="Csoportba foglalás 3">
            <a:extLst>
              <a:ext uri="{FF2B5EF4-FFF2-40B4-BE49-F238E27FC236}">
                <a16:creationId xmlns:a16="http://schemas.microsoft.com/office/drawing/2014/main" id="{0B1DECBE-7898-4547-ADC0-CE7F4446FE88}"/>
              </a:ext>
            </a:extLst>
          </p:cNvPr>
          <p:cNvGrpSpPr/>
          <p:nvPr/>
        </p:nvGrpSpPr>
        <p:grpSpPr>
          <a:xfrm>
            <a:off x="5233169" y="2723746"/>
            <a:ext cx="3297283" cy="2460237"/>
            <a:chOff x="4947347" y="1355876"/>
            <a:chExt cx="4110385" cy="3187514"/>
          </a:xfrm>
        </p:grpSpPr>
        <p:sp>
          <p:nvSpPr>
            <p:cNvPr id="9" name="Téglalap 8">
              <a:extLst>
                <a:ext uri="{FF2B5EF4-FFF2-40B4-BE49-F238E27FC236}">
                  <a16:creationId xmlns:a16="http://schemas.microsoft.com/office/drawing/2014/main" id="{9278C1CD-E354-427B-A5F7-64114DBB329C}"/>
                </a:ext>
              </a:extLst>
            </p:cNvPr>
            <p:cNvSpPr/>
            <p:nvPr/>
          </p:nvSpPr>
          <p:spPr>
            <a:xfrm>
              <a:off x="5667550" y="1406107"/>
              <a:ext cx="3390182" cy="2587925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600" dirty="0"/>
            </a:p>
          </p:txBody>
        </p:sp>
        <p:grpSp>
          <p:nvGrpSpPr>
            <p:cNvPr id="25" name="Csoportba foglalás 24">
              <a:extLst>
                <a:ext uri="{FF2B5EF4-FFF2-40B4-BE49-F238E27FC236}">
                  <a16:creationId xmlns:a16="http://schemas.microsoft.com/office/drawing/2014/main" id="{ED70482F-9C61-427D-9090-C1FCAD3932BD}"/>
                </a:ext>
              </a:extLst>
            </p:cNvPr>
            <p:cNvGrpSpPr/>
            <p:nvPr/>
          </p:nvGrpSpPr>
          <p:grpSpPr>
            <a:xfrm>
              <a:off x="5792632" y="1647647"/>
              <a:ext cx="3191774" cy="2087592"/>
              <a:chOff x="5792632" y="1647647"/>
              <a:chExt cx="3191774" cy="2087592"/>
            </a:xfrm>
          </p:grpSpPr>
          <p:sp>
            <p:nvSpPr>
              <p:cNvPr id="11" name="Szabadkézi sokszög: alakzat 10">
                <a:extLst>
                  <a:ext uri="{FF2B5EF4-FFF2-40B4-BE49-F238E27FC236}">
                    <a16:creationId xmlns:a16="http://schemas.microsoft.com/office/drawing/2014/main" id="{94A2090D-B291-44A7-AB30-29886EC74272}"/>
                  </a:ext>
                </a:extLst>
              </p:cNvPr>
              <p:cNvSpPr/>
              <p:nvPr/>
            </p:nvSpPr>
            <p:spPr>
              <a:xfrm>
                <a:off x="5792632" y="1647647"/>
                <a:ext cx="1595887" cy="2087592"/>
              </a:xfrm>
              <a:custGeom>
                <a:avLst/>
                <a:gdLst>
                  <a:gd name="connsiteX0" fmla="*/ 0 w 1595887"/>
                  <a:gd name="connsiteY0" fmla="*/ 0 h 2087592"/>
                  <a:gd name="connsiteX1" fmla="*/ 388188 w 1595887"/>
                  <a:gd name="connsiteY1" fmla="*/ 34505 h 2087592"/>
                  <a:gd name="connsiteX2" fmla="*/ 724619 w 1595887"/>
                  <a:gd name="connsiteY2" fmla="*/ 155275 h 2087592"/>
                  <a:gd name="connsiteX3" fmla="*/ 1043796 w 1595887"/>
                  <a:gd name="connsiteY3" fmla="*/ 457200 h 2087592"/>
                  <a:gd name="connsiteX4" fmla="*/ 1285336 w 1595887"/>
                  <a:gd name="connsiteY4" fmla="*/ 983411 h 2087592"/>
                  <a:gd name="connsiteX5" fmla="*/ 1492370 w 1595887"/>
                  <a:gd name="connsiteY5" fmla="*/ 1682150 h 2087592"/>
                  <a:gd name="connsiteX6" fmla="*/ 1595887 w 1595887"/>
                  <a:gd name="connsiteY6" fmla="*/ 2087592 h 20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5887" h="2087592">
                    <a:moveTo>
                      <a:pt x="0" y="0"/>
                    </a:moveTo>
                    <a:cubicBezTo>
                      <a:pt x="133709" y="4313"/>
                      <a:pt x="267418" y="8626"/>
                      <a:pt x="388188" y="34505"/>
                    </a:cubicBezTo>
                    <a:cubicBezTo>
                      <a:pt x="508958" y="60384"/>
                      <a:pt x="615351" y="84826"/>
                      <a:pt x="724619" y="155275"/>
                    </a:cubicBezTo>
                    <a:cubicBezTo>
                      <a:pt x="833887" y="225724"/>
                      <a:pt x="950343" y="319177"/>
                      <a:pt x="1043796" y="457200"/>
                    </a:cubicBezTo>
                    <a:cubicBezTo>
                      <a:pt x="1137249" y="595223"/>
                      <a:pt x="1210574" y="779253"/>
                      <a:pt x="1285336" y="983411"/>
                    </a:cubicBezTo>
                    <a:cubicBezTo>
                      <a:pt x="1360098" y="1187569"/>
                      <a:pt x="1440612" y="1498120"/>
                      <a:pt x="1492370" y="1682150"/>
                    </a:cubicBezTo>
                    <a:cubicBezTo>
                      <a:pt x="1544129" y="1866180"/>
                      <a:pt x="1570008" y="1976886"/>
                      <a:pt x="1595887" y="2087592"/>
                    </a:cubicBezTo>
                  </a:path>
                </a:pathLst>
              </a:cu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  <p:sp>
            <p:nvSpPr>
              <p:cNvPr id="12" name="Szabadkézi sokszög: alakzat 11">
                <a:extLst>
                  <a:ext uri="{FF2B5EF4-FFF2-40B4-BE49-F238E27FC236}">
                    <a16:creationId xmlns:a16="http://schemas.microsoft.com/office/drawing/2014/main" id="{7D3F3448-11CF-4F47-BC7F-86F6FD127161}"/>
                  </a:ext>
                </a:extLst>
              </p:cNvPr>
              <p:cNvSpPr/>
              <p:nvPr/>
            </p:nvSpPr>
            <p:spPr>
              <a:xfrm rot="10800000" flipV="1">
                <a:off x="7388519" y="1647647"/>
                <a:ext cx="1595887" cy="2087592"/>
              </a:xfrm>
              <a:custGeom>
                <a:avLst/>
                <a:gdLst>
                  <a:gd name="connsiteX0" fmla="*/ 0 w 1595887"/>
                  <a:gd name="connsiteY0" fmla="*/ 0 h 2087592"/>
                  <a:gd name="connsiteX1" fmla="*/ 388188 w 1595887"/>
                  <a:gd name="connsiteY1" fmla="*/ 34505 h 2087592"/>
                  <a:gd name="connsiteX2" fmla="*/ 724619 w 1595887"/>
                  <a:gd name="connsiteY2" fmla="*/ 155275 h 2087592"/>
                  <a:gd name="connsiteX3" fmla="*/ 1043796 w 1595887"/>
                  <a:gd name="connsiteY3" fmla="*/ 457200 h 2087592"/>
                  <a:gd name="connsiteX4" fmla="*/ 1285336 w 1595887"/>
                  <a:gd name="connsiteY4" fmla="*/ 983411 h 2087592"/>
                  <a:gd name="connsiteX5" fmla="*/ 1492370 w 1595887"/>
                  <a:gd name="connsiteY5" fmla="*/ 1682150 h 2087592"/>
                  <a:gd name="connsiteX6" fmla="*/ 1595887 w 1595887"/>
                  <a:gd name="connsiteY6" fmla="*/ 2087592 h 20875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5887" h="2087592">
                    <a:moveTo>
                      <a:pt x="0" y="0"/>
                    </a:moveTo>
                    <a:cubicBezTo>
                      <a:pt x="133709" y="4313"/>
                      <a:pt x="267418" y="8626"/>
                      <a:pt x="388188" y="34505"/>
                    </a:cubicBezTo>
                    <a:cubicBezTo>
                      <a:pt x="508958" y="60384"/>
                      <a:pt x="615351" y="84826"/>
                      <a:pt x="724619" y="155275"/>
                    </a:cubicBezTo>
                    <a:cubicBezTo>
                      <a:pt x="833887" y="225724"/>
                      <a:pt x="950343" y="319177"/>
                      <a:pt x="1043796" y="457200"/>
                    </a:cubicBezTo>
                    <a:cubicBezTo>
                      <a:pt x="1137249" y="595223"/>
                      <a:pt x="1210574" y="779253"/>
                      <a:pt x="1285336" y="983411"/>
                    </a:cubicBezTo>
                    <a:cubicBezTo>
                      <a:pt x="1360098" y="1187569"/>
                      <a:pt x="1440612" y="1498120"/>
                      <a:pt x="1492370" y="1682150"/>
                    </a:cubicBezTo>
                    <a:cubicBezTo>
                      <a:pt x="1544129" y="1866180"/>
                      <a:pt x="1570008" y="1976886"/>
                      <a:pt x="1595887" y="2087592"/>
                    </a:cubicBezTo>
                  </a:path>
                </a:pathLst>
              </a:custGeom>
              <a:noFill/>
              <a:ln w="3810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600" dirty="0"/>
              </a:p>
            </p:txBody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Szövegdoboz 12">
                  <a:extLst>
                    <a:ext uri="{FF2B5EF4-FFF2-40B4-BE49-F238E27FC236}">
                      <a16:creationId xmlns:a16="http://schemas.microsoft.com/office/drawing/2014/main" id="{76D89AB5-5546-4613-AB28-E7E3E55F65AF}"/>
                    </a:ext>
                  </a:extLst>
                </p:cNvPr>
                <p:cNvSpPr txBox="1"/>
                <p:nvPr/>
              </p:nvSpPr>
              <p:spPr>
                <a:xfrm>
                  <a:off x="6787907" y="4224383"/>
                  <a:ext cx="1327429" cy="31900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𝑇</m:t>
                        </m:r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  <m:r>
                          <a:rPr lang="en-US" sz="1600" i="1">
                            <a:latin typeface="Cambria Math" panose="02040503050406030204" pitchFamily="18" charset="0"/>
                          </a:rPr>
                          <m:t>)/</m:t>
                        </m:r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𝑇</m:t>
                            </m:r>
                          </m:e>
                          <m:sub>
                            <m:r>
                              <a:rPr lang="en-US" sz="1600" i="1">
                                <a:latin typeface="Cambria Math" panose="02040503050406030204" pitchFamily="18" charset="0"/>
                              </a:rPr>
                              <m:t>𝑐</m:t>
                            </m:r>
                          </m:sub>
                        </m:sSub>
                      </m:oMath>
                    </m:oMathPara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3" name="Szövegdoboz 12">
                  <a:extLst>
                    <a:ext uri="{FF2B5EF4-FFF2-40B4-BE49-F238E27FC236}">
                      <a16:creationId xmlns:a16="http://schemas.microsoft.com/office/drawing/2014/main" id="{76D89AB5-5546-4613-AB28-E7E3E55F65A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87907" y="4224383"/>
                  <a:ext cx="1327429" cy="319007"/>
                </a:xfrm>
                <a:prstGeom prst="rect">
                  <a:avLst/>
                </a:prstGeom>
                <a:blipFill>
                  <a:blip r:embed="rId4"/>
                  <a:stretch>
                    <a:fillRect l="-6322" b="-35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Szövegdoboz 13">
                  <a:extLst>
                    <a:ext uri="{FF2B5EF4-FFF2-40B4-BE49-F238E27FC236}">
                      <a16:creationId xmlns:a16="http://schemas.microsoft.com/office/drawing/2014/main" id="{A80893D0-D047-4BED-B357-8423E55B41A5}"/>
                    </a:ext>
                  </a:extLst>
                </p:cNvPr>
                <p:cNvSpPr txBox="1"/>
                <p:nvPr/>
              </p:nvSpPr>
              <p:spPr>
                <a:xfrm rot="16200000">
                  <a:off x="3751203" y="2552020"/>
                  <a:ext cx="2814327" cy="42204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600" dirty="0"/>
                    <a:t>Lévy index of stability </a:t>
                  </a:r>
                  <a14:m>
                    <m:oMath xmlns:m="http://schemas.openxmlformats.org/officeDocument/2006/math">
                      <m:r>
                        <a:rPr lang="en-US" sz="1600" i="1">
                          <a:latin typeface="Cambria Math" panose="02040503050406030204" pitchFamily="18" charset="0"/>
                        </a:rPr>
                        <m:t>𝛼</m:t>
                      </m:r>
                    </m:oMath>
                  </a14:m>
                  <a:endParaRPr lang="en-US" sz="1600" dirty="0"/>
                </a:p>
              </p:txBody>
            </p:sp>
          </mc:Choice>
          <mc:Fallback xmlns="">
            <p:sp>
              <p:nvSpPr>
                <p:cNvPr id="14" name="Szövegdoboz 13">
                  <a:extLst>
                    <a:ext uri="{FF2B5EF4-FFF2-40B4-BE49-F238E27FC236}">
                      <a16:creationId xmlns:a16="http://schemas.microsoft.com/office/drawing/2014/main" id="{A80893D0-D047-4BED-B357-8423E55B41A5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751203" y="2552020"/>
                  <a:ext cx="2814327" cy="422040"/>
                </a:xfrm>
                <a:prstGeom prst="rect">
                  <a:avLst/>
                </a:prstGeom>
                <a:blipFill>
                  <a:blip r:embed="rId5"/>
                  <a:stretch>
                    <a:fillRect l="-5357" r="-21429" b="-168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6" name="Egyenes összekötő 15">
              <a:extLst>
                <a:ext uri="{FF2B5EF4-FFF2-40B4-BE49-F238E27FC236}">
                  <a16:creationId xmlns:a16="http://schemas.microsoft.com/office/drawing/2014/main" id="{2FCBE031-B622-419B-A30B-5BAC328A1F86}"/>
                </a:ext>
              </a:extLst>
            </p:cNvPr>
            <p:cNvCxnSpPr/>
            <p:nvPr/>
          </p:nvCxnSpPr>
          <p:spPr>
            <a:xfrm>
              <a:off x="5667550" y="1647647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gyenes összekötő 16">
              <a:extLst>
                <a:ext uri="{FF2B5EF4-FFF2-40B4-BE49-F238E27FC236}">
                  <a16:creationId xmlns:a16="http://schemas.microsoft.com/office/drawing/2014/main" id="{43322A53-313A-4D41-8DFA-B531ED51E059}"/>
                </a:ext>
              </a:extLst>
            </p:cNvPr>
            <p:cNvCxnSpPr/>
            <p:nvPr/>
          </p:nvCxnSpPr>
          <p:spPr>
            <a:xfrm>
              <a:off x="5668537" y="2333447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gyenes összekötő 17">
              <a:extLst>
                <a:ext uri="{FF2B5EF4-FFF2-40B4-BE49-F238E27FC236}">
                  <a16:creationId xmlns:a16="http://schemas.microsoft.com/office/drawing/2014/main" id="{49398380-5096-484C-89BA-E63A1E444FCD}"/>
                </a:ext>
              </a:extLst>
            </p:cNvPr>
            <p:cNvCxnSpPr/>
            <p:nvPr/>
          </p:nvCxnSpPr>
          <p:spPr>
            <a:xfrm>
              <a:off x="5667550" y="3040678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gyenes összekötő 18">
              <a:extLst>
                <a:ext uri="{FF2B5EF4-FFF2-40B4-BE49-F238E27FC236}">
                  <a16:creationId xmlns:a16="http://schemas.microsoft.com/office/drawing/2014/main" id="{33E10017-B148-4A9A-AFDD-C2FE04C895BE}"/>
                </a:ext>
              </a:extLst>
            </p:cNvPr>
            <p:cNvCxnSpPr/>
            <p:nvPr/>
          </p:nvCxnSpPr>
          <p:spPr>
            <a:xfrm>
              <a:off x="5667550" y="3738608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Egyenes összekötő 19">
              <a:extLst>
                <a:ext uri="{FF2B5EF4-FFF2-40B4-BE49-F238E27FC236}">
                  <a16:creationId xmlns:a16="http://schemas.microsoft.com/office/drawing/2014/main" id="{8BEBF48B-5AE6-4A19-B5CA-3901B9343134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6010450" y="3958692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Egyenes összekötő 20">
              <a:extLst>
                <a:ext uri="{FF2B5EF4-FFF2-40B4-BE49-F238E27FC236}">
                  <a16:creationId xmlns:a16="http://schemas.microsoft.com/office/drawing/2014/main" id="{E8747C8A-8E3B-4336-8919-51930AA0E2D9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7366458" y="3958693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gyenes összekötő 21">
              <a:extLst>
                <a:ext uri="{FF2B5EF4-FFF2-40B4-BE49-F238E27FC236}">
                  <a16:creationId xmlns:a16="http://schemas.microsoft.com/office/drawing/2014/main" id="{AC9E86B0-37EE-493F-AD8C-3353EB7D6BAC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8694119" y="3971195"/>
              <a:ext cx="60385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Szövegdoboz 22">
              <a:extLst>
                <a:ext uri="{FF2B5EF4-FFF2-40B4-BE49-F238E27FC236}">
                  <a16:creationId xmlns:a16="http://schemas.microsoft.com/office/drawing/2014/main" id="{2683AFB5-165A-4016-B6E6-F3564ACFCCC2}"/>
                </a:ext>
              </a:extLst>
            </p:cNvPr>
            <p:cNvSpPr txBox="1"/>
            <p:nvPr/>
          </p:nvSpPr>
          <p:spPr>
            <a:xfrm>
              <a:off x="5716022" y="3933687"/>
              <a:ext cx="3319573" cy="4186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-0.5                 0                  0.5</a:t>
              </a:r>
            </a:p>
          </p:txBody>
        </p:sp>
        <p:sp>
          <p:nvSpPr>
            <p:cNvPr id="24" name="Szövegdoboz 23">
              <a:extLst>
                <a:ext uri="{FF2B5EF4-FFF2-40B4-BE49-F238E27FC236}">
                  <a16:creationId xmlns:a16="http://schemas.microsoft.com/office/drawing/2014/main" id="{E9BFE327-1FF3-470D-BA40-679732FF620A}"/>
                </a:ext>
              </a:extLst>
            </p:cNvPr>
            <p:cNvSpPr txBox="1"/>
            <p:nvPr/>
          </p:nvSpPr>
          <p:spPr>
            <a:xfrm>
              <a:off x="5198968" y="1440268"/>
              <a:ext cx="521955" cy="25121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500" dirty="0"/>
                <a:t>2.0</a:t>
              </a:r>
            </a:p>
            <a:p>
              <a:endParaRPr lang="en-US" sz="1500" dirty="0"/>
            </a:p>
            <a:p>
              <a:endParaRPr lang="en-US" sz="1500" dirty="0"/>
            </a:p>
            <a:p>
              <a:endParaRPr lang="en-US" sz="1500" dirty="0"/>
            </a:p>
            <a:p>
              <a:endParaRPr lang="en-US" sz="1500" dirty="0"/>
            </a:p>
            <a:p>
              <a:r>
                <a:rPr lang="en-US" sz="1500" dirty="0"/>
                <a:t>1.0</a:t>
              </a:r>
            </a:p>
            <a:p>
              <a:r>
                <a:rPr lang="en-US" sz="1500" dirty="0"/>
                <a:t> </a:t>
              </a:r>
            </a:p>
            <a:p>
              <a:r>
                <a:rPr lang="en-US" sz="1500" dirty="0"/>
                <a:t>0.5</a:t>
              </a:r>
            </a:p>
          </p:txBody>
        </p:sp>
      </p:grpSp>
      <p:pic>
        <p:nvPicPr>
          <p:cNvPr id="26" name="Kép 25">
            <a:extLst>
              <a:ext uri="{FF2B5EF4-FFF2-40B4-BE49-F238E27FC236}">
                <a16:creationId xmlns:a16="http://schemas.microsoft.com/office/drawing/2014/main" id="{A8FF62B0-D286-49F9-852B-0FFFF278D5AA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85887" y="1544324"/>
            <a:ext cx="3307190" cy="2576020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51971EA-D9DC-97E7-45E1-48D412B3F9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22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199019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63AA4B1-7CEE-F336-8C3A-53F1F03599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reScaling</a:t>
            </a:r>
            <a:r>
              <a:rPr lang="en-US" dirty="0"/>
              <a:t> HBT Radii from Gauss to Lévy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4D77415-8EF4-EF8E-D0B6-4BC7428FB253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77663" y="1290166"/>
                <a:ext cx="5904148" cy="225985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Source shape and size entangled in Gaussian radii</a:t>
                </a:r>
              </a:p>
              <a:p>
                <a:r>
                  <a:rPr lang="en-US" dirty="0"/>
                  <a:t>Fits possible with many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values</a:t>
                </a:r>
              </a:p>
              <a:p>
                <a:pPr lvl="1"/>
                <a:r>
                  <a:rPr lang="en-US" dirty="0"/>
                  <a:t>Some statistically acceptable, some not</a:t>
                </a:r>
              </a:p>
              <a:p>
                <a:pPr lvl="1"/>
                <a:r>
                  <a:rPr lang="en-US" dirty="0"/>
                  <a:t>Fits to PHENIX HBT paper PRC 2018, Fig 3a</a:t>
                </a:r>
              </a:p>
              <a:p>
                <a:pPr>
                  <a:lnSpc>
                    <a:spcPct val="110000"/>
                  </a:lnSpc>
                </a:pP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e>
                    </m:d>
                  </m:oMath>
                </a14:m>
                <a:r>
                  <a:rPr lang="en-US" dirty="0"/>
                  <a:t> scaling observed generally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4D77415-8EF4-EF8E-D0B6-4BC7428FB25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7663" y="1290166"/>
                <a:ext cx="5904148" cy="2259857"/>
              </a:xfrm>
              <a:blipFill>
                <a:blip r:embed="rId2"/>
                <a:stretch>
                  <a:fillRect l="-929" t="-270" b="-162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59AFC8ED-3338-7EAB-A332-03E6612905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32B8B393-A2BF-98AA-7DD4-A69EF60B87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CB6ECC45-2398-9FB7-3432-C1CA1241E4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" r="2"/>
          <a:stretch/>
        </p:blipFill>
        <p:spPr>
          <a:xfrm>
            <a:off x="942975" y="3415198"/>
            <a:ext cx="3629025" cy="2689983"/>
          </a:xfrm>
          <a:prstGeom prst="rect">
            <a:avLst/>
          </a:prstGeom>
        </p:spPr>
      </p:pic>
      <p:sp>
        <p:nvSpPr>
          <p:cNvPr id="12" name="Szövegdoboz 11">
            <a:extLst>
              <a:ext uri="{FF2B5EF4-FFF2-40B4-BE49-F238E27FC236}">
                <a16:creationId xmlns:a16="http://schemas.microsoft.com/office/drawing/2014/main" id="{8D01393E-CB98-0F45-F2DC-EA4DFC687899}"/>
              </a:ext>
            </a:extLst>
          </p:cNvPr>
          <p:cNvSpPr txBox="1"/>
          <p:nvPr/>
        </p:nvSpPr>
        <p:spPr>
          <a:xfrm>
            <a:off x="1317592" y="5472458"/>
            <a:ext cx="1862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arXiv:</a:t>
            </a:r>
            <a:r>
              <a:rPr lang="en-US" dirty="0">
                <a:hlinkClick r:id="rId4"/>
              </a:rPr>
              <a:t>2406.11435</a:t>
            </a:r>
            <a:endParaRPr lang="en-US" dirty="0"/>
          </a:p>
        </p:txBody>
      </p:sp>
      <p:pic>
        <p:nvPicPr>
          <p:cNvPr id="20" name="Kép 19" descr="A képen szöveg, diagram, sor, Diagram látható&#10;&#10;Automatikusan generált leírás">
            <a:extLst>
              <a:ext uri="{FF2B5EF4-FFF2-40B4-BE49-F238E27FC236}">
                <a16:creationId xmlns:a16="http://schemas.microsoft.com/office/drawing/2014/main" id="{BE7D2411-21FD-99CA-A22B-8EB32679891C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9413" y="1245121"/>
            <a:ext cx="5639020" cy="4833446"/>
          </a:xfrm>
          <a:prstGeom prst="rect">
            <a:avLst/>
          </a:prstGeom>
        </p:spPr>
      </p:pic>
      <p:cxnSp>
        <p:nvCxnSpPr>
          <p:cNvPr id="24" name="Egyenes összekötő nyíllal 23">
            <a:extLst>
              <a:ext uri="{FF2B5EF4-FFF2-40B4-BE49-F238E27FC236}">
                <a16:creationId xmlns:a16="http://schemas.microsoft.com/office/drawing/2014/main" id="{0BBCDF98-5913-439E-B925-DDA429F5B309}"/>
              </a:ext>
            </a:extLst>
          </p:cNvPr>
          <p:cNvCxnSpPr>
            <a:cxnSpLocks/>
          </p:cNvCxnSpPr>
          <p:nvPr/>
        </p:nvCxnSpPr>
        <p:spPr>
          <a:xfrm>
            <a:off x="5970495" y="2814918"/>
            <a:ext cx="761999" cy="1703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975891B7-DFA7-A257-D857-4E0B96AB30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23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0009C80A-C6ED-D1FF-AC80-CF8ADBF1CEB4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5554606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5ABBF87-4CA1-4E57-AA94-8E32B81952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Lévy shapes in single EPOS events, 1D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373A5EBF-EC83-4F26-9AF0-D987C3B8F2A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293298" y="1206167"/>
                <a:ext cx="7772400" cy="5295479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EPOS model: parton-based </a:t>
                </a:r>
                <a:r>
                  <a:rPr lang="en-US" dirty="0" err="1"/>
                  <a:t>Gribov-Regge</a:t>
                </a:r>
                <a:r>
                  <a:rPr lang="en-US" dirty="0"/>
                  <a:t> theory (PBGRT)</a:t>
                </a:r>
              </a:p>
              <a:p>
                <a:pPr lvl="1"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Werner et al., PRC82 (2010) 044904, PRC89 (2014) 064903, …</a:t>
                </a:r>
              </a:p>
              <a:p>
                <a:pPr>
                  <a:lnSpc>
                    <a:spcPct val="110000"/>
                  </a:lnSpc>
                  <a:spcBef>
                    <a:spcPts val="300"/>
                  </a:spcBef>
                </a:pPr>
                <a:r>
                  <a:rPr lang="en-US" dirty="0"/>
                  <a:t>Source observed in four stages:</a:t>
                </a:r>
              </a:p>
              <a:p>
                <a:pPr marL="800100" lvl="1" indent="-342900">
                  <a:lnSpc>
                    <a:spcPct val="110000"/>
                  </a:lnSpc>
                  <a:spcBef>
                    <a:spcPts val="300"/>
                  </a:spcBef>
                  <a:buFont typeface="+mj-lt"/>
                  <a:buAutoNum type="alphaLcParenR"/>
                </a:pPr>
                <a:r>
                  <a:rPr lang="en-US" dirty="0"/>
                  <a:t>CORE, primordial pions: close to Gaussian</a:t>
                </a:r>
              </a:p>
              <a:p>
                <a:pPr marL="800100" lvl="1" indent="-342900">
                  <a:lnSpc>
                    <a:spcPct val="110000"/>
                  </a:lnSpc>
                  <a:spcBef>
                    <a:spcPts val="300"/>
                  </a:spcBef>
                  <a:buFont typeface="+mj-lt"/>
                  <a:buAutoNum type="alphaLcParenR"/>
                </a:pPr>
                <a:r>
                  <a:rPr lang="en-US" dirty="0"/>
                  <a:t>CORE, with decay products: power-law structures</a:t>
                </a:r>
              </a:p>
              <a:p>
                <a:pPr marL="800100" lvl="1" indent="-342900">
                  <a:lnSpc>
                    <a:spcPct val="110000"/>
                  </a:lnSpc>
                  <a:spcBef>
                    <a:spcPts val="300"/>
                  </a:spcBef>
                  <a:buFont typeface="+mj-lt"/>
                  <a:buAutoNum type="alphaLcParenR"/>
                </a:pPr>
                <a:r>
                  <a:rPr lang="en-US" dirty="0" err="1"/>
                  <a:t>CORE+CORONA+UrQMD</a:t>
                </a:r>
                <a:r>
                  <a:rPr lang="en-US" dirty="0"/>
                  <a:t>, primordial pions: Lévy shape</a:t>
                </a:r>
              </a:p>
              <a:p>
                <a:pPr marL="800100" lvl="1" indent="-342900">
                  <a:lnSpc>
                    <a:spcPct val="110000"/>
                  </a:lnSpc>
                  <a:spcBef>
                    <a:spcPts val="300"/>
                  </a:spcBef>
                  <a:buFont typeface="+mj-lt"/>
                  <a:buAutoNum type="alphaLcParenR"/>
                </a:pPr>
                <a:r>
                  <a:rPr lang="en-US" dirty="0" err="1"/>
                  <a:t>CORE+CORONA+UrQMD</a:t>
                </a:r>
                <a:r>
                  <a:rPr lang="en-US" dirty="0"/>
                  <a:t>, with decay products: Lévy shape</a:t>
                </a:r>
              </a:p>
              <a:p>
                <a:pPr lvl="1"/>
                <a:r>
                  <a:rPr lang="en-US" dirty="0"/>
                  <a:t>Radii in the four stages (one example event)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3.59 </m:t>
                    </m:r>
                  </m:oMath>
                </a14:m>
                <a:r>
                  <a:rPr lang="en-US" dirty="0" err="1">
                    <a:solidFill>
                      <a:schemeClr val="accent3"/>
                    </a:solidFill>
                  </a:rPr>
                  <a:t>fm</a:t>
                </a:r>
                <a:r>
                  <a:rPr lang="en-US" dirty="0">
                    <a:solidFill>
                      <a:schemeClr val="accent3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4.89</m:t>
                    </m:r>
                  </m:oMath>
                </a14:m>
                <a:r>
                  <a:rPr lang="en-US" dirty="0">
                    <a:solidFill>
                      <a:schemeClr val="accent4"/>
                    </a:solidFill>
                  </a:rPr>
                  <a:t> </a:t>
                </a:r>
                <a:r>
                  <a:rPr lang="en-US" dirty="0" err="1">
                    <a:solidFill>
                      <a:schemeClr val="accent4"/>
                    </a:solidFill>
                  </a:rPr>
                  <a:t>fm</a:t>
                </a:r>
                <a:r>
                  <a:rPr lang="en-US" dirty="0">
                    <a:solidFill>
                      <a:schemeClr val="accent4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7.36 </m:t>
                    </m:r>
                  </m:oMath>
                </a14:m>
                <a:r>
                  <a:rPr lang="en-US" dirty="0" err="1">
                    <a:solidFill>
                      <a:schemeClr val="accent6"/>
                    </a:solidFill>
                  </a:rPr>
                  <a:t>fm</a:t>
                </a:r>
                <a:r>
                  <a:rPr lang="en-US" dirty="0">
                    <a:solidFill>
                      <a:schemeClr val="accent6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7.45</m:t>
                    </m:r>
                  </m:oMath>
                </a14:m>
                <a:r>
                  <a:rPr lang="en-US" dirty="0">
                    <a:solidFill>
                      <a:schemeClr val="accent1"/>
                    </a:solidFill>
                  </a:rPr>
                  <a:t> </a:t>
                </a:r>
                <a:r>
                  <a:rPr lang="en-US" dirty="0" err="1">
                    <a:solidFill>
                      <a:schemeClr val="accent1"/>
                    </a:solidFill>
                  </a:rPr>
                  <a:t>fm</a:t>
                </a:r>
                <a:endParaRPr lang="en-US" dirty="0"/>
              </a:p>
              <a:p>
                <a:pPr lvl="1"/>
                <a:r>
                  <a:rPr lang="en-US" dirty="0"/>
                  <a:t>Shape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) change: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accent3"/>
                        </a:solidFill>
                        <a:latin typeface="Cambria Math" panose="02040503050406030204" pitchFamily="18" charset="0"/>
                      </a:rPr>
                      <m:t>2.00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chemeClr val="accent4"/>
                        </a:solidFill>
                        <a:latin typeface="Cambria Math" panose="02040503050406030204" pitchFamily="18" charset="0"/>
                      </a:rPr>
                      <m:t>1.77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chemeClr val="accent6"/>
                        </a:solidFill>
                        <a:latin typeface="Cambria Math" panose="02040503050406030204" pitchFamily="18" charset="0"/>
                      </a:rPr>
                      <m:t>1.55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1.46</m:t>
                    </m:r>
                  </m:oMath>
                </a14:m>
                <a:endParaRPr lang="en-US" dirty="0"/>
              </a:p>
              <a:p>
                <a:r>
                  <a:rPr lang="en-US" dirty="0"/>
                  <a:t>Can one relate the observed HBT radii</a:t>
                </a:r>
                <a:br>
                  <a:rPr lang="en-US" dirty="0"/>
                </a:br>
                <a:r>
                  <a:rPr lang="en-US" dirty="0"/>
                  <a:t>to the hydro phase homogeneity lengths?</a:t>
                </a:r>
              </a:p>
              <a:p>
                <a:r>
                  <a:rPr lang="en-US" dirty="0"/>
                  <a:t>More investigations needed…</a:t>
                </a:r>
              </a:p>
              <a:p>
                <a:r>
                  <a:rPr lang="hu-HU" dirty="0" err="1"/>
                  <a:t>See</a:t>
                </a:r>
                <a:r>
                  <a:rPr lang="en-US" dirty="0"/>
                  <a:t> talks by D. Kincses, E. </a:t>
                </a:r>
                <a:r>
                  <a:rPr lang="en-US" dirty="0" err="1"/>
                  <a:t>Árpási</a:t>
                </a:r>
                <a:r>
                  <a:rPr lang="en-US" dirty="0"/>
                  <a:t>, L. </a:t>
                </a:r>
                <a:r>
                  <a:rPr lang="en-US" dirty="0" err="1"/>
                  <a:t>Kovács</a:t>
                </a:r>
                <a:r>
                  <a:rPr lang="hu-HU" dirty="0"/>
                  <a:t>, M. Molnár</a:t>
                </a:r>
                <a:r>
                  <a:rPr lang="en-US" dirty="0"/>
                  <a:t> on </a:t>
                </a:r>
                <a:r>
                  <a:rPr lang="hu-HU" dirty="0" err="1"/>
                  <a:t>Thu</a:t>
                </a:r>
                <a:endParaRPr lang="en-US" dirty="0"/>
              </a:p>
              <a:p>
                <a:pPr marL="0" indent="0">
                  <a:lnSpc>
                    <a:spcPct val="110000"/>
                  </a:lnSpc>
                  <a:spcBef>
                    <a:spcPts val="0"/>
                  </a:spcBef>
                  <a:buNone/>
                </a:pPr>
                <a:endParaRPr lang="en-US" sz="1400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373A5EBF-EC83-4F26-9AF0-D987C3B8F2A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93298" y="1206167"/>
                <a:ext cx="7772400" cy="5295479"/>
              </a:xfrm>
              <a:blipFill>
                <a:blip r:embed="rId2"/>
                <a:stretch>
                  <a:fillRect l="-706" t="-69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Kép 4">
            <a:extLst>
              <a:ext uri="{FF2B5EF4-FFF2-40B4-BE49-F238E27FC236}">
                <a16:creationId xmlns:a16="http://schemas.microsoft.com/office/drawing/2014/main" id="{3C9BD3ED-DF8E-6BEE-20FC-68234FA57EB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269" r="1499"/>
          <a:stretch/>
        </p:blipFill>
        <p:spPr>
          <a:xfrm>
            <a:off x="7210471" y="1466013"/>
            <a:ext cx="4837781" cy="4749331"/>
          </a:xfrm>
          <a:prstGeom prst="rect">
            <a:avLst/>
          </a:prstGeom>
        </p:spPr>
      </p:pic>
      <p:sp>
        <p:nvSpPr>
          <p:cNvPr id="7" name="Téglalap 6">
            <a:extLst>
              <a:ext uri="{FF2B5EF4-FFF2-40B4-BE49-F238E27FC236}">
                <a16:creationId xmlns:a16="http://schemas.microsoft.com/office/drawing/2014/main" id="{8D2AE5AB-B621-437B-733D-29485B1C945C}"/>
              </a:ext>
            </a:extLst>
          </p:cNvPr>
          <p:cNvSpPr/>
          <p:nvPr/>
        </p:nvSpPr>
        <p:spPr>
          <a:xfrm>
            <a:off x="8974156" y="1531621"/>
            <a:ext cx="835112" cy="162549"/>
          </a:xfrm>
          <a:prstGeom prst="rect">
            <a:avLst/>
          </a:prstGeom>
          <a:solidFill>
            <a:srgbClr val="B71E4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AD31516A-5705-46CC-EB15-0BAF5526DD3E}"/>
              </a:ext>
            </a:extLst>
          </p:cNvPr>
          <p:cNvSpPr/>
          <p:nvPr/>
        </p:nvSpPr>
        <p:spPr>
          <a:xfrm>
            <a:off x="7823723" y="2805837"/>
            <a:ext cx="1079182" cy="262513"/>
          </a:xfrm>
          <a:prstGeom prst="rect">
            <a:avLst/>
          </a:prstGeom>
          <a:solidFill>
            <a:schemeClr val="accent3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églalap 10">
            <a:extLst>
              <a:ext uri="{FF2B5EF4-FFF2-40B4-BE49-F238E27FC236}">
                <a16:creationId xmlns:a16="http://schemas.microsoft.com/office/drawing/2014/main" id="{88B2CBE2-B75C-CEC2-0EB2-FE704A0A05DE}"/>
              </a:ext>
            </a:extLst>
          </p:cNvPr>
          <p:cNvSpPr/>
          <p:nvPr/>
        </p:nvSpPr>
        <p:spPr>
          <a:xfrm>
            <a:off x="9988461" y="2805836"/>
            <a:ext cx="1346389" cy="262513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5552925B-D1D1-6B81-BB62-B51676BC22D5}"/>
              </a:ext>
            </a:extLst>
          </p:cNvPr>
          <p:cNvSpPr/>
          <p:nvPr/>
        </p:nvSpPr>
        <p:spPr>
          <a:xfrm>
            <a:off x="7823723" y="5016947"/>
            <a:ext cx="1417510" cy="262513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églalap 12">
            <a:extLst>
              <a:ext uri="{FF2B5EF4-FFF2-40B4-BE49-F238E27FC236}">
                <a16:creationId xmlns:a16="http://schemas.microsoft.com/office/drawing/2014/main" id="{880A97F5-45DB-4F35-743B-4EA664E4C287}"/>
              </a:ext>
            </a:extLst>
          </p:cNvPr>
          <p:cNvSpPr/>
          <p:nvPr/>
        </p:nvSpPr>
        <p:spPr>
          <a:xfrm>
            <a:off x="9970531" y="5016946"/>
            <a:ext cx="1465262" cy="262513"/>
          </a:xfrm>
          <a:prstGeom prst="rect">
            <a:avLst/>
          </a:prstGeom>
          <a:solidFill>
            <a:srgbClr val="B71E4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Dátum helye 5">
            <a:extLst>
              <a:ext uri="{FF2B5EF4-FFF2-40B4-BE49-F238E27FC236}">
                <a16:creationId xmlns:a16="http://schemas.microsoft.com/office/drawing/2014/main" id="{1909320D-57B0-996B-6F2B-8E2F959B0F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8713BCE2-63D8-A0B5-4681-7324A1DF06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cxnSp>
        <p:nvCxnSpPr>
          <p:cNvPr id="16" name="Egyenes összekötő nyíllal 15">
            <a:extLst>
              <a:ext uri="{FF2B5EF4-FFF2-40B4-BE49-F238E27FC236}">
                <a16:creationId xmlns:a16="http://schemas.microsoft.com/office/drawing/2014/main" id="{40DFD04B-649F-D403-9E16-2B9C99876231}"/>
              </a:ext>
            </a:extLst>
          </p:cNvPr>
          <p:cNvCxnSpPr>
            <a:cxnSpLocks/>
          </p:cNvCxnSpPr>
          <p:nvPr/>
        </p:nvCxnSpPr>
        <p:spPr>
          <a:xfrm flipV="1">
            <a:off x="3474638" y="2283718"/>
            <a:ext cx="3708938" cy="0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zabadkézi sokszög: alakzat 18">
            <a:extLst>
              <a:ext uri="{FF2B5EF4-FFF2-40B4-BE49-F238E27FC236}">
                <a16:creationId xmlns:a16="http://schemas.microsoft.com/office/drawing/2014/main" id="{61D686E3-1D2C-08D7-BC07-6E8BB4A36326}"/>
              </a:ext>
            </a:extLst>
          </p:cNvPr>
          <p:cNvSpPr/>
          <p:nvPr/>
        </p:nvSpPr>
        <p:spPr>
          <a:xfrm>
            <a:off x="3809674" y="1301662"/>
            <a:ext cx="6989166" cy="1315983"/>
          </a:xfrm>
          <a:custGeom>
            <a:avLst/>
            <a:gdLst>
              <a:gd name="connsiteX0" fmla="*/ 0 w 5328189"/>
              <a:gd name="connsiteY0" fmla="*/ 1662867 h 1662867"/>
              <a:gd name="connsiteX1" fmla="*/ 950258 w 5328189"/>
              <a:gd name="connsiteY1" fmla="*/ 1322209 h 1662867"/>
              <a:gd name="connsiteX2" fmla="*/ 1748117 w 5328189"/>
              <a:gd name="connsiteY2" fmla="*/ 165761 h 1662867"/>
              <a:gd name="connsiteX3" fmla="*/ 4778188 w 5328189"/>
              <a:gd name="connsiteY3" fmla="*/ 49220 h 1662867"/>
              <a:gd name="connsiteX4" fmla="*/ 5316070 w 5328189"/>
              <a:gd name="connsiteY4" fmla="*/ 569173 h 1662867"/>
              <a:gd name="connsiteX0" fmla="*/ 0 w 5328189"/>
              <a:gd name="connsiteY0" fmla="*/ 1672087 h 1672087"/>
              <a:gd name="connsiteX1" fmla="*/ 1715972 w 5328189"/>
              <a:gd name="connsiteY1" fmla="*/ 1504775 h 1672087"/>
              <a:gd name="connsiteX2" fmla="*/ 1748117 w 5328189"/>
              <a:gd name="connsiteY2" fmla="*/ 174981 h 1672087"/>
              <a:gd name="connsiteX3" fmla="*/ 4778188 w 5328189"/>
              <a:gd name="connsiteY3" fmla="*/ 58440 h 1672087"/>
              <a:gd name="connsiteX4" fmla="*/ 5316070 w 5328189"/>
              <a:gd name="connsiteY4" fmla="*/ 578393 h 1672087"/>
              <a:gd name="connsiteX0" fmla="*/ 0 w 5328189"/>
              <a:gd name="connsiteY0" fmla="*/ 1667643 h 1667643"/>
              <a:gd name="connsiteX1" fmla="*/ 1715972 w 5328189"/>
              <a:gd name="connsiteY1" fmla="*/ 1500331 h 1667643"/>
              <a:gd name="connsiteX2" fmla="*/ 2679392 w 5328189"/>
              <a:gd name="connsiteY2" fmla="*/ 181372 h 1667643"/>
              <a:gd name="connsiteX3" fmla="*/ 4778188 w 5328189"/>
              <a:gd name="connsiteY3" fmla="*/ 53996 h 1667643"/>
              <a:gd name="connsiteX4" fmla="*/ 5316070 w 5328189"/>
              <a:gd name="connsiteY4" fmla="*/ 573949 h 1667643"/>
              <a:gd name="connsiteX0" fmla="*/ 0 w 5328189"/>
              <a:gd name="connsiteY0" fmla="*/ 1618653 h 1618653"/>
              <a:gd name="connsiteX1" fmla="*/ 1715972 w 5328189"/>
              <a:gd name="connsiteY1" fmla="*/ 1451341 h 1618653"/>
              <a:gd name="connsiteX2" fmla="*/ 2679392 w 5328189"/>
              <a:gd name="connsiteY2" fmla="*/ 132382 h 1618653"/>
              <a:gd name="connsiteX3" fmla="*/ 4778188 w 5328189"/>
              <a:gd name="connsiteY3" fmla="*/ 91678 h 1618653"/>
              <a:gd name="connsiteX4" fmla="*/ 5316070 w 5328189"/>
              <a:gd name="connsiteY4" fmla="*/ 524959 h 1618653"/>
              <a:gd name="connsiteX0" fmla="*/ 0 w 5328189"/>
              <a:gd name="connsiteY0" fmla="*/ 1569615 h 1569615"/>
              <a:gd name="connsiteX1" fmla="*/ 1715972 w 5328189"/>
              <a:gd name="connsiteY1" fmla="*/ 1402303 h 1569615"/>
              <a:gd name="connsiteX2" fmla="*/ 2679392 w 5328189"/>
              <a:gd name="connsiteY2" fmla="*/ 83344 h 1569615"/>
              <a:gd name="connsiteX3" fmla="*/ 4778188 w 5328189"/>
              <a:gd name="connsiteY3" fmla="*/ 42640 h 1569615"/>
              <a:gd name="connsiteX4" fmla="*/ 5316070 w 5328189"/>
              <a:gd name="connsiteY4" fmla="*/ 475921 h 1569615"/>
              <a:gd name="connsiteX0" fmla="*/ 0 w 5328189"/>
              <a:gd name="connsiteY0" fmla="*/ 1590403 h 1590403"/>
              <a:gd name="connsiteX1" fmla="*/ 1715972 w 5328189"/>
              <a:gd name="connsiteY1" fmla="*/ 1423091 h 1590403"/>
              <a:gd name="connsiteX2" fmla="*/ 3127783 w 5328189"/>
              <a:gd name="connsiteY2" fmla="*/ 60795 h 1590403"/>
              <a:gd name="connsiteX3" fmla="*/ 4778188 w 5328189"/>
              <a:gd name="connsiteY3" fmla="*/ 63428 h 1590403"/>
              <a:gd name="connsiteX4" fmla="*/ 5316070 w 5328189"/>
              <a:gd name="connsiteY4" fmla="*/ 496709 h 1590403"/>
              <a:gd name="connsiteX0" fmla="*/ 0 w 5316070"/>
              <a:gd name="connsiteY0" fmla="*/ 1590403 h 1590403"/>
              <a:gd name="connsiteX1" fmla="*/ 1715972 w 5316070"/>
              <a:gd name="connsiteY1" fmla="*/ 1423091 h 1590403"/>
              <a:gd name="connsiteX2" fmla="*/ 3127783 w 5316070"/>
              <a:gd name="connsiteY2" fmla="*/ 60795 h 1590403"/>
              <a:gd name="connsiteX3" fmla="*/ 4778188 w 5316070"/>
              <a:gd name="connsiteY3" fmla="*/ 63428 h 1590403"/>
              <a:gd name="connsiteX4" fmla="*/ 5316070 w 5316070"/>
              <a:gd name="connsiteY4" fmla="*/ 496709 h 1590403"/>
              <a:gd name="connsiteX0" fmla="*/ 0 w 5378155"/>
              <a:gd name="connsiteY0" fmla="*/ 1590403 h 1590403"/>
              <a:gd name="connsiteX1" fmla="*/ 1715972 w 5378155"/>
              <a:gd name="connsiteY1" fmla="*/ 1423091 h 1590403"/>
              <a:gd name="connsiteX2" fmla="*/ 3127783 w 5378155"/>
              <a:gd name="connsiteY2" fmla="*/ 60795 h 1590403"/>
              <a:gd name="connsiteX3" fmla="*/ 4778188 w 5378155"/>
              <a:gd name="connsiteY3" fmla="*/ 63428 h 1590403"/>
              <a:gd name="connsiteX4" fmla="*/ 5378155 w 5378155"/>
              <a:gd name="connsiteY4" fmla="*/ 496709 h 1590403"/>
              <a:gd name="connsiteX0" fmla="*/ 0 w 5378155"/>
              <a:gd name="connsiteY0" fmla="*/ 1590403 h 1590403"/>
              <a:gd name="connsiteX1" fmla="*/ 1715972 w 5378155"/>
              <a:gd name="connsiteY1" fmla="*/ 1423091 h 1590403"/>
              <a:gd name="connsiteX2" fmla="*/ 3127783 w 5378155"/>
              <a:gd name="connsiteY2" fmla="*/ 60795 h 1590403"/>
              <a:gd name="connsiteX3" fmla="*/ 4778188 w 5378155"/>
              <a:gd name="connsiteY3" fmla="*/ 63428 h 1590403"/>
              <a:gd name="connsiteX4" fmla="*/ 5378155 w 5378155"/>
              <a:gd name="connsiteY4" fmla="*/ 496709 h 15904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78155" h="1590403">
                <a:moveTo>
                  <a:pt x="0" y="1590403"/>
                </a:moveTo>
                <a:cubicBezTo>
                  <a:pt x="329452" y="1544833"/>
                  <a:pt x="1194675" y="1678026"/>
                  <a:pt x="1715972" y="1423091"/>
                </a:cubicBezTo>
                <a:cubicBezTo>
                  <a:pt x="2237269" y="1168156"/>
                  <a:pt x="2486346" y="157397"/>
                  <a:pt x="3127783" y="60795"/>
                </a:cubicBezTo>
                <a:cubicBezTo>
                  <a:pt x="3769220" y="-35807"/>
                  <a:pt x="4183529" y="-3807"/>
                  <a:pt x="4778188" y="63428"/>
                </a:cubicBezTo>
                <a:cubicBezTo>
                  <a:pt x="5372847" y="130663"/>
                  <a:pt x="5337561" y="75337"/>
                  <a:pt x="5378155" y="496709"/>
                </a:cubicBezTo>
              </a:path>
            </a:pathLst>
          </a:custGeom>
          <a:ln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zabadkézi sokszög: alakzat 22">
            <a:extLst>
              <a:ext uri="{FF2B5EF4-FFF2-40B4-BE49-F238E27FC236}">
                <a16:creationId xmlns:a16="http://schemas.microsoft.com/office/drawing/2014/main" id="{C6C496DC-EEED-429B-F5C4-469085361F1A}"/>
              </a:ext>
            </a:extLst>
          </p:cNvPr>
          <p:cNvSpPr/>
          <p:nvPr/>
        </p:nvSpPr>
        <p:spPr>
          <a:xfrm>
            <a:off x="6284259" y="3505200"/>
            <a:ext cx="4160053" cy="2718663"/>
          </a:xfrm>
          <a:custGeom>
            <a:avLst/>
            <a:gdLst>
              <a:gd name="connsiteX0" fmla="*/ 0 w 4168588"/>
              <a:gd name="connsiteY0" fmla="*/ 0 h 2894790"/>
              <a:gd name="connsiteX1" fmla="*/ 555812 w 4168588"/>
              <a:gd name="connsiteY1" fmla="*/ 197223 h 2894790"/>
              <a:gd name="connsiteX2" fmla="*/ 717176 w 4168588"/>
              <a:gd name="connsiteY2" fmla="*/ 645458 h 2894790"/>
              <a:gd name="connsiteX3" fmla="*/ 977153 w 4168588"/>
              <a:gd name="connsiteY3" fmla="*/ 2492188 h 2894790"/>
              <a:gd name="connsiteX4" fmla="*/ 2519082 w 4168588"/>
              <a:gd name="connsiteY4" fmla="*/ 2886635 h 2894790"/>
              <a:gd name="connsiteX5" fmla="*/ 4168588 w 4168588"/>
              <a:gd name="connsiteY5" fmla="*/ 2743200 h 2894790"/>
              <a:gd name="connsiteX0" fmla="*/ 0 w 4159624"/>
              <a:gd name="connsiteY0" fmla="*/ 0 h 2890728"/>
              <a:gd name="connsiteX1" fmla="*/ 555812 w 4159624"/>
              <a:gd name="connsiteY1" fmla="*/ 197223 h 2890728"/>
              <a:gd name="connsiteX2" fmla="*/ 717176 w 4159624"/>
              <a:gd name="connsiteY2" fmla="*/ 645458 h 2890728"/>
              <a:gd name="connsiteX3" fmla="*/ 977153 w 4159624"/>
              <a:gd name="connsiteY3" fmla="*/ 2492188 h 2890728"/>
              <a:gd name="connsiteX4" fmla="*/ 2519082 w 4159624"/>
              <a:gd name="connsiteY4" fmla="*/ 2886635 h 2890728"/>
              <a:gd name="connsiteX5" fmla="*/ 4159624 w 4159624"/>
              <a:gd name="connsiteY5" fmla="*/ 2581836 h 2890728"/>
              <a:gd name="connsiteX0" fmla="*/ 0 w 4159624"/>
              <a:gd name="connsiteY0" fmla="*/ 0 h 2901374"/>
              <a:gd name="connsiteX1" fmla="*/ 555812 w 4159624"/>
              <a:gd name="connsiteY1" fmla="*/ 197223 h 2901374"/>
              <a:gd name="connsiteX2" fmla="*/ 717176 w 4159624"/>
              <a:gd name="connsiteY2" fmla="*/ 645458 h 2901374"/>
              <a:gd name="connsiteX3" fmla="*/ 977153 w 4159624"/>
              <a:gd name="connsiteY3" fmla="*/ 2492188 h 2901374"/>
              <a:gd name="connsiteX4" fmla="*/ 2519082 w 4159624"/>
              <a:gd name="connsiteY4" fmla="*/ 2886635 h 2901374"/>
              <a:gd name="connsiteX5" fmla="*/ 4159624 w 4159624"/>
              <a:gd name="connsiteY5" fmla="*/ 2581836 h 2901374"/>
              <a:gd name="connsiteX0" fmla="*/ 0 w 4159624"/>
              <a:gd name="connsiteY0" fmla="*/ 0 h 2947688"/>
              <a:gd name="connsiteX1" fmla="*/ 555812 w 4159624"/>
              <a:gd name="connsiteY1" fmla="*/ 197223 h 2947688"/>
              <a:gd name="connsiteX2" fmla="*/ 717176 w 4159624"/>
              <a:gd name="connsiteY2" fmla="*/ 645458 h 2947688"/>
              <a:gd name="connsiteX3" fmla="*/ 1013012 w 4159624"/>
              <a:gd name="connsiteY3" fmla="*/ 2750189 h 2947688"/>
              <a:gd name="connsiteX4" fmla="*/ 2519082 w 4159624"/>
              <a:gd name="connsiteY4" fmla="*/ 2886635 h 2947688"/>
              <a:gd name="connsiteX5" fmla="*/ 4159624 w 4159624"/>
              <a:gd name="connsiteY5" fmla="*/ 2581836 h 2947688"/>
              <a:gd name="connsiteX0" fmla="*/ 0 w 4159624"/>
              <a:gd name="connsiteY0" fmla="*/ 58893 h 3006581"/>
              <a:gd name="connsiteX1" fmla="*/ 555812 w 4159624"/>
              <a:gd name="connsiteY1" fmla="*/ 256116 h 3006581"/>
              <a:gd name="connsiteX2" fmla="*/ 1013012 w 4159624"/>
              <a:gd name="connsiteY2" fmla="*/ 2809082 h 3006581"/>
              <a:gd name="connsiteX3" fmla="*/ 2519082 w 4159624"/>
              <a:gd name="connsiteY3" fmla="*/ 2945528 h 3006581"/>
              <a:gd name="connsiteX4" fmla="*/ 4159624 w 4159624"/>
              <a:gd name="connsiteY4" fmla="*/ 2640729 h 3006581"/>
              <a:gd name="connsiteX0" fmla="*/ 0 w 4159624"/>
              <a:gd name="connsiteY0" fmla="*/ 62049 h 3009737"/>
              <a:gd name="connsiteX1" fmla="*/ 555812 w 4159624"/>
              <a:gd name="connsiteY1" fmla="*/ 259272 h 3009737"/>
              <a:gd name="connsiteX2" fmla="*/ 1013012 w 4159624"/>
              <a:gd name="connsiteY2" fmla="*/ 2812238 h 3009737"/>
              <a:gd name="connsiteX3" fmla="*/ 2519082 w 4159624"/>
              <a:gd name="connsiteY3" fmla="*/ 2948684 h 3009737"/>
              <a:gd name="connsiteX4" fmla="*/ 4159624 w 4159624"/>
              <a:gd name="connsiteY4" fmla="*/ 2643885 h 3009737"/>
              <a:gd name="connsiteX0" fmla="*/ 0 w 4159624"/>
              <a:gd name="connsiteY0" fmla="*/ 0 h 2947625"/>
              <a:gd name="connsiteX1" fmla="*/ 636494 w 4159624"/>
              <a:gd name="connsiteY1" fmla="*/ 646336 h 2947625"/>
              <a:gd name="connsiteX2" fmla="*/ 1013012 w 4159624"/>
              <a:gd name="connsiteY2" fmla="*/ 2750189 h 2947625"/>
              <a:gd name="connsiteX3" fmla="*/ 2519082 w 4159624"/>
              <a:gd name="connsiteY3" fmla="*/ 2886635 h 2947625"/>
              <a:gd name="connsiteX4" fmla="*/ 4159624 w 4159624"/>
              <a:gd name="connsiteY4" fmla="*/ 2581836 h 2947625"/>
              <a:gd name="connsiteX0" fmla="*/ 0 w 4159624"/>
              <a:gd name="connsiteY0" fmla="*/ 0 h 2901374"/>
              <a:gd name="connsiteX1" fmla="*/ 636494 w 4159624"/>
              <a:gd name="connsiteY1" fmla="*/ 646336 h 2901374"/>
              <a:gd name="connsiteX2" fmla="*/ 1013012 w 4159624"/>
              <a:gd name="connsiteY2" fmla="*/ 2750189 h 2901374"/>
              <a:gd name="connsiteX3" fmla="*/ 2519082 w 4159624"/>
              <a:gd name="connsiteY3" fmla="*/ 2886635 h 2901374"/>
              <a:gd name="connsiteX4" fmla="*/ 4159624 w 4159624"/>
              <a:gd name="connsiteY4" fmla="*/ 2581836 h 2901374"/>
              <a:gd name="connsiteX0" fmla="*/ 0 w 4160043"/>
              <a:gd name="connsiteY0" fmla="*/ 0 h 2908023"/>
              <a:gd name="connsiteX1" fmla="*/ 636494 w 4160043"/>
              <a:gd name="connsiteY1" fmla="*/ 646336 h 2908023"/>
              <a:gd name="connsiteX2" fmla="*/ 1013012 w 4160043"/>
              <a:gd name="connsiteY2" fmla="*/ 2750189 h 2908023"/>
              <a:gd name="connsiteX3" fmla="*/ 2519082 w 4160043"/>
              <a:gd name="connsiteY3" fmla="*/ 2886635 h 2908023"/>
              <a:gd name="connsiteX4" fmla="*/ 4159624 w 4160043"/>
              <a:gd name="connsiteY4" fmla="*/ 2581836 h 2908023"/>
              <a:gd name="connsiteX0" fmla="*/ 0 w 4160043"/>
              <a:gd name="connsiteY0" fmla="*/ 0 h 2886635"/>
              <a:gd name="connsiteX1" fmla="*/ 636494 w 4160043"/>
              <a:gd name="connsiteY1" fmla="*/ 646336 h 2886635"/>
              <a:gd name="connsiteX2" fmla="*/ 1013012 w 4160043"/>
              <a:gd name="connsiteY2" fmla="*/ 2750189 h 2886635"/>
              <a:gd name="connsiteX3" fmla="*/ 2519082 w 4160043"/>
              <a:gd name="connsiteY3" fmla="*/ 2886635 h 2886635"/>
              <a:gd name="connsiteX4" fmla="*/ 4159624 w 4160043"/>
              <a:gd name="connsiteY4" fmla="*/ 2581836 h 2886635"/>
              <a:gd name="connsiteX0" fmla="*/ 0 w 4160043"/>
              <a:gd name="connsiteY0" fmla="*/ 0 h 2910187"/>
              <a:gd name="connsiteX1" fmla="*/ 636494 w 4160043"/>
              <a:gd name="connsiteY1" fmla="*/ 646336 h 2910187"/>
              <a:gd name="connsiteX2" fmla="*/ 1013012 w 4160043"/>
              <a:gd name="connsiteY2" fmla="*/ 2750189 h 2910187"/>
              <a:gd name="connsiteX3" fmla="*/ 2519082 w 4160043"/>
              <a:gd name="connsiteY3" fmla="*/ 2886635 h 2910187"/>
              <a:gd name="connsiteX4" fmla="*/ 4159624 w 4160043"/>
              <a:gd name="connsiteY4" fmla="*/ 2581836 h 2910187"/>
              <a:gd name="connsiteX0" fmla="*/ 0 w 4160053"/>
              <a:gd name="connsiteY0" fmla="*/ 0 h 2897860"/>
              <a:gd name="connsiteX1" fmla="*/ 636494 w 4160053"/>
              <a:gd name="connsiteY1" fmla="*/ 646336 h 2897860"/>
              <a:gd name="connsiteX2" fmla="*/ 1013012 w 4160053"/>
              <a:gd name="connsiteY2" fmla="*/ 2750189 h 2897860"/>
              <a:gd name="connsiteX3" fmla="*/ 2519082 w 4160053"/>
              <a:gd name="connsiteY3" fmla="*/ 2886635 h 2897860"/>
              <a:gd name="connsiteX4" fmla="*/ 4159624 w 4160053"/>
              <a:gd name="connsiteY4" fmla="*/ 2581836 h 28978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60053" h="2897860">
                <a:moveTo>
                  <a:pt x="0" y="0"/>
                </a:moveTo>
                <a:cubicBezTo>
                  <a:pt x="442259" y="35267"/>
                  <a:pt x="467659" y="187971"/>
                  <a:pt x="636494" y="646336"/>
                </a:cubicBezTo>
                <a:cubicBezTo>
                  <a:pt x="805329" y="1104701"/>
                  <a:pt x="788894" y="2539251"/>
                  <a:pt x="1013012" y="2750189"/>
                </a:cubicBezTo>
                <a:cubicBezTo>
                  <a:pt x="1237130" y="2961127"/>
                  <a:pt x="1960282" y="2883022"/>
                  <a:pt x="2519082" y="2886635"/>
                </a:cubicBezTo>
                <a:cubicBezTo>
                  <a:pt x="3077882" y="2890248"/>
                  <a:pt x="4185024" y="2944873"/>
                  <a:pt x="4159624" y="2581836"/>
                </a:cubicBezTo>
              </a:path>
            </a:pathLst>
          </a:cu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Téglalap 23">
            <a:extLst>
              <a:ext uri="{FF2B5EF4-FFF2-40B4-BE49-F238E27FC236}">
                <a16:creationId xmlns:a16="http://schemas.microsoft.com/office/drawing/2014/main" id="{B3F200A7-87BC-7B10-0D35-3961CBEB1098}"/>
              </a:ext>
            </a:extLst>
          </p:cNvPr>
          <p:cNvSpPr/>
          <p:nvPr/>
        </p:nvSpPr>
        <p:spPr>
          <a:xfrm>
            <a:off x="1111179" y="2275577"/>
            <a:ext cx="2279475" cy="262513"/>
          </a:xfrm>
          <a:prstGeom prst="rect">
            <a:avLst/>
          </a:prstGeom>
          <a:solidFill>
            <a:schemeClr val="accent3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églalap 24">
            <a:extLst>
              <a:ext uri="{FF2B5EF4-FFF2-40B4-BE49-F238E27FC236}">
                <a16:creationId xmlns:a16="http://schemas.microsoft.com/office/drawing/2014/main" id="{E408F722-A3DD-A075-7805-0697E4CE40E9}"/>
              </a:ext>
            </a:extLst>
          </p:cNvPr>
          <p:cNvSpPr/>
          <p:nvPr/>
        </p:nvSpPr>
        <p:spPr>
          <a:xfrm>
            <a:off x="1111179" y="2590684"/>
            <a:ext cx="2614511" cy="262513"/>
          </a:xfrm>
          <a:prstGeom prst="rect">
            <a:avLst/>
          </a:prstGeom>
          <a:solidFill>
            <a:schemeClr val="accent4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Téglalap 25">
            <a:extLst>
              <a:ext uri="{FF2B5EF4-FFF2-40B4-BE49-F238E27FC236}">
                <a16:creationId xmlns:a16="http://schemas.microsoft.com/office/drawing/2014/main" id="{B53AE8EF-6D8E-CCB3-FDB9-588A9B2CFE52}"/>
              </a:ext>
            </a:extLst>
          </p:cNvPr>
          <p:cNvSpPr/>
          <p:nvPr/>
        </p:nvSpPr>
        <p:spPr>
          <a:xfrm>
            <a:off x="1116808" y="2892129"/>
            <a:ext cx="4259136" cy="262513"/>
          </a:xfrm>
          <a:prstGeom prst="rect">
            <a:avLst/>
          </a:prstGeom>
          <a:solidFill>
            <a:schemeClr val="accent6">
              <a:alpha val="3019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Téglalap 26">
            <a:extLst>
              <a:ext uri="{FF2B5EF4-FFF2-40B4-BE49-F238E27FC236}">
                <a16:creationId xmlns:a16="http://schemas.microsoft.com/office/drawing/2014/main" id="{9CD28CD9-B4DB-D4AF-CF0E-D1C8CD0ACBC7}"/>
              </a:ext>
            </a:extLst>
          </p:cNvPr>
          <p:cNvSpPr/>
          <p:nvPr/>
        </p:nvSpPr>
        <p:spPr>
          <a:xfrm>
            <a:off x="1112650" y="3196023"/>
            <a:ext cx="4675126" cy="262513"/>
          </a:xfrm>
          <a:prstGeom prst="rect">
            <a:avLst/>
          </a:prstGeom>
          <a:solidFill>
            <a:srgbClr val="B71E42">
              <a:alpha val="3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Szövegdoboz 16">
            <a:extLst>
              <a:ext uri="{FF2B5EF4-FFF2-40B4-BE49-F238E27FC236}">
                <a16:creationId xmlns:a16="http://schemas.microsoft.com/office/drawing/2014/main" id="{0D7D97CD-3E35-340A-AE8A-268C95E9C3C5}"/>
              </a:ext>
            </a:extLst>
          </p:cNvPr>
          <p:cNvSpPr txBox="1"/>
          <p:nvPr/>
        </p:nvSpPr>
        <p:spPr>
          <a:xfrm>
            <a:off x="10701802" y="1211952"/>
            <a:ext cx="146526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400" dirty="0"/>
              <a:t>arXiv:</a:t>
            </a:r>
            <a:r>
              <a:rPr lang="en-US" sz="1400" dirty="0">
                <a:hlinkClick r:id="rId4"/>
              </a:rPr>
              <a:t>2201.07962</a:t>
            </a:r>
            <a:endParaRPr lang="en-US" sz="1400" dirty="0"/>
          </a:p>
        </p:txBody>
      </p:sp>
      <p:sp>
        <p:nvSpPr>
          <p:cNvPr id="18" name="Szabadkézi sokszög: alakzat 17">
            <a:extLst>
              <a:ext uri="{FF2B5EF4-FFF2-40B4-BE49-F238E27FC236}">
                <a16:creationId xmlns:a16="http://schemas.microsoft.com/office/drawing/2014/main" id="{2541D615-6A50-9D0D-25D2-018CE6024A51}"/>
              </a:ext>
            </a:extLst>
          </p:cNvPr>
          <p:cNvSpPr/>
          <p:nvPr/>
        </p:nvSpPr>
        <p:spPr>
          <a:xfrm>
            <a:off x="5441575" y="2715373"/>
            <a:ext cx="1857131" cy="789830"/>
          </a:xfrm>
          <a:custGeom>
            <a:avLst/>
            <a:gdLst>
              <a:gd name="connsiteX0" fmla="*/ 0 w 1694330"/>
              <a:gd name="connsiteY0" fmla="*/ 189192 h 583639"/>
              <a:gd name="connsiteX1" fmla="*/ 1039906 w 1694330"/>
              <a:gd name="connsiteY1" fmla="*/ 18862 h 583639"/>
              <a:gd name="connsiteX2" fmla="*/ 1694330 w 1694330"/>
              <a:gd name="connsiteY2" fmla="*/ 583639 h 5836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94330" h="583639">
                <a:moveTo>
                  <a:pt x="0" y="189192"/>
                </a:moveTo>
                <a:cubicBezTo>
                  <a:pt x="378759" y="71156"/>
                  <a:pt x="757518" y="-46879"/>
                  <a:pt x="1039906" y="18862"/>
                </a:cubicBezTo>
                <a:cubicBezTo>
                  <a:pt x="1322294" y="84603"/>
                  <a:pt x="1571812" y="480545"/>
                  <a:pt x="1694330" y="583639"/>
                </a:cubicBezTo>
              </a:path>
            </a:pathLst>
          </a:custGeom>
          <a:ln>
            <a:solidFill>
              <a:schemeClr val="accent6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F549B15-2E6A-51A7-9C67-8AB8C3A413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24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9" name="Téglalap 8">
            <a:extLst>
              <a:ext uri="{FF2B5EF4-FFF2-40B4-BE49-F238E27FC236}">
                <a16:creationId xmlns:a16="http://schemas.microsoft.com/office/drawing/2014/main" id="{70916BED-CA74-6D7C-F4AF-629E0C4425C6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574350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3F40536-A81C-239E-DFD8-513B26C79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Fixed </a:t>
            </a:r>
            <a:r>
              <a:rPr lang="hu-HU" dirty="0" err="1"/>
              <a:t>target</a:t>
            </a:r>
            <a:r>
              <a:rPr lang="hu-HU" dirty="0"/>
              <a:t> </a:t>
            </a:r>
            <a:r>
              <a:rPr lang="hu-HU" dirty="0" err="1"/>
              <a:t>energies</a:t>
            </a:r>
            <a:r>
              <a:rPr lang="hu-HU" dirty="0"/>
              <a:t>: </a:t>
            </a:r>
            <a:r>
              <a:rPr lang="en-US" dirty="0"/>
              <a:t>3.2 and 3.9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41CC7ABE-F7BC-9D45-AC72-78067F421D9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198835" indent="-198835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Non-Gaussian values (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&lt;2</m:t>
                    </m:r>
                  </m:oMath>
                </a14:m>
                <a:r>
                  <a:rPr lang="en-US" dirty="0"/>
                  <a:t>); small systematic difference between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pairs</a:t>
                </a:r>
              </a:p>
              <a:p>
                <a:pPr marL="198835" indent="-198835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dirty="0"/>
                  <a:t>3.9 and 3.2 GeV compatible, no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dependence observed</a:t>
                </a:r>
              </a:p>
              <a:p>
                <a:pPr marL="198835" indent="-198835">
                  <a:spcBef>
                    <a:spcPts val="600"/>
                  </a:spcBef>
                  <a:spcAft>
                    <a:spcPts val="450"/>
                  </a:spcAft>
                  <a:buFont typeface="Arial" panose="020B0604020202020204" pitchFamily="34" charset="0"/>
                  <a:buChar char="•"/>
                </a:pPr>
                <a:r>
                  <a:rPr lang="en-US" dirty="0"/>
                  <a:t>UrQMD within uncertainties</a:t>
                </a:r>
                <a:r>
                  <a:rPr lang="en-US" b="1" dirty="0"/>
                  <a:t> </a:t>
                </a:r>
                <a:r>
                  <a:rPr lang="en-US" dirty="0"/>
                  <a:t>– no other effect but rescattering and decays, good agreement</a:t>
                </a:r>
                <a:r>
                  <a:rPr lang="hu-HU" dirty="0"/>
                  <a:t> (t&lt;50 </a:t>
                </a:r>
                <a:r>
                  <a:rPr lang="hu-HU" dirty="0" err="1"/>
                  <a:t>fm</a:t>
                </a:r>
                <a:r>
                  <a:rPr lang="hu-HU" dirty="0"/>
                  <a:t>/c!)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41CC7ABE-F7BC-9D45-AC72-78067F421D9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92" t="-123" r="-21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D8B76145-687E-70CA-2464-46A434C69D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A0C3986-4909-918C-BEBF-CF69720392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F10A2D47-601F-6655-A229-34C8F9A5D31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7662" y="2529523"/>
            <a:ext cx="4980245" cy="370533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D819B43E-ADC9-AFD0-BBBA-19EE0383246F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72921" y="2529522"/>
            <a:ext cx="4976104" cy="3705336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43680658-A218-5BB0-1F86-9BDA0D10DCF6}"/>
              </a:ext>
            </a:extLst>
          </p:cNvPr>
          <p:cNvSpPr txBox="1"/>
          <p:nvPr/>
        </p:nvSpPr>
        <p:spPr>
          <a:xfrm>
            <a:off x="6881811" y="5980380"/>
            <a:ext cx="22928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/>
              <a:t>D. Kincses, CPOD 24</a:t>
            </a:r>
            <a:endParaRPr lang="en-US" dirty="0"/>
          </a:p>
        </p:txBody>
      </p: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6A103AF1-7265-3ADF-A12B-03875DA072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25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3359D276-7448-C88F-F665-DF9B006BB472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779605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Correlation strength </a:t>
            </a:r>
            <a:r>
              <a:rPr lang="en-US" cap="none"/>
              <a:t>λ</a:t>
            </a:r>
            <a:r>
              <a:rPr lang="en-US"/>
              <a:t>: Core/halo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>
                  <a:lnSpc>
                    <a:spcPct val="110000"/>
                  </a:lnSpc>
                  <a:spcBef>
                    <a:spcPts val="400"/>
                  </a:spcBef>
                </a:pPr>
                <a:r>
                  <a:rPr lang="en-US" dirty="0"/>
                  <a:t>Two-component </a:t>
                </a:r>
                <a:r>
                  <a:rPr lang="en-US" dirty="0" err="1"/>
                  <a:t>core+halo</a:t>
                </a:r>
                <a:r>
                  <a:rPr lang="en-US" dirty="0"/>
                  <a:t> source</a:t>
                </a:r>
              </a:p>
              <a:p>
                <a:pPr lvl="1">
                  <a:lnSpc>
                    <a:spcPct val="110000"/>
                  </a:lnSpc>
                  <a:spcBef>
                    <a:spcPts val="400"/>
                  </a:spcBef>
                </a:pPr>
                <a:r>
                  <a:rPr lang="en-US" dirty="0"/>
                  <a:t>Core: hydrodynamically expanding, thermal medium</a:t>
                </a:r>
              </a:p>
              <a:p>
                <a:pPr lvl="1">
                  <a:lnSpc>
                    <a:spcPct val="110000"/>
                  </a:lnSpc>
                  <a:spcBef>
                    <a:spcPts val="400"/>
                  </a:spcBef>
                </a:pPr>
                <a:r>
                  <a:rPr lang="en-US" dirty="0"/>
                  <a:t>Halo: long lived resonances (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</m:oMath>
                </a14:m>
                <a:r>
                  <a:rPr lang="en-US" dirty="0"/>
                  <a:t> 10 </a:t>
                </a:r>
                <a:r>
                  <a:rPr lang="en-US" dirty="0" err="1"/>
                  <a:t>fm</a:t>
                </a:r>
                <a:r>
                  <a:rPr lang="en-US" dirty="0"/>
                  <a:t>/c, 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ω,η,η’,K</a:t>
                </a:r>
                <a:r>
                  <a:rPr lang="en-US" baseline="-25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0</a:t>
                </a:r>
                <a:r>
                  <a:rPr lang="en-US" baseline="300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</a:t>
                </a:r>
                <a:r>
                  <a:rPr lang="en-US" dirty="0">
                    <a:latin typeface="Calibri" panose="020F0502020204030204" pitchFamily="34" charset="0"/>
                    <a:cs typeface="Calibri" panose="020F0502020204030204" pitchFamily="34" charset="0"/>
                  </a:rPr>
                  <a:t>,…</a:t>
                </a:r>
                <a:r>
                  <a:rPr lang="en-US" dirty="0"/>
                  <a:t>)</a:t>
                </a:r>
              </a:p>
              <a:p>
                <a:pPr lvl="1">
                  <a:lnSpc>
                    <a:spcPct val="110000"/>
                  </a:lnSpc>
                  <a:spcBef>
                    <a:spcPts val="400"/>
                  </a:spcBef>
                </a:pPr>
                <a:r>
                  <a:rPr lang="en-US" dirty="0"/>
                  <a:t>Unresolvable experimentally</a:t>
                </a:r>
              </a:p>
              <a:p>
                <a:pPr lvl="1">
                  <a:lnSpc>
                    <a:spcPct val="110000"/>
                  </a:lnSpc>
                  <a:spcBef>
                    <a:spcPts val="400"/>
                  </a:spcBef>
                </a:pPr>
                <a:r>
                  <a:rPr lang="en-US" dirty="0"/>
                  <a:t>Define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core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/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mtClean="0">
                            <a:latin typeface="Cambria Math" panose="02040503050406030204" pitchFamily="18" charset="0"/>
                          </a:rPr>
                          <m:t>total</m:t>
                        </m:r>
                      </m:sub>
                    </m:sSub>
                  </m:oMath>
                </a14:m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</a:pPr>
                <a:r>
                  <a:rPr lang="en-US" dirty="0"/>
                  <a:t>True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𝑞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→0</m:t>
                    </m:r>
                  </m:oMath>
                </a14:m>
                <a:r>
                  <a:rPr lang="en-US" dirty="0"/>
                  <a:t> limit: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</a:pPr>
                <a:r>
                  <a:rPr lang="en-US" dirty="0"/>
                  <a:t>Apparently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→0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→1+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endParaRPr lang="en-US" dirty="0"/>
              </a:p>
              <a:p>
                <a:pPr>
                  <a:lnSpc>
                    <a:spcPct val="110000"/>
                  </a:lnSpc>
                  <a:spcBef>
                    <a:spcPts val="400"/>
                  </a:spcBef>
                </a:pP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𝜆</m:t>
                    </m:r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</m:e>
                    </m:d>
                    <m:r>
                      <a:rPr lang="en-US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d>
                      <m:d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</m:sSub>
                      </m:e>
                    </m:d>
                  </m:oMath>
                </a14:m>
                <a:endParaRPr lang="en-US" dirty="0"/>
              </a:p>
              <a:p>
                <a:pPr marL="0" indent="0">
                  <a:lnSpc>
                    <a:spcPct val="110000"/>
                  </a:lnSpc>
                  <a:spcBef>
                    <a:spcPts val="400"/>
                  </a:spcBef>
                  <a:buNone/>
                </a:pPr>
                <a:r>
                  <a:rPr lang="en-US" sz="1400" dirty="0" err="1"/>
                  <a:t>Bolz</a:t>
                </a:r>
                <a:r>
                  <a:rPr lang="en-US" sz="1400" dirty="0"/>
                  <a:t> et al, </a:t>
                </a:r>
                <a:r>
                  <a:rPr lang="en-US" sz="1400" dirty="0" err="1"/>
                  <a:t>Phys.Rev</a:t>
                </a:r>
                <a:r>
                  <a:rPr lang="en-US" sz="1400" dirty="0"/>
                  <a:t>. D47 (1993) 3860-3870; </a:t>
                </a:r>
                <a:br>
                  <a:rPr lang="hu-HU" sz="1400" dirty="0"/>
                </a:br>
                <a:r>
                  <a:rPr lang="en-US" sz="1400" dirty="0"/>
                  <a:t>Csörgő, </a:t>
                </a:r>
                <a:r>
                  <a:rPr lang="en-US" sz="1400" dirty="0" err="1"/>
                  <a:t>Lörstad</a:t>
                </a:r>
                <a:r>
                  <a:rPr lang="en-US" sz="1400" dirty="0"/>
                  <a:t>, Zimányi, </a:t>
                </a:r>
                <a:r>
                  <a:rPr lang="en-US" sz="1400" dirty="0" err="1"/>
                  <a:t>Z.Phys</a:t>
                </a:r>
                <a:r>
                  <a:rPr lang="en-US" sz="1400" dirty="0"/>
                  <a:t>. C71 (1996) 491-497</a:t>
                </a:r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92" t="-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Kép 12">
            <a:extLst>
              <a:ext uri="{FF2B5EF4-FFF2-40B4-BE49-F238E27FC236}">
                <a16:creationId xmlns:a16="http://schemas.microsoft.com/office/drawing/2014/main" id="{7A1BFDF8-D0D3-4739-BF2B-A1A8C38C106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1086" y="3792383"/>
            <a:ext cx="7485917" cy="2193455"/>
          </a:xfrm>
          <a:prstGeom prst="rect">
            <a:avLst/>
          </a:prstGeom>
        </p:spPr>
      </p:pic>
      <p:grpSp>
        <p:nvGrpSpPr>
          <p:cNvPr id="9" name="Csoportba foglalás 8">
            <a:extLst>
              <a:ext uri="{FF2B5EF4-FFF2-40B4-BE49-F238E27FC236}">
                <a16:creationId xmlns:a16="http://schemas.microsoft.com/office/drawing/2014/main" id="{C2AF0879-B727-4BBC-A1BE-D0581C77CD27}"/>
              </a:ext>
            </a:extLst>
          </p:cNvPr>
          <p:cNvGrpSpPr/>
          <p:nvPr/>
        </p:nvGrpSpPr>
        <p:grpSpPr>
          <a:xfrm>
            <a:off x="8589132" y="1385437"/>
            <a:ext cx="2018483" cy="2080927"/>
            <a:chOff x="7058346" y="4577300"/>
            <a:chExt cx="2018483" cy="2080927"/>
          </a:xfrm>
        </p:grpSpPr>
        <p:sp>
          <p:nvSpPr>
            <p:cNvPr id="10" name="Ellipszis 9">
              <a:extLst>
                <a:ext uri="{FF2B5EF4-FFF2-40B4-BE49-F238E27FC236}">
                  <a16:creationId xmlns:a16="http://schemas.microsoft.com/office/drawing/2014/main" id="{328A4B83-7529-435C-8922-9C82838A917C}"/>
                </a:ext>
              </a:extLst>
            </p:cNvPr>
            <p:cNvSpPr/>
            <p:nvPr/>
          </p:nvSpPr>
          <p:spPr>
            <a:xfrm>
              <a:off x="7058346" y="4577300"/>
              <a:ext cx="1569771" cy="2080927"/>
            </a:xfrm>
            <a:prstGeom prst="ellipse">
              <a:avLst/>
            </a:prstGeom>
            <a:solidFill>
              <a:schemeClr val="accent4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Ellipszis 11">
              <a:extLst>
                <a:ext uri="{FF2B5EF4-FFF2-40B4-BE49-F238E27FC236}">
                  <a16:creationId xmlns:a16="http://schemas.microsoft.com/office/drawing/2014/main" id="{EE102E37-86E8-40C9-8AFA-96D3FC8AF7C4}"/>
                </a:ext>
              </a:extLst>
            </p:cNvPr>
            <p:cNvSpPr/>
            <p:nvPr/>
          </p:nvSpPr>
          <p:spPr>
            <a:xfrm>
              <a:off x="7452935" y="5000198"/>
              <a:ext cx="780594" cy="1183269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Egyenes összekötő nyíllal 14">
              <a:extLst>
                <a:ext uri="{FF2B5EF4-FFF2-40B4-BE49-F238E27FC236}">
                  <a16:creationId xmlns:a16="http://schemas.microsoft.com/office/drawing/2014/main" id="{E52E6C22-685D-4032-A19A-52C60F303E32}"/>
                </a:ext>
              </a:extLst>
            </p:cNvPr>
            <p:cNvCxnSpPr/>
            <p:nvPr/>
          </p:nvCxnSpPr>
          <p:spPr>
            <a:xfrm rot="20344894" flipV="1">
              <a:off x="7798081" y="4847588"/>
              <a:ext cx="866805" cy="404103"/>
            </a:xfrm>
            <a:prstGeom prst="straightConnector1">
              <a:avLst/>
            </a:prstGeom>
            <a:solidFill>
              <a:schemeClr val="accent2"/>
            </a:solidFill>
            <a:ln w="28575">
              <a:solidFill>
                <a:srgbClr val="C00000"/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Egyenes összekötő nyíllal 15">
              <a:extLst>
                <a:ext uri="{FF2B5EF4-FFF2-40B4-BE49-F238E27FC236}">
                  <a16:creationId xmlns:a16="http://schemas.microsoft.com/office/drawing/2014/main" id="{8B3103BC-A66B-4B73-8225-2C5373924F6E}"/>
                </a:ext>
              </a:extLst>
            </p:cNvPr>
            <p:cNvCxnSpPr/>
            <p:nvPr/>
          </p:nvCxnSpPr>
          <p:spPr>
            <a:xfrm flipV="1">
              <a:off x="8309810" y="5465979"/>
              <a:ext cx="767019" cy="212188"/>
            </a:xfrm>
            <a:prstGeom prst="straightConnector1">
              <a:avLst/>
            </a:prstGeom>
            <a:solidFill>
              <a:schemeClr val="accent2"/>
            </a:solidFill>
            <a:ln w="28575">
              <a:solidFill>
                <a:srgbClr val="C00000">
                  <a:alpha val="40000"/>
                </a:srgbClr>
              </a:solidFill>
              <a:tailEnd type="triangl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Egyenes összekötő nyíllal 16">
              <a:extLst>
                <a:ext uri="{FF2B5EF4-FFF2-40B4-BE49-F238E27FC236}">
                  <a16:creationId xmlns:a16="http://schemas.microsoft.com/office/drawing/2014/main" id="{DB20D3CD-E291-4802-9130-BE2AA8B402BE}"/>
                </a:ext>
              </a:extLst>
            </p:cNvPr>
            <p:cNvCxnSpPr/>
            <p:nvPr/>
          </p:nvCxnSpPr>
          <p:spPr>
            <a:xfrm flipV="1">
              <a:off x="8327691" y="4715147"/>
              <a:ext cx="239926" cy="947418"/>
            </a:xfrm>
            <a:prstGeom prst="straightConnector1">
              <a:avLst/>
            </a:prstGeom>
            <a:solidFill>
              <a:schemeClr val="accent2"/>
            </a:solidFill>
            <a:ln w="28575">
              <a:solidFill>
                <a:srgbClr val="C00000">
                  <a:alpha val="40000"/>
                </a:srgbClr>
              </a:solidFill>
              <a:prstDash val="dash"/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Egyenes összekötő 17">
              <a:extLst>
                <a:ext uri="{FF2B5EF4-FFF2-40B4-BE49-F238E27FC236}">
                  <a16:creationId xmlns:a16="http://schemas.microsoft.com/office/drawing/2014/main" id="{9A390419-2DC8-4E93-9D80-DA54890DFC9E}"/>
                </a:ext>
              </a:extLst>
            </p:cNvPr>
            <p:cNvCxnSpPr/>
            <p:nvPr/>
          </p:nvCxnSpPr>
          <p:spPr>
            <a:xfrm>
              <a:off x="7898788" y="5393114"/>
              <a:ext cx="1178041" cy="72865"/>
            </a:xfrm>
            <a:prstGeom prst="line">
              <a:avLst/>
            </a:prstGeom>
            <a:solidFill>
              <a:schemeClr val="accent2"/>
            </a:solidFill>
            <a:ln w="28575">
              <a:solidFill>
                <a:srgbClr val="C00000">
                  <a:alpha val="40000"/>
                </a:srgbClr>
              </a:solidFill>
              <a:prstDash val="dash"/>
              <a:headEnd type="none" w="med" len="med"/>
              <a:tailEnd type="none" w="lg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Szövegdoboz 18">
              <a:extLst>
                <a:ext uri="{FF2B5EF4-FFF2-40B4-BE49-F238E27FC236}">
                  <a16:creationId xmlns:a16="http://schemas.microsoft.com/office/drawing/2014/main" id="{44AFBE83-AB6C-42D9-A8A1-7703C94DF1D9}"/>
                </a:ext>
              </a:extLst>
            </p:cNvPr>
            <p:cNvSpPr txBox="1"/>
            <p:nvPr/>
          </p:nvSpPr>
          <p:spPr>
            <a:xfrm>
              <a:off x="7529216" y="5561628"/>
              <a:ext cx="6096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core</a:t>
              </a:r>
            </a:p>
          </p:txBody>
        </p:sp>
        <p:sp>
          <p:nvSpPr>
            <p:cNvPr id="20" name="Szövegdoboz 19">
              <a:extLst>
                <a:ext uri="{FF2B5EF4-FFF2-40B4-BE49-F238E27FC236}">
                  <a16:creationId xmlns:a16="http://schemas.microsoft.com/office/drawing/2014/main" id="{C3D10CC0-B7A8-4EF7-A422-426E6D53704D}"/>
                </a:ext>
              </a:extLst>
            </p:cNvPr>
            <p:cNvSpPr txBox="1"/>
            <p:nvPr/>
          </p:nvSpPr>
          <p:spPr>
            <a:xfrm rot="17873402">
              <a:off x="7133140" y="4868114"/>
              <a:ext cx="5918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/>
                <a:t>halo</a:t>
              </a:r>
            </a:p>
          </p:txBody>
        </p:sp>
      </p:grpSp>
      <p:sp>
        <p:nvSpPr>
          <p:cNvPr id="6" name="Dátum helye 5">
            <a:extLst>
              <a:ext uri="{FF2B5EF4-FFF2-40B4-BE49-F238E27FC236}">
                <a16:creationId xmlns:a16="http://schemas.microsoft.com/office/drawing/2014/main" id="{BD4463C1-FE57-6366-3FC9-9D414FC88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7D86594A-48F7-BC13-E9CF-F4DCA48327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F27509D4-5FEF-4FC9-DCA9-F019C40D58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26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828590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ACBD1C10-2C92-4CD9-98F1-E96D2BB31C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Role of event averaging?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F527E8E-3EA6-48F1-98A1-96257EAECF00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Event-averaged source also analyzed</a:t>
                </a:r>
              </a:p>
              <a:p>
                <a:r>
                  <a:rPr lang="en-US" dirty="0"/>
                  <a:t>Not perfectly Lévy shape, very large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dirty="0"/>
              </a:p>
              <a:p>
                <a:r>
                  <a:rPr lang="en-US" dirty="0"/>
                  <a:t>Nevertheless: similar parameters achieved</a:t>
                </a:r>
              </a:p>
              <a:p>
                <a:pPr lvl="1"/>
                <a:r>
                  <a:rPr lang="en-US" b="0" dirty="0"/>
                  <a:t>Event averaged: </a:t>
                </a:r>
                <a:br>
                  <a:rPr lang="en-US" b="0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≈1.62,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≈9.15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fm</a:t>
                </a:r>
                <a:endParaRPr lang="en-US" dirty="0"/>
              </a:p>
              <a:p>
                <a:pPr lvl="1"/>
                <a:r>
                  <a:rPr lang="en-US" dirty="0"/>
                  <a:t>Event-by-event:</a:t>
                </a:r>
                <a:br>
                  <a:rPr lang="en-US" b="0" i="1" dirty="0">
                    <a:latin typeface="Cambria Math" panose="02040503050406030204" pitchFamily="18" charset="0"/>
                  </a:rPr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≈1.66, 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𝑅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≈8.96</m:t>
                    </m:r>
                  </m:oMath>
                </a14:m>
                <a:r>
                  <a:rPr lang="en-US" dirty="0"/>
                  <a:t> </a:t>
                </a:r>
                <a:r>
                  <a:rPr lang="en-US" dirty="0" err="1"/>
                  <a:t>fm</a:t>
                </a:r>
                <a:endParaRPr lang="en-US" dirty="0"/>
              </a:p>
              <a:p>
                <a:r>
                  <a:rPr lang="en-US" dirty="0"/>
                  <a:t>More reasonable approach for kaons</a:t>
                </a:r>
              </a:p>
              <a:p>
                <a:pPr lvl="1"/>
                <a:r>
                  <a:rPr lang="en-US" dirty="0"/>
                  <a:t>No event-by-event analysis possible for kaons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FF527E8E-3EA6-48F1-98A1-96257EAECF0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D08C957B-7238-4D50-87BA-D63EB06384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9F502B1-9FA1-45AA-9DBC-9B8965C60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Csanád, Zimányi 2024</a:t>
            </a:r>
            <a:endParaRPr lang="en-US" noProof="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F6538F98-6422-4D53-9F77-BF2040B79B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886" y="1409108"/>
            <a:ext cx="5717309" cy="4668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D825849-9891-EF4E-B88B-2EB2B55F3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27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60711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F8B78A6-9919-495F-B2A0-89703F2B1E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Source or pair distribution?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77E8B21E-C9DE-491B-9751-83E4F770CB8C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en-US" dirty="0"/>
                  <a:t>Under some circumstances (thermal emission, no interactions, …):</a:t>
                </a:r>
              </a:p>
              <a:p>
                <a:pPr marL="0" indent="0">
                  <a:lnSpc>
                    <a:spcPct val="130000"/>
                  </a:lnSpc>
                  <a:spcBef>
                    <a:spcPts val="600"/>
                  </a:spcBef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=∫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i="0" smtClean="0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𝑟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𝑑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  <m:oMath xmlns:m="http://schemas.openxmlformats.org/officeDocument/2006/math">
                      <m:r>
                        <a:rPr lang="en-US" b="0" i="0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              </m:t>
                      </m:r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1+</m:t>
                      </m:r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∫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𝐾</m:t>
                                  </m:r>
                                  <m:r>
                                    <a:rPr lang="en-US" i="1" smtClean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e>
                              </m:d>
                              <m:sSup>
                                <m:sSupPr>
                                  <m:ctrlP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b="0" i="1" smtClean="0">
                                      <a:latin typeface="Cambria Math" panose="02040503050406030204" pitchFamily="18" charset="0"/>
                                    </a:rPr>
                                    <m:t>𝑖𝑞𝑟</m:t>
                                  </m:r>
                                </m:sup>
                              </m:s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𝑑𝑟</m:t>
                              </m:r>
                            </m:e>
                          </m:d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en-US" dirty="0"/>
                  <a:t>Let us introduce the spatial pair distribution:</a:t>
                </a:r>
                <a:br>
                  <a:rPr lang="en-US" dirty="0"/>
                </a:b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)=∫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f>
                          <m:f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𝑆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𝑟</m:t>
                            </m:r>
                          </m:num>
                          <m:den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𝑑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endParaRPr lang="en-US" dirty="0"/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en-US" dirty="0"/>
                  <a:t>Then the Bose-Einstein correlation function becomes:</a:t>
                </a:r>
                <a:br>
                  <a:rPr lang="en-US" dirty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≅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∫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>
                                    <a:latin typeface="Cambria Math" panose="02040503050406030204" pitchFamily="18" charset="0"/>
                                  </a:rPr>
                                  <m:t>Ψ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𝑟</m:t>
                                </m:r>
                              </m:e>
                            </m:d>
                          </m:e>
                        </m:d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𝑑𝑟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1+∫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i="1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</m:d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𝑖𝑞𝑟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𝑑𝑟</m:t>
                    </m:r>
                  </m:oMath>
                </a14:m>
                <a:endParaRPr lang="en-US" dirty="0"/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en-US" b="1" dirty="0">
                    <a:solidFill>
                      <a:schemeClr val="accent1"/>
                    </a:solidFill>
                  </a:rPr>
                  <a:t>Bose-Einstein correlations measure spatial pair distributions!</a:t>
                </a:r>
              </a:p>
              <a:p>
                <a:pPr>
                  <a:lnSpc>
                    <a:spcPct val="130000"/>
                  </a:lnSpc>
                  <a:spcBef>
                    <a:spcPts val="600"/>
                  </a:spcBef>
                </a:pPr>
                <a:r>
                  <a:rPr lang="en-US" dirty="0"/>
                  <a:t>Coulomb and strong Final State Interactions</a:t>
                </a:r>
                <a:r>
                  <a:rPr lang="hu-HU" dirty="0"/>
                  <a:t>? </a:t>
                </a:r>
                <a:r>
                  <a:rPr lang="en-US" dirty="0"/>
                  <a:t>Under control for Lévy sources</a:t>
                </a:r>
              </a:p>
              <a:p>
                <a:pPr marL="457200" lvl="1" indent="0">
                  <a:lnSpc>
                    <a:spcPct val="130000"/>
                  </a:lnSpc>
                  <a:spcBef>
                    <a:spcPts val="600"/>
                  </a:spcBef>
                  <a:buNone/>
                </a:pPr>
                <a:r>
                  <a:rPr lang="hu-HU" dirty="0"/>
                  <a:t>Csanad, </a:t>
                </a:r>
                <a:r>
                  <a:rPr lang="hu-HU" dirty="0" err="1"/>
                  <a:t>Lökös</a:t>
                </a:r>
                <a:r>
                  <a:rPr lang="hu-HU" dirty="0"/>
                  <a:t>, Nagy, </a:t>
                </a:r>
                <a:r>
                  <a:rPr lang="hu-HU" dirty="0" err="1"/>
                  <a:t>Phys</a:t>
                </a:r>
                <a:r>
                  <a:rPr lang="hu-HU" dirty="0"/>
                  <a:t>. Part. </a:t>
                </a:r>
                <a:r>
                  <a:rPr lang="hu-HU" dirty="0" err="1"/>
                  <a:t>Nuclei</a:t>
                </a:r>
                <a:r>
                  <a:rPr lang="hu-HU" dirty="0"/>
                  <a:t> 51 (2020) 238 [arXiv:1910.02231]</a:t>
                </a:r>
                <a:br>
                  <a:rPr lang="hu-HU" dirty="0"/>
                </a:br>
                <a:r>
                  <a:rPr lang="hu-HU" dirty="0"/>
                  <a:t>Kincses, Nagy, Csanad </a:t>
                </a:r>
                <a:r>
                  <a:rPr lang="hu-HU" dirty="0" err="1"/>
                  <a:t>Phys</a:t>
                </a:r>
                <a:r>
                  <a:rPr lang="hu-HU" dirty="0"/>
                  <a:t>. </a:t>
                </a:r>
                <a:r>
                  <a:rPr lang="hu-HU" dirty="0" err="1"/>
                  <a:t>Rev</a:t>
                </a:r>
                <a:r>
                  <a:rPr lang="hu-HU" dirty="0"/>
                  <a:t>. C102, 064912 (2020) [arXiv:1912.01381]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77E8B21E-C9DE-491B-9751-83E4F770CB8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37" t="-123" b="-1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átum helye 6">
            <a:extLst>
              <a:ext uri="{FF2B5EF4-FFF2-40B4-BE49-F238E27FC236}">
                <a16:creationId xmlns:a16="http://schemas.microsoft.com/office/drawing/2014/main" id="{0B2F26EB-0B5A-4866-9BA9-D9DB307A0B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405A4C1B-148B-421E-BD8A-5E0D3FBBF2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Csanád, Zimányi 2024</a:t>
            </a:r>
            <a:endParaRPr lang="en-US" noProof="0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85EA51C8-6B29-4D66-4A4E-364E4106B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28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0473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Role</a:t>
            </a:r>
            <a:r>
              <a:rPr lang="hu-HU" dirty="0"/>
              <a:t> of The </a:t>
            </a:r>
            <a:r>
              <a:rPr lang="hu-HU" dirty="0" err="1"/>
              <a:t>strong</a:t>
            </a:r>
            <a:r>
              <a:rPr lang="hu-HU" dirty="0"/>
              <a:t> </a:t>
            </a:r>
            <a:r>
              <a:rPr lang="hu-HU" dirty="0" err="1"/>
              <a:t>interaction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hu-HU" dirty="0"/>
                  <a:t>In </a:t>
                </a:r>
                <a:r>
                  <a:rPr lang="hu-HU" dirty="0" err="1"/>
                  <a:t>case</a:t>
                </a:r>
                <a:r>
                  <a:rPr lang="hu-HU" dirty="0"/>
                  <a:t> of</a:t>
                </a:r>
                <a:r>
                  <a:rPr lang="en-US" dirty="0"/>
                  <a:t> </a:t>
                </a:r>
                <a:r>
                  <a:rPr lang="hu-HU" dirty="0" err="1"/>
                  <a:t>other</a:t>
                </a:r>
                <a:r>
                  <a:rPr lang="hu-HU" dirty="0"/>
                  <a:t> </a:t>
                </a:r>
                <a:r>
                  <a:rPr lang="hu-HU" dirty="0" err="1"/>
                  <a:t>interactions</a:t>
                </a:r>
                <a:r>
                  <a:rPr lang="hu-HU" dirty="0"/>
                  <a:t> </a:t>
                </a:r>
                <a:r>
                  <a:rPr lang="hu-HU" dirty="0" err="1"/>
                  <a:t>or</a:t>
                </a:r>
                <a:r>
                  <a:rPr lang="hu-HU" dirty="0"/>
                  <a:t> </a:t>
                </a:r>
                <a:r>
                  <a:rPr lang="en-US" dirty="0"/>
                  <a:t>not identical bosons</a:t>
                </a:r>
                <a:r>
                  <a:rPr lang="hu-HU" dirty="0"/>
                  <a:t>,</a:t>
                </a:r>
                <a:r>
                  <a:rPr lang="en-US" dirty="0"/>
                  <a:t> the formula still works: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𝐶</m:t>
                          </m:r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𝑞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∫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Ψ</m:t>
                                  </m:r>
                                </m:e>
                                <m:sub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𝑟</m:t>
                                  </m:r>
                                </m:e>
                              </m:d>
                            </m:e>
                          </m:d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𝑑𝑟</m:t>
                      </m:r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Pair wave function determines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↔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/>
                  <a:t> connection</a:t>
                </a:r>
              </a:p>
              <a:p>
                <a:r>
                  <a:rPr lang="hu-HU" dirty="0" err="1"/>
                  <a:t>Mesons</a:t>
                </a:r>
                <a:r>
                  <a:rPr lang="hu-HU" dirty="0"/>
                  <a:t>, </a:t>
                </a:r>
                <a:r>
                  <a:rPr lang="hu-HU" dirty="0" err="1"/>
                  <a:t>baryons</a:t>
                </a:r>
                <a:r>
                  <a:rPr lang="hu-HU" dirty="0"/>
                  <a:t>: </a:t>
                </a:r>
                <a:r>
                  <a:rPr lang="hu-HU" dirty="0" err="1"/>
                  <a:t>strong</a:t>
                </a:r>
                <a:r>
                  <a:rPr lang="hu-HU" dirty="0"/>
                  <a:t> </a:t>
                </a:r>
                <a:r>
                  <a:rPr lang="hu-HU" dirty="0" err="1"/>
                  <a:t>interaction</a:t>
                </a:r>
                <a:r>
                  <a:rPr lang="hu-HU" dirty="0"/>
                  <a:t>; f</a:t>
                </a:r>
                <a:r>
                  <a:rPr lang="en-US" dirty="0" err="1"/>
                  <a:t>ermions</a:t>
                </a:r>
                <a:r>
                  <a:rPr lang="en-US" dirty="0"/>
                  <a:t>: </a:t>
                </a:r>
                <a:r>
                  <a:rPr lang="en-US" dirty="0" err="1"/>
                  <a:t>anticorrelation</a:t>
                </a:r>
                <a:endParaRPr lang="en-US" dirty="0"/>
              </a:p>
              <a:p>
                <a:r>
                  <a:rPr lang="en-US" dirty="0"/>
                  <a:t>Non-identical pairs: interaction modifies wave function</a:t>
                </a:r>
              </a:p>
              <a:p>
                <a:pPr marL="0" indent="0">
                  <a:buNone/>
                </a:pPr>
                <a:endParaRPr lang="en-US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657" t="-1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75C141B5-1A5F-4F33-AFF4-E671C90ECD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6" name="Élőláb helye 5">
            <a:extLst>
              <a:ext uri="{FF2B5EF4-FFF2-40B4-BE49-F238E27FC236}">
                <a16:creationId xmlns:a16="http://schemas.microsoft.com/office/drawing/2014/main" id="{1E7E1537-6EA2-4B9F-84F3-D04A1186F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Csanád, Zimányi 2024</a:t>
            </a:r>
            <a:endParaRPr lang="en-US" noProof="0" dirty="0"/>
          </a:p>
        </p:txBody>
      </p:sp>
      <p:pic>
        <p:nvPicPr>
          <p:cNvPr id="10" name="Kép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24007" y="3749862"/>
            <a:ext cx="2512463" cy="2191066"/>
          </a:xfrm>
          <a:prstGeom prst="rect">
            <a:avLst/>
          </a:prstGeom>
        </p:spPr>
      </p:pic>
      <p:pic>
        <p:nvPicPr>
          <p:cNvPr id="11" name="Kép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12078" y="3752654"/>
            <a:ext cx="3369306" cy="2196233"/>
          </a:xfrm>
          <a:prstGeom prst="rect">
            <a:avLst/>
          </a:prstGeom>
        </p:spPr>
      </p:pic>
      <p:pic>
        <p:nvPicPr>
          <p:cNvPr id="12" name="Kép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6998" y="3749862"/>
            <a:ext cx="3311002" cy="2199018"/>
          </a:xfrm>
          <a:prstGeom prst="rect">
            <a:avLst/>
          </a:prstGeom>
        </p:spPr>
      </p:pic>
      <p:sp>
        <p:nvSpPr>
          <p:cNvPr id="13" name="Szövegdoboz 12"/>
          <p:cNvSpPr txBox="1"/>
          <p:nvPr/>
        </p:nvSpPr>
        <p:spPr>
          <a:xfrm>
            <a:off x="1890624" y="3763142"/>
            <a:ext cx="202741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Kaon-kaon, THERMINATOR2</a:t>
            </a:r>
          </a:p>
        </p:txBody>
      </p:sp>
      <p:sp>
        <p:nvSpPr>
          <p:cNvPr id="14" name="Szövegdoboz 13"/>
          <p:cNvSpPr txBox="1"/>
          <p:nvPr/>
        </p:nvSpPr>
        <p:spPr>
          <a:xfrm>
            <a:off x="5053068" y="3763142"/>
            <a:ext cx="16940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Proton-proton, </a:t>
            </a:r>
            <a:r>
              <a:rPr lang="en-US" sz="1200" dirty="0" err="1"/>
              <a:t>UrQMD</a:t>
            </a:r>
            <a:endParaRPr lang="en-US" sz="1200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7763711" y="3749869"/>
            <a:ext cx="192168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Proton-antiproton, </a:t>
            </a:r>
            <a:r>
              <a:rPr lang="en-US" sz="1200" dirty="0" err="1"/>
              <a:t>UrQMD</a:t>
            </a:r>
            <a:endParaRPr lang="en-US" sz="1200" dirty="0"/>
          </a:p>
        </p:txBody>
      </p:sp>
      <p:sp>
        <p:nvSpPr>
          <p:cNvPr id="5" name="Szövegdoboz 4">
            <a:extLst>
              <a:ext uri="{FF2B5EF4-FFF2-40B4-BE49-F238E27FC236}">
                <a16:creationId xmlns:a16="http://schemas.microsoft.com/office/drawing/2014/main" id="{E9C9B365-5527-4ABB-BDB8-0360AD9B2D1E}"/>
              </a:ext>
            </a:extLst>
          </p:cNvPr>
          <p:cNvSpPr txBox="1"/>
          <p:nvPr/>
        </p:nvSpPr>
        <p:spPr>
          <a:xfrm>
            <a:off x="1644771" y="5896731"/>
            <a:ext cx="90232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sz="1600" dirty="0" err="1"/>
              <a:t>From</a:t>
            </a:r>
            <a:r>
              <a:rPr lang="hu-HU" sz="1600" dirty="0"/>
              <a:t> </a:t>
            </a:r>
            <a:r>
              <a:rPr lang="hu-HU" sz="1600" dirty="0" err="1"/>
              <a:t>e.g</a:t>
            </a:r>
            <a:r>
              <a:rPr lang="hu-HU" sz="1600" dirty="0"/>
              <a:t>. H. </a:t>
            </a:r>
            <a:r>
              <a:rPr lang="hu-HU" sz="1600" dirty="0" err="1"/>
              <a:t>Zbroszczyk’s</a:t>
            </a:r>
            <a:r>
              <a:rPr lang="hu-HU" sz="1600" dirty="0"/>
              <a:t> </a:t>
            </a:r>
            <a:r>
              <a:rPr lang="hu-HU" sz="1600" dirty="0" err="1"/>
              <a:t>talk</a:t>
            </a:r>
            <a:r>
              <a:rPr lang="hu-HU" sz="1600" dirty="0"/>
              <a:t> </a:t>
            </a:r>
            <a:r>
              <a:rPr lang="hu-HU" sz="1600" dirty="0" err="1"/>
              <a:t>at</a:t>
            </a:r>
            <a:r>
              <a:rPr lang="hu-HU" sz="1600" dirty="0"/>
              <a:t> Zimányi </a:t>
            </a:r>
            <a:r>
              <a:rPr lang="hu-HU" sz="1600" dirty="0" err="1"/>
              <a:t>School</a:t>
            </a:r>
            <a:r>
              <a:rPr lang="hu-HU" sz="1600" dirty="0"/>
              <a:t> 2019</a:t>
            </a:r>
            <a:endParaRPr lang="en-US" sz="1600" dirty="0"/>
          </a:p>
        </p:txBody>
      </p:sp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7D99B6D4-193D-2031-DC82-1E5DC8B7E8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29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368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LÉvy distributions in heavy ion physics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14527"/>
                <a:ext cx="11150103" cy="4998015"/>
              </a:xfrm>
            </p:spPr>
            <p:txBody>
              <a:bodyPr>
                <a:normAutofit fontScale="92500" lnSpcReduction="10000"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dirty="0"/>
                  <a:t>Central limit theorem</a:t>
                </a:r>
                <a:r>
                  <a:rPr lang="hu-HU" dirty="0"/>
                  <a:t>, </a:t>
                </a:r>
                <a:r>
                  <a:rPr lang="en-US" dirty="0"/>
                  <a:t>diffusion</a:t>
                </a:r>
                <a:r>
                  <a:rPr lang="hu-HU" dirty="0"/>
                  <a:t>, </a:t>
                </a:r>
                <a:r>
                  <a:rPr lang="en-US" dirty="0"/>
                  <a:t>and</a:t>
                </a:r>
                <a:br>
                  <a:rPr lang="hu-HU" dirty="0"/>
                </a:br>
                <a:r>
                  <a:rPr lang="en-US" dirty="0"/>
                  <a:t>thermodynamics lead to Gaussians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Measurements suggest phenomena</a:t>
                </a:r>
                <a:br>
                  <a:rPr lang="hu-HU" dirty="0"/>
                </a:br>
                <a:r>
                  <a:rPr lang="en-US" dirty="0"/>
                  <a:t>beyond Gaussian distribution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Lévy-stable distribution:</a:t>
                </a:r>
              </a:p>
              <a:p>
                <a:pPr lvl="1">
                  <a:lnSpc>
                    <a:spcPct val="110000"/>
                  </a:lnSpc>
                  <a:spcBef>
                    <a:spcPts val="1000"/>
                  </a:spcBef>
                </a:pPr>
                <a:endParaRPr lang="hu-HU" dirty="0"/>
              </a:p>
              <a:p>
                <a:pPr lvl="1">
                  <a:lnSpc>
                    <a:spcPct val="110000"/>
                  </a:lnSpc>
                  <a:spcBef>
                    <a:spcPts val="1000"/>
                  </a:spcBef>
                </a:pPr>
                <a:r>
                  <a:rPr lang="en-US" dirty="0"/>
                  <a:t>From generalized central limit theorem</a:t>
                </a:r>
                <a:endParaRPr lang="hu-HU" dirty="0"/>
              </a:p>
              <a:p>
                <a:pPr lvl="1">
                  <a:lnSpc>
                    <a:spcPct val="110000"/>
                  </a:lnSpc>
                  <a:spcBef>
                    <a:spcPts val="1000"/>
                  </a:spcBef>
                </a:pPr>
                <a:r>
                  <a:rPr lang="hu-HU" dirty="0"/>
                  <a:t>P</a:t>
                </a:r>
                <a:r>
                  <a:rPr lang="en-US" dirty="0" err="1"/>
                  <a:t>ower</a:t>
                </a:r>
                <a:r>
                  <a:rPr lang="en-US" dirty="0"/>
                  <a:t>-law tail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  <m:sup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−1−</m:t>
                        </m:r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endParaRPr lang="hu-HU" dirty="0"/>
              </a:p>
              <a:p>
                <a:pPr lvl="1">
                  <a:lnSpc>
                    <a:spcPct val="110000"/>
                  </a:lnSpc>
                  <a:spcBef>
                    <a:spcPts val="1000"/>
                  </a:spcBef>
                </a:pPr>
                <a:r>
                  <a:rPr lang="en-US" dirty="0"/>
                  <a:t>Special cases: α = 2 Gaussian, α = 1 Cauchy</a:t>
                </a:r>
              </a:p>
              <a:p>
                <a:pPr>
                  <a:lnSpc>
                    <a:spcPct val="110000"/>
                  </a:lnSpc>
                </a:pPr>
                <a:r>
                  <a:rPr lang="en-US" dirty="0"/>
                  <a:t>Shape of the correlation functions</a:t>
                </a:r>
                <a:r>
                  <a:rPr lang="hu-HU" dirty="0"/>
                  <a:t> </a:t>
                </a:r>
                <a:r>
                  <a:rPr lang="en-US" dirty="0"/>
                  <a:t>with Lévy source:</a:t>
                </a:r>
              </a:p>
              <a:p>
                <a:pPr lvl="1">
                  <a:lnSpc>
                    <a:spcPct val="110000"/>
                  </a:lnSpc>
                  <a:spcBef>
                    <a:spcPts val="0"/>
                  </a:spcBef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𝑞</m:t>
                        </m:r>
                      </m:e>
                    </m:d>
                    <m:r>
                      <a:rPr lang="en-US" i="1">
                        <a:latin typeface="Cambria Math" panose="02040503050406030204" pitchFamily="18" charset="0"/>
                      </a:rPr>
                      <m:t>=1+</m:t>
                    </m:r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𝜆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−</m:t>
                        </m:r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d>
                              <m:dPr>
                                <m:begChr m:val="|"/>
                                <m:endChr m:val="|"/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r>
                                  <a:rPr lang="en-US" i="1" smtClean="0">
                                    <a:solidFill>
                                      <a:schemeClr val="accent6"/>
                                    </a:solidFill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</m:d>
                          </m:e>
                          <m:sup>
                            <m:r>
                              <a:rPr lang="en-US" i="1" smtClean="0">
                                <a:solidFill>
                                  <a:schemeClr val="accent4"/>
                                </a:solidFill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p>
                        </m:sSup>
                      </m:sup>
                    </m:sSup>
                  </m:oMath>
                </a14:m>
                <a:r>
                  <a:rPr lang="hu-HU" sz="1400" dirty="0"/>
                  <a:t>;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=2:</m:t>
                    </m:r>
                    <m:r>
                      <m:rPr>
                        <m:nor/>
                      </m:rPr>
                      <a:rPr lang="en-US"/>
                      <m:t>Gaussian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;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=1:</m:t>
                    </m:r>
                    <m:r>
                      <m:rPr>
                        <m:nor/>
                      </m:rPr>
                      <a:rPr lang="en-US"/>
                      <m:t>exponential</m:t>
                    </m:r>
                  </m:oMath>
                </a14:m>
                <a:endParaRPr lang="hu-HU" dirty="0"/>
              </a:p>
              <a:p>
                <a:pPr marL="457200" lvl="1" indent="260350">
                  <a:lnSpc>
                    <a:spcPct val="110000"/>
                  </a:lnSpc>
                  <a:spcBef>
                    <a:spcPts val="0"/>
                  </a:spcBef>
                  <a:buNone/>
                </a:pPr>
                <a:r>
                  <a:rPr lang="en-US" sz="1300" dirty="0"/>
                  <a:t>Csörgő, Hegyi, </a:t>
                </a:r>
                <a:r>
                  <a:rPr lang="en-US" sz="1300" dirty="0" err="1"/>
                  <a:t>Zajc</a:t>
                </a:r>
                <a:r>
                  <a:rPr lang="en-US" sz="1300" dirty="0"/>
                  <a:t>, </a:t>
                </a:r>
                <a:r>
                  <a:rPr lang="en-US" sz="1300" dirty="0" err="1"/>
                  <a:t>Eur.Phys.J</a:t>
                </a:r>
                <a:r>
                  <a:rPr lang="en-US" sz="1300" dirty="0"/>
                  <a:t>. C36 (2004) 67-78</a:t>
                </a:r>
              </a:p>
              <a:p>
                <a:pPr>
                  <a:lnSpc>
                    <a:spcPct val="110000"/>
                  </a:lnSpc>
                </a:pPr>
                <a:r>
                  <a:rPr lang="hu-HU" dirty="0"/>
                  <a:t>Lévy </a:t>
                </a:r>
                <a:r>
                  <a:rPr lang="hu-HU" dirty="0" err="1"/>
                  <a:t>source</a:t>
                </a:r>
                <a:r>
                  <a:rPr lang="hu-HU" dirty="0"/>
                  <a:t> </a:t>
                </a:r>
                <a:r>
                  <a:rPr lang="hu-HU" dirty="0" err="1"/>
                  <a:t>seen</a:t>
                </a:r>
                <a:r>
                  <a:rPr lang="hu-HU" dirty="0"/>
                  <a:t> &amp; </a:t>
                </a:r>
                <a:r>
                  <a:rPr lang="hu-HU" dirty="0" err="1"/>
                  <a:t>exponent</a:t>
                </a:r>
                <a:r>
                  <a:rPr lang="hu-HU" dirty="0"/>
                  <a:t> </a:t>
                </a:r>
                <a:r>
                  <a:rPr lang="hu-HU" dirty="0" err="1"/>
                  <a:t>measured</a:t>
                </a:r>
                <a:r>
                  <a:rPr lang="hu-HU" dirty="0"/>
                  <a:t> </a:t>
                </a:r>
                <a:r>
                  <a:rPr lang="hu-HU" dirty="0" err="1"/>
                  <a:t>from</a:t>
                </a:r>
                <a:r>
                  <a:rPr lang="hu-HU" dirty="0"/>
                  <a:t> SPS </a:t>
                </a:r>
                <a:r>
                  <a:rPr lang="hu-HU" dirty="0" err="1"/>
                  <a:t>through</a:t>
                </a:r>
                <a:r>
                  <a:rPr lang="hu-HU" dirty="0"/>
                  <a:t> RHIC </a:t>
                </a:r>
                <a:r>
                  <a:rPr lang="hu-HU" dirty="0" err="1"/>
                  <a:t>to</a:t>
                </a:r>
                <a:r>
                  <a:rPr lang="hu-HU" dirty="0"/>
                  <a:t> LHC</a:t>
                </a:r>
                <a:br>
                  <a:rPr lang="hu-HU" dirty="0"/>
                </a:br>
                <a:r>
                  <a:rPr lang="hu-HU" sz="1500" dirty="0"/>
                  <a:t>NA61 [</a:t>
                </a:r>
                <a:r>
                  <a:rPr lang="hu-HU" sz="1500" dirty="0">
                    <a:hlinkClick r:id="rId2"/>
                  </a:rPr>
                  <a:t>EPJC83(2023)919</a:t>
                </a:r>
                <a:r>
                  <a:rPr lang="hu-HU" sz="1500" dirty="0"/>
                  <a:t>], PHENIX [</a:t>
                </a:r>
                <a:r>
                  <a:rPr lang="hu-HU" sz="1500" dirty="0">
                    <a:hlinkClick r:id="rId3"/>
                  </a:rPr>
                  <a:t>PRC97(2018)064911</a:t>
                </a:r>
                <a:r>
                  <a:rPr lang="hu-HU" sz="1500" dirty="0"/>
                  <a:t>,</a:t>
                </a:r>
                <a:r>
                  <a:rPr lang="hu-HU" sz="1500" dirty="0">
                    <a:hlinkClick r:id="rId4"/>
                  </a:rPr>
                  <a:t>PRC(2024)</a:t>
                </a:r>
                <a:r>
                  <a:rPr lang="hu-HU" sz="1500" dirty="0"/>
                  <a:t>], CMS [</a:t>
                </a:r>
                <a:r>
                  <a:rPr lang="hu-HU" sz="1500" dirty="0">
                    <a:hlinkClick r:id="rId5"/>
                  </a:rPr>
                  <a:t>PRC109(2024)024914</a:t>
                </a:r>
                <a:r>
                  <a:rPr lang="hu-HU" sz="1500" dirty="0"/>
                  <a:t>]</a:t>
                </a:r>
                <a:endParaRPr lang="en-US" sz="1500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14527"/>
                <a:ext cx="11150103" cy="4998015"/>
              </a:xfrm>
              <a:blipFill>
                <a:blip r:embed="rId6"/>
                <a:stretch>
                  <a:fillRect l="-437" t="-73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CB09EF33-B7B2-C05C-21BD-FFE50E014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hu-HU" dirty="0"/>
          </a:p>
        </p:txBody>
      </p:sp>
      <p:sp>
        <p:nvSpPr>
          <p:cNvPr id="7" name="Élőláb helye 6">
            <a:extLst>
              <a:ext uri="{FF2B5EF4-FFF2-40B4-BE49-F238E27FC236}">
                <a16:creationId xmlns:a16="http://schemas.microsoft.com/office/drawing/2014/main" id="{1453A04E-B8BC-ECC0-1A58-88025FE17E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hu-HU" dirty="0"/>
          </a:p>
        </p:txBody>
      </p:sp>
      <p:pic>
        <p:nvPicPr>
          <p:cNvPr id="14" name="Picture 18">
            <a:extLst>
              <a:ext uri="{FF2B5EF4-FFF2-40B4-BE49-F238E27FC236}">
                <a16:creationId xmlns:a16="http://schemas.microsoft.com/office/drawing/2014/main" id="{C81102A2-22BC-DA48-4222-CF87898B89F5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7730" y="1299705"/>
            <a:ext cx="3335476" cy="2367277"/>
          </a:xfrm>
          <a:prstGeom prst="rect">
            <a:avLst/>
          </a:prstGeom>
        </p:spPr>
      </p:pic>
      <p:pic>
        <p:nvPicPr>
          <p:cNvPr id="15" name="Picture 25">
            <a:extLst>
              <a:ext uri="{FF2B5EF4-FFF2-40B4-BE49-F238E27FC236}">
                <a16:creationId xmlns:a16="http://schemas.microsoft.com/office/drawing/2014/main" id="{E530A269-BB23-0AB1-71D2-F490F9895D28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847729" y="3753890"/>
            <a:ext cx="3335477" cy="245865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E913E6FD-1561-D980-0ECC-E06631218261}"/>
                  </a:ext>
                </a:extLst>
              </p:cNvPr>
              <p:cNvSpPr txBox="1"/>
              <p:nvPr/>
            </p:nvSpPr>
            <p:spPr>
              <a:xfrm>
                <a:off x="10764747" y="1299705"/>
                <a:ext cx="847220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hu-HU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400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9" name="Szövegdoboz 8">
                <a:extLst>
                  <a:ext uri="{FF2B5EF4-FFF2-40B4-BE49-F238E27FC236}">
                    <a16:creationId xmlns:a16="http://schemas.microsoft.com/office/drawing/2014/main" id="{E913E6FD-1561-D980-0ECC-E066312182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64747" y="1299705"/>
                <a:ext cx="847220" cy="461665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4AE066ED-6D2C-0DC0-0C31-5E21C65A604D}"/>
                  </a:ext>
                </a:extLst>
              </p:cNvPr>
              <p:cNvSpPr txBox="1"/>
              <p:nvPr/>
            </p:nvSpPr>
            <p:spPr>
              <a:xfrm>
                <a:off x="9502293" y="3835456"/>
                <a:ext cx="8973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d>
                        <m:dPr>
                          <m:ctrlPr>
                            <a:rPr lang="hu-HU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hu-HU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d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4AE066ED-6D2C-0DC0-0C31-5E21C65A60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2293" y="3835456"/>
                <a:ext cx="897361" cy="461665"/>
              </a:xfrm>
              <a:prstGeom prst="rect">
                <a:avLst/>
              </a:prstGeom>
              <a:blipFill>
                <a:blip r:embed="rId10"/>
                <a:stretch>
                  <a:fillRect b="-118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" name="Kép 30">
            <a:extLst>
              <a:ext uri="{FF2B5EF4-FFF2-40B4-BE49-F238E27FC236}">
                <a16:creationId xmlns:a16="http://schemas.microsoft.com/office/drawing/2014/main" id="{05C5D187-5808-6767-BAD6-CF1998C2693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549364" y="1299705"/>
            <a:ext cx="3083480" cy="22990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D48AC5F5-934D-4A02-B7BD-7D8FFBAAA0A8}"/>
                  </a:ext>
                </a:extLst>
              </p:cNvPr>
              <p:cNvSpPr txBox="1"/>
              <p:nvPr/>
            </p:nvSpPr>
            <p:spPr>
              <a:xfrm>
                <a:off x="1713937" y="2883000"/>
                <a:ext cx="3388235" cy="72654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ℒ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𝑅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;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hu-HU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nary>
                        <m:naryPr>
                          <m:limLoc m:val="undOvr"/>
                          <m:subHide m:val="on"/>
                          <m:supHide m:val="on"/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/>
                        <m:sup/>
                        <m:e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𝑑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sup>
                          </m:s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𝑞</m:t>
                          </m:r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𝑖𝑞𝑟</m:t>
                              </m:r>
                            </m:sup>
                          </m:sSup>
                          <m:sSup>
                            <m:sSup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begChr m:val="|"/>
                                      <m:endChr m:val="|"/>
                                      <m:ctrlP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𝑞𝑅</m:t>
                                      </m:r>
                                    </m:e>
                                  </m:d>
                                </m:e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𝛼</m:t>
                                  </m:r>
                                </m:sup>
                              </m:sSup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6" name="Szövegdoboz 5">
                <a:extLst>
                  <a:ext uri="{FF2B5EF4-FFF2-40B4-BE49-F238E27FC236}">
                    <a16:creationId xmlns:a16="http://schemas.microsoft.com/office/drawing/2014/main" id="{D48AC5F5-934D-4A02-B7BD-7D8FFBAAA0A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13937" y="2883000"/>
                <a:ext cx="3388235" cy="72654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Nyíl: balra-jobbra mutató 9">
                <a:extLst>
                  <a:ext uri="{FF2B5EF4-FFF2-40B4-BE49-F238E27FC236}">
                    <a16:creationId xmlns:a16="http://schemas.microsoft.com/office/drawing/2014/main" id="{045A7108-67B6-13D8-9EBA-1E19D77C272A}"/>
                  </a:ext>
                </a:extLst>
              </p:cNvPr>
              <p:cNvSpPr/>
              <p:nvPr/>
            </p:nvSpPr>
            <p:spPr>
              <a:xfrm rot="19226574">
                <a:off x="9362421" y="4905706"/>
                <a:ext cx="1145406" cy="461665"/>
              </a:xfrm>
              <a:prstGeom prst="leftRightArrow">
                <a:avLst/>
              </a:prstGeom>
              <a:solidFill>
                <a:schemeClr val="accent4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36000" rtlCol="0" anchor="ctr" anchorCtr="1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hu-H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Nyíl: balra-jobbra mutató 9">
                <a:extLst>
                  <a:ext uri="{FF2B5EF4-FFF2-40B4-BE49-F238E27FC236}">
                    <a16:creationId xmlns:a16="http://schemas.microsoft.com/office/drawing/2014/main" id="{045A7108-67B6-13D8-9EBA-1E19D77C272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226574">
                <a:off x="9362421" y="4905706"/>
                <a:ext cx="1145406" cy="461665"/>
              </a:xfrm>
              <a:prstGeom prst="leftRightArrow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Nyíl: balra-jobbra mutató 16">
                <a:extLst>
                  <a:ext uri="{FF2B5EF4-FFF2-40B4-BE49-F238E27FC236}">
                    <a16:creationId xmlns:a16="http://schemas.microsoft.com/office/drawing/2014/main" id="{9A837C27-4C72-5962-E770-FA6137520B05}"/>
                  </a:ext>
                </a:extLst>
              </p:cNvPr>
              <p:cNvSpPr/>
              <p:nvPr/>
            </p:nvSpPr>
            <p:spPr>
              <a:xfrm>
                <a:off x="9502293" y="5251756"/>
                <a:ext cx="1145406" cy="461665"/>
              </a:xfrm>
              <a:prstGeom prst="leftRightArrow">
                <a:avLst/>
              </a:prstGeom>
              <a:solidFill>
                <a:schemeClr val="accent6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36000" rtlCol="0" anchor="ctr" anchorCtr="1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hu-H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7" name="Nyíl: balra-jobbra mutató 16">
                <a:extLst>
                  <a:ext uri="{FF2B5EF4-FFF2-40B4-BE49-F238E27FC236}">
                    <a16:creationId xmlns:a16="http://schemas.microsoft.com/office/drawing/2014/main" id="{9A837C27-4C72-5962-E770-FA6137520B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02293" y="5251756"/>
                <a:ext cx="1145406" cy="461665"/>
              </a:xfrm>
              <a:prstGeom prst="leftRightArrow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Nyíl: balra-jobbra mutató 18">
                <a:extLst>
                  <a:ext uri="{FF2B5EF4-FFF2-40B4-BE49-F238E27FC236}">
                    <a16:creationId xmlns:a16="http://schemas.microsoft.com/office/drawing/2014/main" id="{B2A7F867-0C9B-1A8A-5411-E48FD8E96700}"/>
                  </a:ext>
                </a:extLst>
              </p:cNvPr>
              <p:cNvSpPr/>
              <p:nvPr/>
            </p:nvSpPr>
            <p:spPr>
              <a:xfrm rot="16200000">
                <a:off x="8929418" y="4688577"/>
                <a:ext cx="1145406" cy="461665"/>
              </a:xfrm>
              <a:prstGeom prst="leftRightArrow">
                <a:avLst/>
              </a:prstGeom>
              <a:solidFill>
                <a:srgbClr val="B71E42">
                  <a:alpha val="3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36000" rtlCol="0" anchor="ctr" anchorCtr="1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hu-H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9" name="Nyíl: balra-jobbra mutató 18">
                <a:extLst>
                  <a:ext uri="{FF2B5EF4-FFF2-40B4-BE49-F238E27FC236}">
                    <a16:creationId xmlns:a16="http://schemas.microsoft.com/office/drawing/2014/main" id="{B2A7F867-0C9B-1A8A-5411-E48FD8E9670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8929418" y="4688577"/>
                <a:ext cx="1145406" cy="461665"/>
              </a:xfrm>
              <a:prstGeom prst="leftRightArrow">
                <a:avLst/>
              </a:prstGeom>
              <a:blipFill>
                <a:blip r:embed="rId1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Nyíl: balra-jobbra mutató 19">
                <a:extLst>
                  <a:ext uri="{FF2B5EF4-FFF2-40B4-BE49-F238E27FC236}">
                    <a16:creationId xmlns:a16="http://schemas.microsoft.com/office/drawing/2014/main" id="{68461F49-BABF-DC8B-1B19-735100A6EFEF}"/>
                  </a:ext>
                </a:extLst>
              </p:cNvPr>
              <p:cNvSpPr/>
              <p:nvPr/>
            </p:nvSpPr>
            <p:spPr>
              <a:xfrm rot="19226574">
                <a:off x="11156842" y="2811140"/>
                <a:ext cx="1145406" cy="461665"/>
              </a:xfrm>
              <a:prstGeom prst="leftRightArrow">
                <a:avLst/>
              </a:prstGeom>
              <a:solidFill>
                <a:schemeClr val="accent4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36000" rtlCol="0" anchor="ctr" anchorCtr="1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</m:oMath>
                  </m:oMathPara>
                </a14:m>
                <a:endParaRPr lang="hu-H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0" name="Nyíl: balra-jobbra mutató 19">
                <a:extLst>
                  <a:ext uri="{FF2B5EF4-FFF2-40B4-BE49-F238E27FC236}">
                    <a16:creationId xmlns:a16="http://schemas.microsoft.com/office/drawing/2014/main" id="{68461F49-BABF-DC8B-1B19-735100A6EFE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9226574">
                <a:off x="11156842" y="2811140"/>
                <a:ext cx="1145406" cy="461665"/>
              </a:xfrm>
              <a:prstGeom prst="leftRightArrow">
                <a:avLst/>
              </a:prstGeom>
              <a:blipFill>
                <a:blip r:embed="rId1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Nyíl: balra-jobbra mutató 21">
                <a:extLst>
                  <a:ext uri="{FF2B5EF4-FFF2-40B4-BE49-F238E27FC236}">
                    <a16:creationId xmlns:a16="http://schemas.microsoft.com/office/drawing/2014/main" id="{E051F888-D6F0-7D02-D34C-09459477535D}"/>
                  </a:ext>
                </a:extLst>
              </p:cNvPr>
              <p:cNvSpPr/>
              <p:nvPr/>
            </p:nvSpPr>
            <p:spPr>
              <a:xfrm>
                <a:off x="10420033" y="2412370"/>
                <a:ext cx="1145406" cy="461665"/>
              </a:xfrm>
              <a:prstGeom prst="leftRightArrow">
                <a:avLst/>
              </a:prstGeom>
              <a:solidFill>
                <a:schemeClr val="accent6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36000" rtlCol="0" anchor="ctr" anchorCtr="1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𝑅</m:t>
                      </m:r>
                    </m:oMath>
                  </m:oMathPara>
                </a14:m>
                <a:endParaRPr lang="hu-H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2" name="Nyíl: balra-jobbra mutató 21">
                <a:extLst>
                  <a:ext uri="{FF2B5EF4-FFF2-40B4-BE49-F238E27FC236}">
                    <a16:creationId xmlns:a16="http://schemas.microsoft.com/office/drawing/2014/main" id="{E051F888-D6F0-7D02-D34C-09459477535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420033" y="2412370"/>
                <a:ext cx="1145406" cy="461665"/>
              </a:xfrm>
              <a:prstGeom prst="leftRightArrow">
                <a:avLst/>
              </a:prstGeom>
              <a:blipFill>
                <a:blip r:embed="rId1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Nyíl: balra-jobbra mutató 23">
                <a:extLst>
                  <a:ext uri="{FF2B5EF4-FFF2-40B4-BE49-F238E27FC236}">
                    <a16:creationId xmlns:a16="http://schemas.microsoft.com/office/drawing/2014/main" id="{043FACED-9323-8755-176C-07D2C4C704C8}"/>
                  </a:ext>
                </a:extLst>
              </p:cNvPr>
              <p:cNvSpPr/>
              <p:nvPr/>
            </p:nvSpPr>
            <p:spPr>
              <a:xfrm rot="16200000">
                <a:off x="9015803" y="1711625"/>
                <a:ext cx="1145406" cy="461665"/>
              </a:xfrm>
              <a:prstGeom prst="leftRightArrow">
                <a:avLst/>
              </a:prstGeom>
              <a:solidFill>
                <a:schemeClr val="accent1">
                  <a:alpha val="30196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36000" rtlCol="0" anchor="ctr" anchorCtr="1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𝜆</m:t>
                      </m:r>
                    </m:oMath>
                  </m:oMathPara>
                </a14:m>
                <a:endParaRPr lang="hu-HU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24" name="Nyíl: balra-jobbra mutató 23">
                <a:extLst>
                  <a:ext uri="{FF2B5EF4-FFF2-40B4-BE49-F238E27FC236}">
                    <a16:creationId xmlns:a16="http://schemas.microsoft.com/office/drawing/2014/main" id="{043FACED-9323-8755-176C-07D2C4C704C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9015803" y="1711625"/>
                <a:ext cx="1145406" cy="461665"/>
              </a:xfrm>
              <a:prstGeom prst="leftRightArrow">
                <a:avLst/>
              </a:prstGeom>
              <a:blipFill>
                <a:blip r:embed="rId1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CDD6A7D0-B65C-1937-835D-401F5A7FE7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8" name="Téglalap 7">
            <a:extLst>
              <a:ext uri="{FF2B5EF4-FFF2-40B4-BE49-F238E27FC236}">
                <a16:creationId xmlns:a16="http://schemas.microsoft.com/office/drawing/2014/main" id="{F1C7F2A2-6429-E9E0-A36E-5B1FFB76BFA6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270499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err="1"/>
              <a:t>strong</a:t>
            </a:r>
            <a:r>
              <a:rPr lang="hu-HU" dirty="0"/>
              <a:t> </a:t>
            </a:r>
            <a:r>
              <a:rPr lang="hu-HU" dirty="0" err="1"/>
              <a:t>interaction</a:t>
            </a:r>
            <a:r>
              <a:rPr lang="hu-HU" dirty="0"/>
              <a:t> </a:t>
            </a:r>
            <a:r>
              <a:rPr lang="hu-HU" dirty="0" err="1"/>
              <a:t>for</a:t>
            </a:r>
            <a:r>
              <a:rPr lang="hu-HU" dirty="0"/>
              <a:t> </a:t>
            </a:r>
            <a:r>
              <a:rPr lang="hu-HU" dirty="0" err="1"/>
              <a:t>pion</a:t>
            </a:r>
            <a:r>
              <a:rPr lang="hu-HU" dirty="0"/>
              <a:t> </a:t>
            </a:r>
            <a:r>
              <a:rPr lang="hu-HU" dirty="0" err="1"/>
              <a:t>pairs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hu-HU" dirty="0"/>
                  <a:t>Additional </a:t>
                </a:r>
                <a:r>
                  <a:rPr lang="hu-HU" dirty="0" err="1"/>
                  <a:t>potential</a:t>
                </a:r>
                <a:r>
                  <a:rPr lang="hu-HU" dirty="0"/>
                  <a:t> </a:t>
                </a:r>
                <a:r>
                  <a:rPr lang="hu-HU" dirty="0" err="1"/>
                  <a:t>appearing</a:t>
                </a:r>
                <a:endParaRPr lang="hu-HU" dirty="0"/>
              </a:p>
              <a:p>
                <a:r>
                  <a:rPr lang="hu-HU" dirty="0" err="1"/>
                  <a:t>Possible</a:t>
                </a:r>
                <a:r>
                  <a:rPr lang="hu-HU" dirty="0"/>
                  <a:t> </a:t>
                </a:r>
                <a:r>
                  <a:rPr lang="hu-HU" dirty="0" err="1"/>
                  <a:t>handling</a:t>
                </a:r>
                <a:r>
                  <a:rPr lang="hu-HU" dirty="0"/>
                  <a:t>: </a:t>
                </a:r>
                <a:r>
                  <a:rPr lang="hu-HU" dirty="0" err="1"/>
                  <a:t>strong</a:t>
                </a:r>
                <a:r>
                  <a:rPr lang="hu-HU" dirty="0"/>
                  <a:t> </a:t>
                </a:r>
                <a:r>
                  <a:rPr lang="hu-HU" dirty="0" err="1"/>
                  <a:t>phase</a:t>
                </a:r>
                <a:r>
                  <a:rPr lang="hu-HU" dirty="0"/>
                  <a:t> shift,</a:t>
                </a:r>
                <a:br>
                  <a:rPr lang="hu-HU" dirty="0"/>
                </a:br>
                <a:r>
                  <a:rPr lang="hu-HU" dirty="0" err="1"/>
                  <a:t>Modify</a:t>
                </a:r>
                <a:r>
                  <a:rPr lang="hu-HU" dirty="0"/>
                  <a:t> s-</a:t>
                </a:r>
                <a:r>
                  <a:rPr lang="hu-HU" dirty="0" err="1"/>
                  <a:t>wave</a:t>
                </a:r>
                <a:r>
                  <a:rPr lang="hu-HU" dirty="0"/>
                  <a:t> </a:t>
                </a:r>
                <a:r>
                  <a:rPr lang="hu-HU" dirty="0" err="1"/>
                  <a:t>component</a:t>
                </a:r>
                <a:r>
                  <a:rPr lang="hu-HU" dirty="0"/>
                  <a:t> in </a:t>
                </a:r>
                <a:r>
                  <a:rPr lang="hu-HU" dirty="0" err="1"/>
                  <a:t>wave</a:t>
                </a:r>
                <a:r>
                  <a:rPr lang="hu-HU" dirty="0"/>
                  <a:t> </a:t>
                </a:r>
                <a:r>
                  <a:rPr lang="hu-HU" dirty="0" err="1"/>
                  <a:t>func</a:t>
                </a:r>
                <a:r>
                  <a:rPr lang="hu-HU" dirty="0"/>
                  <a:t>.</a:t>
                </a:r>
              </a:p>
              <a:p>
                <a:pPr marL="180975" lvl="1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en-US" dirty="0"/>
                  <a:t>R. </a:t>
                </a:r>
                <a:r>
                  <a:rPr lang="en-US" dirty="0" err="1"/>
                  <a:t>Lednicky</a:t>
                </a:r>
                <a:r>
                  <a:rPr lang="en-US" dirty="0"/>
                  <a:t>, Phys. Part. Nucl.40, 307 (2009)</a:t>
                </a:r>
                <a:endParaRPr lang="hu-HU" dirty="0"/>
              </a:p>
              <a:p>
                <a:r>
                  <a:rPr lang="hu-HU" dirty="0" err="1"/>
                  <a:t>Small</a:t>
                </a:r>
                <a:r>
                  <a:rPr lang="hu-HU" dirty="0"/>
                  <a:t> </a:t>
                </a:r>
                <a:r>
                  <a:rPr lang="hu-HU" dirty="0" err="1"/>
                  <a:t>difference</a:t>
                </a:r>
                <a:r>
                  <a:rPr lang="hu-HU" dirty="0"/>
                  <a:t> in </a:t>
                </a:r>
                <a:r>
                  <a:rPr lang="hu-HU" dirty="0" err="1"/>
                  <a:t>case</a:t>
                </a:r>
                <a:r>
                  <a:rPr lang="hu-HU" dirty="0"/>
                  <a:t> of pions</a:t>
                </a:r>
              </a:p>
              <a:p>
                <a:r>
                  <a:rPr lang="hu-HU" dirty="0" err="1"/>
                  <a:t>Few</a:t>
                </a:r>
                <a:r>
                  <a:rPr lang="hu-HU" dirty="0"/>
                  <a:t> percent </a:t>
                </a:r>
                <a:r>
                  <a:rPr lang="hu-HU" dirty="0" err="1"/>
                  <a:t>modification</a:t>
                </a:r>
                <a:r>
                  <a:rPr lang="hu-HU" dirty="0"/>
                  <a:t> 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𝜆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hu-HU" dirty="0"/>
              </a:p>
              <a:p>
                <a:pPr marL="180975" lvl="1" indent="0">
                  <a:lnSpc>
                    <a:spcPct val="100000"/>
                  </a:lnSpc>
                  <a:spcBef>
                    <a:spcPts val="0"/>
                  </a:spcBef>
                  <a:buNone/>
                </a:pPr>
                <a:r>
                  <a:rPr lang="hu-HU" dirty="0"/>
                  <a:t>Kincses, Nagy, Csanád, </a:t>
                </a:r>
                <a:r>
                  <a:rPr lang="hu-HU" dirty="0" err="1"/>
                  <a:t>Phys.Rev.C</a:t>
                </a:r>
                <a:r>
                  <a:rPr lang="hu-HU" dirty="0"/>
                  <a:t> 102 (2020) 064912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89BCAFC9-1D17-41B1-A684-0472BA997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4270C6D-C48F-408C-9F28-28EDBFEBE9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Csanád, Zimányi 2024</a:t>
            </a:r>
            <a:endParaRPr lang="en-US" noProof="0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12850" y="1167072"/>
            <a:ext cx="3700732" cy="2861975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890631" y="3847388"/>
            <a:ext cx="7780733" cy="2556955"/>
          </a:xfrm>
          <a:prstGeom prst="rect">
            <a:avLst/>
          </a:prstGeom>
        </p:spPr>
      </p:pic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CF87A48C-385A-1E76-669E-DE8029797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30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1667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0669353E-9DFE-4775-B352-0B04FA070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Two-particle spatial correlations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DE9A1DF-B3B4-45BE-8B78-5C1DBBD480C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 lnSpcReduction="10000"/>
              </a:bodyPr>
              <a:lstStyle/>
              <a:p>
                <a:r>
                  <a:rPr lang="en-US" dirty="0"/>
                  <a:t>Object to be investigated: two-particle source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𝐷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=∫</m:t>
                      </m:r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4</m:t>
                          </m:r>
                        </m:sup>
                      </m:sSup>
                      <m:r>
                        <a:rPr lang="en-US" i="1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+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𝑆</m:t>
                      </m:r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𝜌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</m:d>
                    </m:oMath>
                  </m:oMathPara>
                </a14:m>
                <a:endParaRPr lang="en-US" dirty="0"/>
              </a:p>
              <a:p>
                <a:r>
                  <a:rPr lang="en-US" dirty="0"/>
                  <a:t>Experimental results measure power-law tails, Lévy shapes</a:t>
                </a:r>
              </a:p>
              <a:p>
                <a:pPr lvl="1"/>
                <a:r>
                  <a:rPr lang="en-US" dirty="0"/>
                  <a:t>Measure momentum-space correlations, reconstruct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𝐷</m:t>
                    </m:r>
                    <m:d>
                      <m:d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𝑟</m:t>
                        </m:r>
                      </m:e>
                    </m:d>
                  </m:oMath>
                </a14:m>
                <a:r>
                  <a:rPr lang="en-US" dirty="0"/>
                  <a:t> or fit its parameters</a:t>
                </a:r>
              </a:p>
              <a:p>
                <a:r>
                  <a:rPr lang="en-US" dirty="0"/>
                  <a:t>Why do these Lévy shapes appear?</a:t>
                </a:r>
              </a:p>
              <a:p>
                <a:pPr lvl="1"/>
                <a:r>
                  <a:rPr lang="en-US" dirty="0"/>
                  <a:t>What physics does contribute to it? Rescattering, decays?</a:t>
                </a:r>
              </a:p>
              <a:p>
                <a:pPr lvl="1"/>
                <a:r>
                  <a:rPr lang="en-US" dirty="0"/>
                  <a:t>What role does event averaging have in it? </a:t>
                </a:r>
                <a:br>
                  <a:rPr lang="en-US" dirty="0"/>
                </a:br>
                <a:r>
                  <a:rPr lang="en-US" dirty="0" err="1"/>
                  <a:t>Cimerman</a:t>
                </a:r>
                <a:r>
                  <a:rPr lang="en-US" dirty="0"/>
                  <a:t>, </a:t>
                </a:r>
                <a:r>
                  <a:rPr lang="en-US" dirty="0" err="1"/>
                  <a:t>Plumberg</a:t>
                </a:r>
                <a:r>
                  <a:rPr lang="en-US" dirty="0"/>
                  <a:t>, </a:t>
                </a:r>
                <a:r>
                  <a:rPr lang="en-US" dirty="0" err="1"/>
                  <a:t>Tomasik</a:t>
                </a:r>
                <a:r>
                  <a:rPr lang="en-US" dirty="0"/>
                  <a:t>, </a:t>
                </a:r>
                <a:r>
                  <a:rPr lang="en-US" dirty="0" err="1"/>
                  <a:t>Phys.Part.Nucl</a:t>
                </a:r>
                <a:r>
                  <a:rPr lang="en-US" dirty="0"/>
                  <a:t>. 51 (2020) 282, </a:t>
                </a:r>
                <a:r>
                  <a:rPr lang="en-US" dirty="0" err="1"/>
                  <a:t>PoS</a:t>
                </a:r>
                <a:r>
                  <a:rPr lang="en-US" dirty="0"/>
                  <a:t> ICHEP2020 538</a:t>
                </a:r>
              </a:p>
              <a:p>
                <a:pPr lvl="1"/>
                <a:r>
                  <a:rPr lang="en-US" dirty="0"/>
                  <a:t>What do specific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values mean?</a:t>
                </a:r>
              </a:p>
              <a:p>
                <a:r>
                  <a:rPr lang="en-US" dirty="0"/>
                  <a:t>Event generator models (like EPOS) – direct access to pair-source!</a:t>
                </a:r>
              </a:p>
              <a:p>
                <a:pPr lvl="1"/>
                <a:r>
                  <a:rPr lang="en-US" dirty="0"/>
                  <a:t>Phenomenological investigations of 𝐷(𝑟) possible</a:t>
                </a:r>
              </a:p>
              <a:p>
                <a:pPr lvl="1"/>
                <a:r>
                  <a:rPr lang="en-US" dirty="0"/>
                  <a:t>Effects can be turned off or on, investigated separately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DE9A1DF-B3B4-45BE-8B78-5C1DBBD480C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37" t="-61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átum helye 6">
            <a:extLst>
              <a:ext uri="{FF2B5EF4-FFF2-40B4-BE49-F238E27FC236}">
                <a16:creationId xmlns:a16="http://schemas.microsoft.com/office/drawing/2014/main" id="{139AFA67-1419-4ABB-A6B8-9477D2CE05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57326499-4F6F-4C51-B217-504A349A87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Csanád, Zimányi 2024</a:t>
            </a:r>
            <a:endParaRPr lang="en-US" noProof="0" dirty="0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7FC1FEE-425F-F569-A5B3-6D6E3E4F5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31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197263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691F0BE8-8575-409C-8461-CD9747A359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/>
              <a:t>EPOS SUMMARY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1283689-B017-46A7-B1A9-BD5BD003C7E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/>
                  <a:t>D(r) calculated in EPOS evt-by-evt</a:t>
                </a:r>
              </a:p>
              <a:p>
                <a:r>
                  <a:rPr lang="en-US"/>
                  <a:t>Lévy fits done evt-by-evt</a:t>
                </a:r>
              </a:p>
              <a:p>
                <a:r>
                  <a:rPr lang="en-US"/>
                  <a:t>Non-Gaussianity in single events</a:t>
                </a:r>
              </a:p>
              <a:p>
                <a:r>
                  <a:rPr lang="en-US"/>
                  <a:t>Extracting mean, &amp; std.dev. of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/>
                  <a:t>,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US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/>
                  <a:t> &amp; centrality dependence</a:t>
                </a:r>
              </a:p>
              <a:p>
                <a:endParaRPr lang="en-US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1283689-B017-46A7-B1A9-BD5BD003C7E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492" t="-1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Dátum helye 5">
            <a:extLst>
              <a:ext uri="{FF2B5EF4-FFF2-40B4-BE49-F238E27FC236}">
                <a16:creationId xmlns:a16="http://schemas.microsoft.com/office/drawing/2014/main" id="{1354D1AF-556F-43C2-838D-5391D8B8E0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9" name="Élőláb helye 8">
            <a:extLst>
              <a:ext uri="{FF2B5EF4-FFF2-40B4-BE49-F238E27FC236}">
                <a16:creationId xmlns:a16="http://schemas.microsoft.com/office/drawing/2014/main" id="{082B1ACE-56DF-466B-8AC3-4BF84D785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M. Csanád, Zimányi 2024</a:t>
            </a:r>
            <a:endParaRPr lang="en-US" noProof="0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4148D81B-7EAC-4FB0-B8B6-69669300D14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04907" y="804519"/>
            <a:ext cx="2686727" cy="26021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B0D48C9A-3668-43D3-B8DC-8FE60283EAF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04907" y="3321369"/>
            <a:ext cx="2808647" cy="2740968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75D78290-CC14-477B-A9CA-F5B556F1914A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713554" y="838670"/>
            <a:ext cx="3553097" cy="5219858"/>
          </a:xfrm>
          <a:prstGeom prst="rect">
            <a:avLst/>
          </a:prstGeom>
        </p:spPr>
      </p:pic>
      <p:sp>
        <p:nvSpPr>
          <p:cNvPr id="11" name="Cím 1">
            <a:extLst>
              <a:ext uri="{FF2B5EF4-FFF2-40B4-BE49-F238E27FC236}">
                <a16:creationId xmlns:a16="http://schemas.microsoft.com/office/drawing/2014/main" id="{BA1B725B-A9F9-4ED2-AF55-D0053CDF9C31}"/>
              </a:ext>
            </a:extLst>
          </p:cNvPr>
          <p:cNvSpPr txBox="1">
            <a:spLocks/>
          </p:cNvSpPr>
          <p:nvPr/>
        </p:nvSpPr>
        <p:spPr>
          <a:xfrm>
            <a:off x="6729652" y="2294596"/>
            <a:ext cx="1255817" cy="319123"/>
          </a:xfrm>
          <a:prstGeom prst="roundRect">
            <a:avLst>
              <a:gd name="adj" fmla="val 38380"/>
            </a:avLst>
          </a:prstGeom>
          <a:solidFill>
            <a:srgbClr val="66CCFF">
              <a:alpha val="36863"/>
            </a:srgb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vert="horz" lIns="68598" tIns="34299" rIns="68598" bIns="34299" rtlCol="0" anchor="t">
            <a:no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257248" indent="-257248">
              <a:lnSpc>
                <a:spcPts val="4201"/>
              </a:lnSpc>
              <a:buFont typeface="Arial" panose="020B0604020202020204" pitchFamily="34" charset="0"/>
              <a:buChar char="•"/>
            </a:pPr>
            <a:endParaRPr lang="en-US" sz="2000" b="1" u="sng">
              <a:solidFill>
                <a:srgbClr val="C00000"/>
              </a:solidFill>
              <a:latin typeface="Arial Nova Cond" panose="020B0506020202020204" pitchFamily="34" charset="0"/>
            </a:endParaRPr>
          </a:p>
        </p:txBody>
      </p:sp>
      <p:cxnSp>
        <p:nvCxnSpPr>
          <p:cNvPr id="12" name="Összekötő: szögletes 11">
            <a:extLst>
              <a:ext uri="{FF2B5EF4-FFF2-40B4-BE49-F238E27FC236}">
                <a16:creationId xmlns:a16="http://schemas.microsoft.com/office/drawing/2014/main" id="{DC3FA008-999A-4EDC-B7CD-6BB11CFB5F5F}"/>
              </a:ext>
            </a:extLst>
          </p:cNvPr>
          <p:cNvCxnSpPr>
            <a:cxnSpLocks/>
            <a:stCxn id="11" idx="2"/>
            <a:endCxn id="13" idx="0"/>
          </p:cNvCxnSpPr>
          <p:nvPr/>
        </p:nvCxnSpPr>
        <p:spPr>
          <a:xfrm rot="5400000">
            <a:off x="5823378" y="3547861"/>
            <a:ext cx="2468318" cy="600035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3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ím 1">
            <a:extLst>
              <a:ext uri="{FF2B5EF4-FFF2-40B4-BE49-F238E27FC236}">
                <a16:creationId xmlns:a16="http://schemas.microsoft.com/office/drawing/2014/main" id="{BAB49E7B-3E3C-458F-96C9-AAD2D90B4247}"/>
              </a:ext>
            </a:extLst>
          </p:cNvPr>
          <p:cNvSpPr txBox="1">
            <a:spLocks/>
          </p:cNvSpPr>
          <p:nvPr/>
        </p:nvSpPr>
        <p:spPr>
          <a:xfrm>
            <a:off x="6703519" y="5082030"/>
            <a:ext cx="108000" cy="108000"/>
          </a:xfrm>
          <a:prstGeom prst="roundRect">
            <a:avLst>
              <a:gd name="adj" fmla="val 38380"/>
            </a:avLst>
          </a:prstGeom>
          <a:solidFill>
            <a:srgbClr val="66CCFF">
              <a:alpha val="36863"/>
            </a:srgbClr>
          </a:solidFill>
          <a:ln w="28575">
            <a:solidFill>
              <a:schemeClr val="accent3">
                <a:lumMod val="75000"/>
              </a:schemeClr>
            </a:solidFill>
          </a:ln>
        </p:spPr>
        <p:txBody>
          <a:bodyPr vert="horz" lIns="68598" tIns="34299" rIns="68598" bIns="34299" rtlCol="0" anchor="t">
            <a:no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257248" indent="-257248">
              <a:lnSpc>
                <a:spcPts val="4201"/>
              </a:lnSpc>
              <a:buFont typeface="Arial" panose="020B0604020202020204" pitchFamily="34" charset="0"/>
              <a:buChar char="•"/>
            </a:pPr>
            <a:endParaRPr lang="en-US" sz="2000" b="1" u="sng" dirty="0">
              <a:solidFill>
                <a:srgbClr val="C00000"/>
              </a:solidFill>
              <a:latin typeface="Arial Nova Cond" panose="020B0506020202020204" pitchFamily="34" charset="0"/>
            </a:endParaRPr>
          </a:p>
        </p:txBody>
      </p:sp>
      <p:cxnSp>
        <p:nvCxnSpPr>
          <p:cNvPr id="14" name="Összekötő: szögletes 13">
            <a:extLst>
              <a:ext uri="{FF2B5EF4-FFF2-40B4-BE49-F238E27FC236}">
                <a16:creationId xmlns:a16="http://schemas.microsoft.com/office/drawing/2014/main" id="{5ACBEBD0-16AF-4760-A14A-A9DEC3A23DC4}"/>
              </a:ext>
            </a:extLst>
          </p:cNvPr>
          <p:cNvCxnSpPr>
            <a:cxnSpLocks/>
            <a:stCxn id="15" idx="3"/>
            <a:endCxn id="16" idx="1"/>
          </p:cNvCxnSpPr>
          <p:nvPr/>
        </p:nvCxnSpPr>
        <p:spPr>
          <a:xfrm flipV="1">
            <a:off x="8400837" y="2104428"/>
            <a:ext cx="2282163" cy="1719668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ím 1">
            <a:extLst>
              <a:ext uri="{FF2B5EF4-FFF2-40B4-BE49-F238E27FC236}">
                <a16:creationId xmlns:a16="http://schemas.microsoft.com/office/drawing/2014/main" id="{B6DDF602-9E3B-4D81-BF99-FAF06AF38F99}"/>
              </a:ext>
            </a:extLst>
          </p:cNvPr>
          <p:cNvSpPr txBox="1">
            <a:spLocks/>
          </p:cNvSpPr>
          <p:nvPr/>
        </p:nvSpPr>
        <p:spPr>
          <a:xfrm>
            <a:off x="7682516" y="3746105"/>
            <a:ext cx="718321" cy="155995"/>
          </a:xfrm>
          <a:prstGeom prst="roundRect">
            <a:avLst>
              <a:gd name="adj" fmla="val 38380"/>
            </a:avLst>
          </a:prstGeom>
          <a:solidFill>
            <a:srgbClr val="66CCFF">
              <a:alpha val="36863"/>
            </a:srgbClr>
          </a:solidFill>
          <a:ln w="28575">
            <a:solidFill>
              <a:srgbClr val="FF0000"/>
            </a:solidFill>
          </a:ln>
        </p:spPr>
        <p:txBody>
          <a:bodyPr vert="horz" lIns="68598" tIns="34299" rIns="68598" bIns="34299" rtlCol="0" anchor="t">
            <a:no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257248" indent="-257248">
              <a:lnSpc>
                <a:spcPts val="4201"/>
              </a:lnSpc>
              <a:buFont typeface="Arial" panose="020B0604020202020204" pitchFamily="34" charset="0"/>
              <a:buChar char="•"/>
            </a:pPr>
            <a:endParaRPr lang="en-US" sz="2000" b="1" u="sng">
              <a:solidFill>
                <a:srgbClr val="C00000"/>
              </a:solidFill>
              <a:latin typeface="Arial Nova Cond" panose="020B0506020202020204" pitchFamily="34" charset="0"/>
            </a:endParaRPr>
          </a:p>
        </p:txBody>
      </p:sp>
      <p:sp>
        <p:nvSpPr>
          <p:cNvPr id="16" name="Cím 1">
            <a:extLst>
              <a:ext uri="{FF2B5EF4-FFF2-40B4-BE49-F238E27FC236}">
                <a16:creationId xmlns:a16="http://schemas.microsoft.com/office/drawing/2014/main" id="{427CC187-69CD-4F8D-A64C-5B3395D4B79C}"/>
              </a:ext>
            </a:extLst>
          </p:cNvPr>
          <p:cNvSpPr txBox="1">
            <a:spLocks/>
          </p:cNvSpPr>
          <p:nvPr/>
        </p:nvSpPr>
        <p:spPr>
          <a:xfrm>
            <a:off x="10682993" y="2027390"/>
            <a:ext cx="157486" cy="154076"/>
          </a:xfrm>
          <a:prstGeom prst="roundRect">
            <a:avLst>
              <a:gd name="adj" fmla="val 38380"/>
            </a:avLst>
          </a:prstGeom>
          <a:solidFill>
            <a:srgbClr val="66CCFF">
              <a:alpha val="36863"/>
            </a:srgbClr>
          </a:solidFill>
          <a:ln w="28575">
            <a:solidFill>
              <a:srgbClr val="FF0000"/>
            </a:solidFill>
          </a:ln>
        </p:spPr>
        <p:txBody>
          <a:bodyPr vert="horz" lIns="68598" tIns="34299" rIns="68598" bIns="34299" rtlCol="0" anchor="t">
            <a:no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201"/>
              </a:lnSpc>
            </a:pPr>
            <a:endParaRPr lang="en-US" sz="2000" b="1" u="sng">
              <a:solidFill>
                <a:srgbClr val="C00000"/>
              </a:solidFill>
              <a:latin typeface="Arial Nova Cond" panose="020B0506020202020204" pitchFamily="34" charset="0"/>
            </a:endParaRPr>
          </a:p>
        </p:txBody>
      </p:sp>
      <p:sp>
        <p:nvSpPr>
          <p:cNvPr id="17" name="Cím 1">
            <a:extLst>
              <a:ext uri="{FF2B5EF4-FFF2-40B4-BE49-F238E27FC236}">
                <a16:creationId xmlns:a16="http://schemas.microsoft.com/office/drawing/2014/main" id="{0F4179EC-2F0E-4CC2-9200-BD7B1CBA0C89}"/>
              </a:ext>
            </a:extLst>
          </p:cNvPr>
          <p:cNvSpPr txBox="1">
            <a:spLocks/>
          </p:cNvSpPr>
          <p:nvPr/>
        </p:nvSpPr>
        <p:spPr>
          <a:xfrm>
            <a:off x="10682996" y="4656457"/>
            <a:ext cx="157486" cy="154076"/>
          </a:xfrm>
          <a:prstGeom prst="roundRect">
            <a:avLst>
              <a:gd name="adj" fmla="val 38380"/>
            </a:avLst>
          </a:prstGeom>
          <a:solidFill>
            <a:srgbClr val="66CCFF">
              <a:alpha val="36863"/>
            </a:srgbClr>
          </a:solidFill>
          <a:ln w="28575">
            <a:solidFill>
              <a:srgbClr val="FF0000"/>
            </a:solidFill>
          </a:ln>
        </p:spPr>
        <p:txBody>
          <a:bodyPr vert="horz" lIns="68598" tIns="34299" rIns="68598" bIns="34299" rtlCol="0" anchor="t">
            <a:no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ts val="4201"/>
              </a:lnSpc>
            </a:pPr>
            <a:endParaRPr lang="en-US" sz="2000" b="1" u="sng">
              <a:solidFill>
                <a:srgbClr val="C00000"/>
              </a:solidFill>
              <a:latin typeface="Arial Nova Cond" panose="020B0506020202020204" pitchFamily="34" charset="0"/>
            </a:endParaRPr>
          </a:p>
        </p:txBody>
      </p:sp>
      <p:sp>
        <p:nvSpPr>
          <p:cNvPr id="18" name="Cím 1">
            <a:extLst>
              <a:ext uri="{FF2B5EF4-FFF2-40B4-BE49-F238E27FC236}">
                <a16:creationId xmlns:a16="http://schemas.microsoft.com/office/drawing/2014/main" id="{AC525953-BBBE-4944-B565-BC9C687C7ADF}"/>
              </a:ext>
            </a:extLst>
          </p:cNvPr>
          <p:cNvSpPr txBox="1">
            <a:spLocks/>
          </p:cNvSpPr>
          <p:nvPr/>
        </p:nvSpPr>
        <p:spPr>
          <a:xfrm>
            <a:off x="7682516" y="4066903"/>
            <a:ext cx="718321" cy="155995"/>
          </a:xfrm>
          <a:prstGeom prst="roundRect">
            <a:avLst>
              <a:gd name="adj" fmla="val 38380"/>
            </a:avLst>
          </a:prstGeom>
          <a:solidFill>
            <a:srgbClr val="66CCFF">
              <a:alpha val="36863"/>
            </a:srgbClr>
          </a:solidFill>
          <a:ln w="28575">
            <a:solidFill>
              <a:srgbClr val="FF0000"/>
            </a:solidFill>
          </a:ln>
        </p:spPr>
        <p:txBody>
          <a:bodyPr vert="horz" lIns="68598" tIns="34299" rIns="68598" bIns="34299" rtlCol="0" anchor="t">
            <a:no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257248" indent="-257248">
              <a:lnSpc>
                <a:spcPts val="4201"/>
              </a:lnSpc>
              <a:buFont typeface="Arial" panose="020B0604020202020204" pitchFamily="34" charset="0"/>
              <a:buChar char="•"/>
            </a:pPr>
            <a:endParaRPr lang="en-US" sz="2000" b="1" u="sng">
              <a:solidFill>
                <a:srgbClr val="C00000"/>
              </a:solidFill>
              <a:latin typeface="Arial Nova Cond" panose="020B0506020202020204" pitchFamily="34" charset="0"/>
            </a:endParaRPr>
          </a:p>
        </p:txBody>
      </p:sp>
      <p:cxnSp>
        <p:nvCxnSpPr>
          <p:cNvPr id="19" name="Összekötő: szögletes 18">
            <a:extLst>
              <a:ext uri="{FF2B5EF4-FFF2-40B4-BE49-F238E27FC236}">
                <a16:creationId xmlns:a16="http://schemas.microsoft.com/office/drawing/2014/main" id="{CA342A0E-A6B6-4ADE-9D1F-3AA17636F4D2}"/>
              </a:ext>
            </a:extLst>
          </p:cNvPr>
          <p:cNvCxnSpPr>
            <a:cxnSpLocks/>
            <a:stCxn id="18" idx="3"/>
            <a:endCxn id="17" idx="1"/>
          </p:cNvCxnSpPr>
          <p:nvPr/>
        </p:nvCxnSpPr>
        <p:spPr>
          <a:xfrm>
            <a:off x="8400830" y="4144901"/>
            <a:ext cx="2282166" cy="588601"/>
          </a:xfrm>
          <a:prstGeom prst="bentConnector3">
            <a:avLst>
              <a:gd name="adj1" fmla="val 50000"/>
            </a:avLst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ím 1">
            <a:extLst>
              <a:ext uri="{FF2B5EF4-FFF2-40B4-BE49-F238E27FC236}">
                <a16:creationId xmlns:a16="http://schemas.microsoft.com/office/drawing/2014/main" id="{52D4CE21-DC48-4E39-B2FA-E52B784376F1}"/>
              </a:ext>
            </a:extLst>
          </p:cNvPr>
          <p:cNvSpPr txBox="1">
            <a:spLocks/>
          </p:cNvSpPr>
          <p:nvPr/>
        </p:nvSpPr>
        <p:spPr>
          <a:xfrm>
            <a:off x="7682516" y="3904017"/>
            <a:ext cx="718321" cy="155995"/>
          </a:xfrm>
          <a:prstGeom prst="roundRect">
            <a:avLst>
              <a:gd name="adj" fmla="val 38380"/>
            </a:avLst>
          </a:prstGeom>
          <a:solidFill>
            <a:srgbClr val="66CCFF">
              <a:alpha val="36863"/>
            </a:srgb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68598" tIns="34299" rIns="68598" bIns="34299" rtlCol="0" anchor="t">
            <a:no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257248" indent="-257248">
              <a:lnSpc>
                <a:spcPts val="4201"/>
              </a:lnSpc>
              <a:buFont typeface="Arial" panose="020B0604020202020204" pitchFamily="34" charset="0"/>
              <a:buChar char="•"/>
            </a:pPr>
            <a:endParaRPr lang="en-US" sz="2000" b="1" u="sng">
              <a:solidFill>
                <a:srgbClr val="C00000"/>
              </a:solidFill>
              <a:latin typeface="Arial Nova Cond" panose="020B0506020202020204" pitchFamily="34" charset="0"/>
            </a:endParaRPr>
          </a:p>
        </p:txBody>
      </p:sp>
      <p:cxnSp>
        <p:nvCxnSpPr>
          <p:cNvPr id="23" name="Összekötő: szögletes 22">
            <a:extLst>
              <a:ext uri="{FF2B5EF4-FFF2-40B4-BE49-F238E27FC236}">
                <a16:creationId xmlns:a16="http://schemas.microsoft.com/office/drawing/2014/main" id="{F02A6DAF-4666-4BC5-A2C3-A301B051DBC5}"/>
              </a:ext>
            </a:extLst>
          </p:cNvPr>
          <p:cNvCxnSpPr>
            <a:cxnSpLocks/>
            <a:endCxn id="25" idx="1"/>
          </p:cNvCxnSpPr>
          <p:nvPr/>
        </p:nvCxnSpPr>
        <p:spPr>
          <a:xfrm flipV="1">
            <a:off x="8397210" y="2259246"/>
            <a:ext cx="2220442" cy="1717755"/>
          </a:xfrm>
          <a:prstGeom prst="bentConnector3">
            <a:avLst>
              <a:gd name="adj1" fmla="val 62869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Bal oldali kapcsos zárójel 24">
            <a:extLst>
              <a:ext uri="{FF2B5EF4-FFF2-40B4-BE49-F238E27FC236}">
                <a16:creationId xmlns:a16="http://schemas.microsoft.com/office/drawing/2014/main" id="{E863C812-3D3B-41F8-A082-3526D32998EA}"/>
              </a:ext>
            </a:extLst>
          </p:cNvPr>
          <p:cNvSpPr/>
          <p:nvPr/>
        </p:nvSpPr>
        <p:spPr>
          <a:xfrm>
            <a:off x="10617652" y="1883291"/>
            <a:ext cx="157486" cy="447049"/>
          </a:xfrm>
          <a:prstGeom prst="leftBrace">
            <a:avLst>
              <a:gd name="adj1" fmla="val 11748"/>
              <a:gd name="adj2" fmla="val 84097"/>
            </a:avLst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ím 1">
            <a:extLst>
              <a:ext uri="{FF2B5EF4-FFF2-40B4-BE49-F238E27FC236}">
                <a16:creationId xmlns:a16="http://schemas.microsoft.com/office/drawing/2014/main" id="{FEE6BC8E-6A7A-4EF1-A9B4-123B23AF9331}"/>
              </a:ext>
            </a:extLst>
          </p:cNvPr>
          <p:cNvSpPr txBox="1">
            <a:spLocks/>
          </p:cNvSpPr>
          <p:nvPr/>
        </p:nvSpPr>
        <p:spPr>
          <a:xfrm>
            <a:off x="7682516" y="4229660"/>
            <a:ext cx="718321" cy="155995"/>
          </a:xfrm>
          <a:prstGeom prst="roundRect">
            <a:avLst>
              <a:gd name="adj" fmla="val 38380"/>
            </a:avLst>
          </a:prstGeom>
          <a:solidFill>
            <a:srgbClr val="66CCFF">
              <a:alpha val="36863"/>
            </a:srgbClr>
          </a:solidFill>
          <a:ln w="28575">
            <a:solidFill>
              <a:schemeClr val="accent4">
                <a:lumMod val="75000"/>
              </a:schemeClr>
            </a:solidFill>
          </a:ln>
        </p:spPr>
        <p:txBody>
          <a:bodyPr vert="horz" lIns="68598" tIns="34299" rIns="68598" bIns="34299" rtlCol="0" anchor="t">
            <a:noAutofit/>
          </a:bodyPr>
          <a:lstStyle>
            <a:lvl1pPr algn="l" defTabSz="914126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7998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marL="257248" indent="-257248">
              <a:lnSpc>
                <a:spcPts val="4201"/>
              </a:lnSpc>
              <a:buFont typeface="Arial" panose="020B0604020202020204" pitchFamily="34" charset="0"/>
              <a:buChar char="•"/>
            </a:pPr>
            <a:endParaRPr lang="en-US" sz="2000" b="1" u="sng">
              <a:solidFill>
                <a:srgbClr val="C00000"/>
              </a:solidFill>
              <a:latin typeface="Arial Nova Cond" panose="020B0506020202020204" pitchFamily="34" charset="0"/>
            </a:endParaRPr>
          </a:p>
        </p:txBody>
      </p:sp>
      <p:cxnSp>
        <p:nvCxnSpPr>
          <p:cNvPr id="27" name="Összekötő: szögletes 26">
            <a:extLst>
              <a:ext uri="{FF2B5EF4-FFF2-40B4-BE49-F238E27FC236}">
                <a16:creationId xmlns:a16="http://schemas.microsoft.com/office/drawing/2014/main" id="{7E39F30C-7276-4D20-A76F-F0053790412A}"/>
              </a:ext>
            </a:extLst>
          </p:cNvPr>
          <p:cNvCxnSpPr>
            <a:cxnSpLocks/>
            <a:endCxn id="28" idx="1"/>
          </p:cNvCxnSpPr>
          <p:nvPr/>
        </p:nvCxnSpPr>
        <p:spPr>
          <a:xfrm>
            <a:off x="8397210" y="4302637"/>
            <a:ext cx="2250220" cy="226038"/>
          </a:xfrm>
          <a:prstGeom prst="bentConnector3">
            <a:avLst>
              <a:gd name="adj1" fmla="val 45767"/>
            </a:avLst>
          </a:prstGeom>
          <a:ln w="38100">
            <a:solidFill>
              <a:schemeClr val="accent4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Bal oldali kapcsos zárójel 27">
            <a:extLst>
              <a:ext uri="{FF2B5EF4-FFF2-40B4-BE49-F238E27FC236}">
                <a16:creationId xmlns:a16="http://schemas.microsoft.com/office/drawing/2014/main" id="{67D73783-A9B5-4FA1-99C3-ABD7FE0F7891}"/>
              </a:ext>
            </a:extLst>
          </p:cNvPr>
          <p:cNvSpPr/>
          <p:nvPr/>
        </p:nvSpPr>
        <p:spPr>
          <a:xfrm>
            <a:off x="10647430" y="4396088"/>
            <a:ext cx="157486" cy="693773"/>
          </a:xfrm>
          <a:prstGeom prst="leftBrace">
            <a:avLst>
              <a:gd name="adj1" fmla="val 11748"/>
              <a:gd name="adj2" fmla="val 19112"/>
            </a:avLst>
          </a:prstGeom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A90588AC-8B08-7CB2-FA74-5F6BA68D7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32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906623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D618A23A-DC56-03B7-6F54-4FE23BF1F8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at Collider energies: 7.7 to 200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122039E-BEC7-9FEF-488D-C88DF81B3568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64587" y="1227946"/>
                <a:ext cx="3698448" cy="2491882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hu-HU" b="0" dirty="0"/>
                  <a:t>Slow</a:t>
                </a:r>
                <a:r>
                  <a:rPr lang="hu-HU" dirty="0"/>
                  <a:t> </a:t>
                </a:r>
                <a:r>
                  <a:rPr lang="en-US" b="0" dirty="0"/>
                  <a:t>decrease with</a:t>
                </a:r>
                <a:r>
                  <a:rPr lang="hu-HU" b="0" dirty="0"/>
                  <a:t>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/>
                  <a:t> </a:t>
                </a:r>
                <a:br>
                  <a:rPr lang="hu-HU" dirty="0"/>
                </a:br>
                <a:r>
                  <a:rPr lang="en-US" dirty="0"/>
                  <a:t>from 200 to 7.7 GeV</a:t>
                </a:r>
              </a:p>
              <a:p>
                <a:pPr marL="627063" lvl="1"/>
                <a:r>
                  <a:rPr lang="en-US" dirty="0"/>
                  <a:t>Same trend as Gaussian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i="1" dirty="0" smtClean="0"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endParaRPr lang="en-US" dirty="0"/>
              </a:p>
              <a:p>
                <a:r>
                  <a:rPr lang="en-US" dirty="0"/>
                  <a:t>Decrease in R 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:pPr marL="627063" lvl="1"/>
                <a:r>
                  <a:rPr lang="en-US" dirty="0"/>
                  <a:t>Connection to flow</a:t>
                </a:r>
                <a:endParaRPr lang="hu-HU" dirty="0"/>
              </a:p>
              <a:p>
                <a:r>
                  <a:rPr lang="hu-HU" dirty="0"/>
                  <a:t>200 GeV: EPOS </a:t>
                </a:r>
                <a:r>
                  <a:rPr lang="hu-HU" dirty="0" err="1"/>
                  <a:t>close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</a:t>
                </a:r>
                <a:r>
                  <a:rPr lang="hu-HU" dirty="0" err="1"/>
                  <a:t>data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E122039E-BEC7-9FEF-488D-C88DF81B3568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64587" y="1227946"/>
                <a:ext cx="3698448" cy="2491882"/>
              </a:xfrm>
              <a:blipFill>
                <a:blip r:embed="rId2"/>
                <a:stretch>
                  <a:fillRect l="-1483" t="-733" b="-7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B20F9A11-90AB-9A8D-CDBE-FC01812A0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CBF7EB38-48EB-523E-4688-FDCF6ECB5A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63CE4E5-9B31-A715-22C2-44F8F2EE94E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84657" y="1479593"/>
            <a:ext cx="8089414" cy="4752530"/>
          </a:xfrm>
          <a:prstGeom prst="rect">
            <a:avLst/>
          </a:prstGeom>
        </p:spPr>
      </p:pic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FA0E5A9-64E7-4599-9BC9-C1BFB3D9DB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33</a:t>
            </a:fld>
            <a:r>
              <a:rPr lang="en-US" sz="1000" dirty="0"/>
              <a:t>/19</a:t>
            </a:r>
            <a:endParaRPr lang="en-US" dirty="0"/>
          </a:p>
        </p:txBody>
      </p:sp>
      <p:pic>
        <p:nvPicPr>
          <p:cNvPr id="6" name="Kép 5" descr="A képen szöveg, képernyőkép, Betűtípus, diagram látható&#10;&#10;Automatikusan generált leírás">
            <a:extLst>
              <a:ext uri="{FF2B5EF4-FFF2-40B4-BE49-F238E27FC236}">
                <a16:creationId xmlns:a16="http://schemas.microsoft.com/office/drawing/2014/main" id="{3ECD2B2A-7290-042C-3B16-B4A578FA59E1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7677" r="7125"/>
          <a:stretch/>
        </p:blipFill>
        <p:spPr>
          <a:xfrm>
            <a:off x="1106840" y="3566308"/>
            <a:ext cx="2747983" cy="2665815"/>
          </a:xfrm>
          <a:prstGeom prst="rect">
            <a:avLst/>
          </a:prstGeom>
        </p:spPr>
      </p:pic>
      <p:sp>
        <p:nvSpPr>
          <p:cNvPr id="10" name="Szövegdoboz 9">
            <a:extLst>
              <a:ext uri="{FF2B5EF4-FFF2-40B4-BE49-F238E27FC236}">
                <a16:creationId xmlns:a16="http://schemas.microsoft.com/office/drawing/2014/main" id="{099953DC-D352-04CF-66E4-8B491371C31A}"/>
              </a:ext>
            </a:extLst>
          </p:cNvPr>
          <p:cNvSpPr txBox="1"/>
          <p:nvPr/>
        </p:nvSpPr>
        <p:spPr>
          <a:xfrm>
            <a:off x="2192427" y="4316104"/>
            <a:ext cx="6126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b="1" dirty="0">
                <a:latin typeface="Arial" panose="020B0604020202020204" pitchFamily="34" charset="0"/>
                <a:cs typeface="Arial" panose="020B0604020202020204" pitchFamily="34" charset="0"/>
              </a:rPr>
              <a:t>EPOS</a:t>
            </a:r>
            <a:endParaRPr 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48347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234681-4C38-3BD9-937E-2EAC3C150A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467DF7E-21DB-5388-BAFD-459F0DA0F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/>
              <a:t>Results</a:t>
            </a:r>
            <a:r>
              <a:rPr lang="hu-HU" dirty="0"/>
              <a:t> </a:t>
            </a:r>
            <a:r>
              <a:rPr lang="hu-HU" dirty="0" err="1"/>
              <a:t>at</a:t>
            </a:r>
            <a:r>
              <a:rPr lang="hu-HU" dirty="0"/>
              <a:t> </a:t>
            </a:r>
            <a:r>
              <a:rPr lang="hu-HU" dirty="0" err="1"/>
              <a:t>Collider</a:t>
            </a:r>
            <a:r>
              <a:rPr lang="hu-HU" dirty="0"/>
              <a:t> </a:t>
            </a:r>
            <a:r>
              <a:rPr lang="hu-HU" dirty="0" err="1"/>
              <a:t>energies</a:t>
            </a:r>
            <a:r>
              <a:rPr lang="hu-HU" dirty="0"/>
              <a:t>: 7.7 </a:t>
            </a:r>
            <a:r>
              <a:rPr lang="hu-HU" dirty="0" err="1"/>
              <a:t>to</a:t>
            </a:r>
            <a:r>
              <a:rPr lang="hu-HU" dirty="0"/>
              <a:t> 200 GeV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9C91D45C-160B-E1D4-76D9-499ED850AD8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6" y="1254840"/>
                <a:ext cx="3028389" cy="4977283"/>
              </a:xfrm>
            </p:spPr>
            <p:txBody>
              <a:bodyPr>
                <a:normAutofit/>
              </a:bodyPr>
              <a:lstStyle/>
              <a:p>
                <a:r>
                  <a:rPr lang="hu-HU" b="0" dirty="0"/>
                  <a:t>Small, </a:t>
                </a:r>
                <a:r>
                  <a:rPr lang="hu-HU" b="0" dirty="0" err="1"/>
                  <a:t>smooth</a:t>
                </a:r>
                <a:r>
                  <a:rPr lang="hu-HU" b="0" dirty="0"/>
                  <a:t> </a:t>
                </a:r>
                <a:r>
                  <a:rPr lang="hu-HU" b="0" dirty="0" err="1"/>
                  <a:t>increase</a:t>
                </a:r>
                <a:br>
                  <a:rPr lang="hu-HU" b="0" dirty="0"/>
                </a:br>
                <a:r>
                  <a:rPr lang="hu-HU" b="0" dirty="0"/>
                  <a:t>in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b="0" dirty="0"/>
                  <a:t>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hu-HU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hu-HU" dirty="0"/>
                  <a:t> </a:t>
                </a:r>
                <a:br>
                  <a:rPr lang="hu-HU" dirty="0"/>
                </a:br>
                <a:r>
                  <a:rPr lang="hu-HU" dirty="0"/>
                  <a:t>from 200 </a:t>
                </a:r>
                <a:r>
                  <a:rPr lang="hu-HU" dirty="0" err="1"/>
                  <a:t>to</a:t>
                </a:r>
                <a:r>
                  <a:rPr lang="hu-HU" dirty="0"/>
                  <a:t> 7.7 GeV</a:t>
                </a:r>
              </a:p>
              <a:p>
                <a:pPr lvl="1"/>
                <a:r>
                  <a:rPr lang="hu-HU" dirty="0" err="1"/>
                  <a:t>Connection</a:t>
                </a:r>
                <a:r>
                  <a:rPr lang="hu-HU" dirty="0"/>
                  <a:t> </a:t>
                </a:r>
                <a:r>
                  <a:rPr lang="hu-HU" dirty="0" err="1"/>
                  <a:t>to</a:t>
                </a:r>
                <a:r>
                  <a:rPr lang="hu-HU" dirty="0"/>
                  <a:t> </a:t>
                </a:r>
                <a:r>
                  <a:rPr lang="hu-HU" dirty="0" err="1"/>
                  <a:t>decreased</a:t>
                </a:r>
                <a:r>
                  <a:rPr lang="hu-HU" dirty="0"/>
                  <a:t> </a:t>
                </a:r>
                <a:r>
                  <a:rPr lang="hu-HU" dirty="0" err="1"/>
                  <a:t>density</a:t>
                </a:r>
                <a:r>
                  <a:rPr lang="hu-HU" dirty="0"/>
                  <a:t>?</a:t>
                </a:r>
              </a:p>
              <a:p>
                <a:r>
                  <a:rPr lang="hu-HU" dirty="0"/>
                  <a:t>No </a:t>
                </a:r>
                <a:r>
                  <a:rPr lang="hu-HU" dirty="0" err="1"/>
                  <a:t>strong</a:t>
                </a:r>
                <a:r>
                  <a:rPr lang="hu-HU" dirty="0"/>
                  <a:t> </a:t>
                </a:r>
                <a:r>
                  <a:rPr lang="hu-HU" dirty="0" err="1"/>
                  <a:t>dependence</a:t>
                </a:r>
                <a:br>
                  <a:rPr lang="hu-HU" dirty="0"/>
                </a:br>
                <a:r>
                  <a:rPr lang="hu-HU" dirty="0" err="1"/>
                  <a:t>on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hu-HU" dirty="0"/>
              </a:p>
              <a:p>
                <a:r>
                  <a:rPr lang="hu-HU" dirty="0" err="1"/>
                  <a:t>Average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hu-HU" dirty="0"/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hu-HU" dirty="0"/>
                  <a:t>1.33 </a:t>
                </a:r>
                <a:r>
                  <a:rPr lang="hu-HU" dirty="0" err="1"/>
                  <a:t>at</a:t>
                </a:r>
                <a:r>
                  <a:rPr lang="hu-HU" dirty="0"/>
                  <a:t> 200 GeV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lang="hu-HU" dirty="0"/>
                  <a:t>1.62 </a:t>
                </a:r>
                <a:r>
                  <a:rPr lang="hu-HU" dirty="0" err="1"/>
                  <a:t>at</a:t>
                </a:r>
                <a:r>
                  <a:rPr lang="hu-HU" dirty="0"/>
                  <a:t> 7.7 GeV</a:t>
                </a:r>
              </a:p>
              <a:p>
                <a:r>
                  <a:rPr lang="hu-HU" dirty="0" err="1"/>
                  <a:t>Significantly</a:t>
                </a:r>
                <a:r>
                  <a:rPr lang="hu-HU" dirty="0"/>
                  <a:t> </a:t>
                </a:r>
                <a:r>
                  <a:rPr lang="hu-HU" dirty="0" err="1"/>
                  <a:t>below</a:t>
                </a:r>
                <a:r>
                  <a:rPr lang="hu-HU" dirty="0"/>
                  <a:t> 2.0</a:t>
                </a:r>
                <a:br>
                  <a:rPr lang="hu-HU" dirty="0"/>
                </a:br>
                <a:r>
                  <a:rPr lang="hu-HU" dirty="0"/>
                  <a:t>and </a:t>
                </a:r>
                <a:r>
                  <a:rPr lang="hu-HU" dirty="0" err="1"/>
                  <a:t>above</a:t>
                </a:r>
                <a:r>
                  <a:rPr lang="hu-HU" dirty="0"/>
                  <a:t> 1.0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9C91D45C-160B-E1D4-76D9-499ED850AD8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6" y="1254840"/>
                <a:ext cx="3028389" cy="4977283"/>
              </a:xfrm>
              <a:blipFill>
                <a:blip r:embed="rId2"/>
                <a:stretch>
                  <a:fillRect l="-1815" t="-123" b="-36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2A4A58EE-A66E-CCBA-525C-0933CD5328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785D7927-D7B2-124C-B594-B47C65013E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A9BADE76-07AE-11A4-ABB2-247CF3C6501B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5731" y="1481440"/>
            <a:ext cx="8086269" cy="4750683"/>
          </a:xfrm>
          <a:prstGeom prst="rect">
            <a:avLst/>
          </a:prstGeom>
        </p:spPr>
      </p:pic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3C0A7AFB-698B-DD3A-6162-7E71A9C85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34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187246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CC4F72-C2FA-9541-5E8F-79A9332AB0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278F84B2-541F-2B5B-C07B-0EB858DD1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at Collider energies: 7.7 to 200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80A6230C-3CCF-08B1-C34A-87762EABB10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6" y="1254840"/>
                <a:ext cx="3234578" cy="4977283"/>
              </a:xfrm>
            </p:spPr>
            <p:txBody>
              <a:bodyPr>
                <a:normAutofit/>
              </a:bodyPr>
              <a:lstStyle/>
              <a:p>
                <a:r>
                  <a:rPr lang="en-US" b="0" dirty="0"/>
                  <a:t>Clear decrease </a:t>
                </a:r>
                <a:br>
                  <a:rPr lang="en-US" b="0" dirty="0"/>
                </a:br>
                <a:r>
                  <a:rPr lang="en-US" b="0" dirty="0"/>
                  <a:t>in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b="0" dirty="0"/>
                  <a:t>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/>
                  <a:t> </a:t>
                </a:r>
                <a:br>
                  <a:rPr lang="en-US" dirty="0"/>
                </a:br>
                <a:r>
                  <a:rPr lang="en-US" dirty="0"/>
                  <a:t>from 200 to 7.7 GeV</a:t>
                </a:r>
              </a:p>
              <a:p>
                <a:pPr lvl="1"/>
                <a:r>
                  <a:rPr lang="en-US" dirty="0"/>
                  <a:t>Decrease in multiplicity</a:t>
                </a:r>
              </a:p>
              <a:p>
                <a:pPr lvl="1"/>
                <a:r>
                  <a:rPr lang="en-US" dirty="0"/>
                  <a:t>Larger role of halo</a:t>
                </a:r>
              </a:p>
              <a:p>
                <a:r>
                  <a:rPr lang="en-US" dirty="0"/>
                  <a:t>Decrease towards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/>
                  <a:t> values</a:t>
                </a:r>
              </a:p>
              <a:p>
                <a:pPr lvl="1"/>
                <a:r>
                  <a:rPr lang="en-US" dirty="0"/>
                  <a:t>Increase in halo </a:t>
                </a:r>
                <a:br>
                  <a:rPr lang="en-US" dirty="0"/>
                </a:br>
                <a:r>
                  <a:rPr lang="en-US" dirty="0"/>
                  <a:t>for small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Attributed to modified in-medium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′</m:t>
                    </m:r>
                  </m:oMath>
                </a14:m>
                <a:r>
                  <a:rPr lang="en-US" dirty="0"/>
                  <a:t> mass </a:t>
                </a:r>
                <a:r>
                  <a:rPr lang="hu-HU" dirty="0"/>
                  <a:t>in </a:t>
                </a:r>
                <a:r>
                  <a:rPr lang="hu-HU" dirty="0" err="1"/>
                  <a:t>literature</a:t>
                </a:r>
                <a:endParaRPr lang="en-US" dirty="0"/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80A6230C-3CCF-08B1-C34A-87762EABB10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6" y="1254840"/>
                <a:ext cx="3234578" cy="4977283"/>
              </a:xfrm>
              <a:blipFill>
                <a:blip r:embed="rId2"/>
                <a:stretch>
                  <a:fillRect l="-1698" t="-12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426D23F4-3697-2467-67D5-4C989221A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AE924DAA-ACEA-E2CB-F6E0-C3C583D79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10" name="Picture 12">
            <a:extLst>
              <a:ext uri="{FF2B5EF4-FFF2-40B4-BE49-F238E27FC236}">
                <a16:creationId xmlns:a16="http://schemas.microsoft.com/office/drawing/2014/main" id="{611AB67A-CEEC-5464-D52C-5114ABB9633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105731" y="1481440"/>
            <a:ext cx="8086269" cy="4750683"/>
          </a:xfrm>
          <a:prstGeom prst="rect">
            <a:avLst/>
          </a:prstGeom>
        </p:spPr>
      </p:pic>
      <p:sp>
        <p:nvSpPr>
          <p:cNvPr id="8" name="Dia számának helye 7">
            <a:extLst>
              <a:ext uri="{FF2B5EF4-FFF2-40B4-BE49-F238E27FC236}">
                <a16:creationId xmlns:a16="http://schemas.microsoft.com/office/drawing/2014/main" id="{1F596BFB-F8CA-C597-13B4-AA0397DBB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35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95688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73FBB7E4-A461-4EFE-F652-622A4BCEA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/>
              <a:t>Lévy </a:t>
            </a:r>
            <a:r>
              <a:rPr lang="hu-HU" dirty="0" err="1"/>
              <a:t>scale</a:t>
            </a:r>
            <a:r>
              <a:rPr lang="hu-HU" dirty="0"/>
              <a:t> R </a:t>
            </a:r>
            <a:r>
              <a:rPr lang="hu-HU" dirty="0" err="1"/>
              <a:t>at</a:t>
            </a:r>
            <a:r>
              <a:rPr lang="hu-HU" dirty="0"/>
              <a:t> FXT </a:t>
            </a:r>
            <a:r>
              <a:rPr lang="hu-HU" dirty="0" err="1"/>
              <a:t>energies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CF7F2D4-480C-01A7-D3A3-C4C613312F05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54840"/>
                <a:ext cx="11150103" cy="1681791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hu-HU" dirty="0"/>
                  <a:t>Decreases </a:t>
                </a:r>
                <a:r>
                  <a:rPr lang="hu-HU" dirty="0" err="1"/>
                  <a:t>towards</a:t>
                </a:r>
                <a:r>
                  <a:rPr lang="hu-HU" dirty="0"/>
                  <a:t> </a:t>
                </a:r>
                <a:r>
                  <a:rPr lang="hu-HU" dirty="0" err="1"/>
                  <a:t>higher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hu-HU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hu-HU" dirty="0"/>
                  <a:t> and </a:t>
                </a:r>
                <a:r>
                  <a:rPr lang="hu-HU" dirty="0" err="1"/>
                  <a:t>lower</a:t>
                </a:r>
                <a:r>
                  <a:rPr lang="hu-HU" dirty="0"/>
                  <a:t> </a:t>
                </a:r>
                <a:r>
                  <a:rPr lang="hu-HU" dirty="0" err="1"/>
                  <a:t>energies</a:t>
                </a:r>
                <a:r>
                  <a:rPr lang="hu-HU" dirty="0"/>
                  <a:t> </a:t>
                </a:r>
              </a:p>
              <a:p>
                <a:r>
                  <a:rPr lang="hu-HU" dirty="0" err="1"/>
                  <a:t>Small</a:t>
                </a:r>
                <a:r>
                  <a:rPr lang="hu-HU" dirty="0"/>
                  <a:t> </a:t>
                </a:r>
                <a:r>
                  <a:rPr lang="hu-HU" dirty="0" err="1"/>
                  <a:t>systematic</a:t>
                </a:r>
                <a:r>
                  <a:rPr lang="hu-HU" dirty="0"/>
                  <a:t> </a:t>
                </a:r>
                <a:r>
                  <a:rPr lang="hu-HU" dirty="0" err="1"/>
                  <a:t>difference</a:t>
                </a:r>
                <a:r>
                  <a:rPr lang="hu-HU" dirty="0"/>
                  <a:t> </a:t>
                </a:r>
                <a:r>
                  <a:rPr lang="hu-HU" dirty="0" err="1"/>
                  <a:t>between</a:t>
                </a:r>
                <a:r>
                  <a:rPr lang="hu-HU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dirty="0"/>
                  <a:t> </a:t>
                </a:r>
                <a:r>
                  <a:rPr lang="hu-HU" dirty="0" err="1"/>
                  <a:t>pairs</a:t>
                </a:r>
                <a:endParaRPr lang="hu-HU" dirty="0"/>
              </a:p>
              <a:p>
                <a:r>
                  <a:rPr lang="hu-HU" dirty="0" err="1"/>
                  <a:t>Two</a:t>
                </a:r>
                <a:r>
                  <a:rPr lang="hu-HU" dirty="0"/>
                  <a:t> FXT </a:t>
                </a:r>
                <a:r>
                  <a:rPr lang="hu-HU" dirty="0" err="1"/>
                  <a:t>energies</a:t>
                </a:r>
                <a:r>
                  <a:rPr lang="hu-HU" dirty="0"/>
                  <a:t> </a:t>
                </a:r>
                <a:r>
                  <a:rPr lang="hu-HU" dirty="0" err="1"/>
                  <a:t>compatible</a:t>
                </a:r>
                <a:r>
                  <a:rPr lang="hu-HU" dirty="0"/>
                  <a:t> </a:t>
                </a:r>
              </a:p>
              <a:p>
                <a:r>
                  <a:rPr lang="hu-HU" dirty="0"/>
                  <a:t>UrQMD </a:t>
                </a:r>
                <a:r>
                  <a:rPr lang="hu-HU" dirty="0" err="1"/>
                  <a:t>describes</a:t>
                </a:r>
                <a:r>
                  <a:rPr lang="hu-HU" dirty="0"/>
                  <a:t> </a:t>
                </a:r>
                <a:r>
                  <a:rPr lang="hu-HU" dirty="0" err="1"/>
                  <a:t>the</a:t>
                </a:r>
                <a:r>
                  <a:rPr lang="hu-HU" dirty="0"/>
                  <a:t> </a:t>
                </a:r>
                <a:r>
                  <a:rPr lang="hu-HU" dirty="0" err="1"/>
                  <a:t>trends</a:t>
                </a:r>
                <a:r>
                  <a:rPr lang="hu-HU" dirty="0"/>
                  <a:t> </a:t>
                </a:r>
                <a:r>
                  <a:rPr lang="hu-HU" dirty="0" err="1"/>
                  <a:t>qualitatively</a:t>
                </a:r>
                <a:r>
                  <a:rPr lang="hu-HU" dirty="0"/>
                  <a:t> </a:t>
                </a:r>
                <a:r>
                  <a:rPr lang="hu-HU" dirty="0" err="1"/>
                  <a:t>well</a:t>
                </a:r>
                <a:r>
                  <a:rPr lang="hu-HU" dirty="0"/>
                  <a:t>, </a:t>
                </a:r>
                <a:r>
                  <a:rPr lang="hu-HU" dirty="0" err="1"/>
                  <a:t>moderate</a:t>
                </a:r>
                <a:r>
                  <a:rPr lang="hu-HU" dirty="0"/>
                  <a:t> </a:t>
                </a:r>
                <a:r>
                  <a:rPr lang="hu-HU" dirty="0" err="1"/>
                  <a:t>quantitative</a:t>
                </a:r>
                <a:r>
                  <a:rPr lang="hu-HU" dirty="0"/>
                  <a:t> </a:t>
                </a:r>
                <a:r>
                  <a:rPr lang="hu-HU" dirty="0" err="1"/>
                  <a:t>mismatch</a:t>
                </a:r>
                <a:r>
                  <a:rPr lang="hu-HU" dirty="0"/>
                  <a:t>, </a:t>
                </a:r>
                <a:r>
                  <a:rPr lang="hu-HU" dirty="0" err="1"/>
                  <a:t>but</a:t>
                </a:r>
                <a:r>
                  <a:rPr lang="hu-HU" dirty="0"/>
                  <a:t> </a:t>
                </a:r>
                <a:r>
                  <a:rPr lang="hu-HU" dirty="0" err="1"/>
                  <a:t>ran</a:t>
                </a:r>
                <a:r>
                  <a:rPr lang="hu-HU" dirty="0"/>
                  <a:t> </a:t>
                </a:r>
                <a:r>
                  <a:rPr lang="hu-HU" dirty="0" err="1"/>
                  <a:t>only</a:t>
                </a:r>
                <a:r>
                  <a:rPr lang="hu-HU" dirty="0"/>
                  <a:t> </a:t>
                </a:r>
                <a:r>
                  <a:rPr lang="hu-HU" dirty="0" err="1"/>
                  <a:t>until</a:t>
                </a:r>
                <a:r>
                  <a:rPr lang="hu-HU" dirty="0"/>
                  <a:t> 50 </a:t>
                </a:r>
                <a:r>
                  <a:rPr lang="hu-HU" dirty="0" err="1"/>
                  <a:t>fm</a:t>
                </a:r>
                <a:r>
                  <a:rPr lang="hu-HU" dirty="0"/>
                  <a:t>/c</a:t>
                </a: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5CF7F2D4-480C-01A7-D3A3-C4C613312F05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54840"/>
                <a:ext cx="11150103" cy="1681791"/>
              </a:xfrm>
              <a:blipFill>
                <a:blip r:embed="rId2"/>
                <a:stretch>
                  <a:fillRect l="-437" t="-2174" b="-289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990AC4F3-E630-1C36-3A13-C9201D30EA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87B8EAAB-35F3-A5B6-5D11-1B18BC16DE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7" name="Kép 6">
            <a:extLst>
              <a:ext uri="{FF2B5EF4-FFF2-40B4-BE49-F238E27FC236}">
                <a16:creationId xmlns:a16="http://schemas.microsoft.com/office/drawing/2014/main" id="{60E1FDE1-EC08-2F12-90AD-A8E503F8A96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0911" y="2909996"/>
            <a:ext cx="4572000" cy="3375406"/>
          </a:xfrm>
          <a:prstGeom prst="rect">
            <a:avLst/>
          </a:prstGeom>
        </p:spPr>
      </p:pic>
      <p:pic>
        <p:nvPicPr>
          <p:cNvPr id="8" name="Kép 7">
            <a:extLst>
              <a:ext uri="{FF2B5EF4-FFF2-40B4-BE49-F238E27FC236}">
                <a16:creationId xmlns:a16="http://schemas.microsoft.com/office/drawing/2014/main" id="{24B4C9C2-0C73-4987-0731-8C3B68E9AC6B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96001" y="2909996"/>
            <a:ext cx="4572000" cy="3375406"/>
          </a:xfrm>
          <a:prstGeom prst="rect">
            <a:avLst/>
          </a:prstGeom>
        </p:spPr>
      </p:pic>
      <p:sp>
        <p:nvSpPr>
          <p:cNvPr id="10" name="Dia számának helye 9">
            <a:extLst>
              <a:ext uri="{FF2B5EF4-FFF2-40B4-BE49-F238E27FC236}">
                <a16:creationId xmlns:a16="http://schemas.microsoft.com/office/drawing/2014/main" id="{1A34F742-ED60-BD88-3C35-D7F7ADD59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36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6" name="Szövegdoboz 5">
            <a:extLst>
              <a:ext uri="{FF2B5EF4-FFF2-40B4-BE49-F238E27FC236}">
                <a16:creationId xmlns:a16="http://schemas.microsoft.com/office/drawing/2014/main" id="{CA45C438-E1E6-244D-76AA-0B3C5727FA13}"/>
              </a:ext>
            </a:extLst>
          </p:cNvPr>
          <p:cNvSpPr txBox="1"/>
          <p:nvPr/>
        </p:nvSpPr>
        <p:spPr>
          <a:xfrm>
            <a:off x="6881811" y="5980380"/>
            <a:ext cx="229285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u-HU" dirty="0"/>
              <a:t>D. Kincses, CPOD 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9379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ím 4">
            <a:extLst>
              <a:ext uri="{FF2B5EF4-FFF2-40B4-BE49-F238E27FC236}">
                <a16:creationId xmlns:a16="http://schemas.microsoft.com/office/drawing/2014/main" id="{0FECAF0D-7E19-4A9A-A3E4-DCC8F63E8E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Why Do Lévy shapes appear, why is it important?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Tartalom helye 5">
                <a:extLst>
                  <a:ext uri="{FF2B5EF4-FFF2-40B4-BE49-F238E27FC236}">
                    <a16:creationId xmlns:a16="http://schemas.microsoft.com/office/drawing/2014/main" id="{CF40B467-142A-4530-9153-1E1EBBB6454D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98191"/>
                <a:ext cx="11150103" cy="5049043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A more comprehensive list of possible reasons:</a:t>
                </a:r>
              </a:p>
              <a:p>
                <a:pPr lvl="1"/>
                <a:r>
                  <a:rPr lang="en-US" dirty="0">
                    <a:solidFill>
                      <a:schemeClr val="accent5"/>
                    </a:solidFill>
                  </a:rPr>
                  <a:t>Jet fragmentation (Csörgő, Hegyi, Novák, </a:t>
                </a:r>
                <a:r>
                  <a:rPr lang="en-US" dirty="0" err="1">
                    <a:solidFill>
                      <a:schemeClr val="accent5"/>
                    </a:solidFill>
                  </a:rPr>
                  <a:t>Zajc</a:t>
                </a:r>
                <a:r>
                  <a:rPr lang="en-US" dirty="0">
                    <a:solidFill>
                      <a:schemeClr val="accent5"/>
                    </a:solidFill>
                  </a:rPr>
                  <a:t>, Acta </a:t>
                </a:r>
                <a:r>
                  <a:rPr lang="en-US" dirty="0" err="1">
                    <a:solidFill>
                      <a:schemeClr val="accent5"/>
                    </a:solidFill>
                  </a:rPr>
                  <a:t>Phys.Polon</a:t>
                </a:r>
                <a:r>
                  <a:rPr lang="en-US" dirty="0">
                    <a:solidFill>
                      <a:schemeClr val="accent5"/>
                    </a:solidFill>
                  </a:rPr>
                  <a:t>. B36 (2005) 329-337)</a:t>
                </a:r>
              </a:p>
              <a:p>
                <a:pPr lvl="2"/>
                <a:r>
                  <a:rPr lang="en-US" dirty="0">
                    <a:solidFill>
                      <a:schemeClr val="accent5"/>
                    </a:solidFill>
                    <a:cs typeface="Calibri" panose="020F0502020204030204" pitchFamily="34" charset="0"/>
                  </a:rPr>
                  <a:t>See also </a:t>
                </a:r>
                <a:r>
                  <a:rPr lang="hu-HU" dirty="0" err="1">
                    <a:solidFill>
                      <a:schemeClr val="accent5"/>
                    </a:solidFill>
                    <a:cs typeface="Calibri" panose="020F0502020204030204" pitchFamily="34" charset="0"/>
                  </a:rPr>
                  <a:t>Caucal</a:t>
                </a:r>
                <a:r>
                  <a:rPr lang="hu-HU" dirty="0">
                    <a:solidFill>
                      <a:schemeClr val="accent5"/>
                    </a:solidFill>
                    <a:cs typeface="Calibri" panose="020F0502020204030204" pitchFamily="34" charset="0"/>
                  </a:rPr>
                  <a:t>, </a:t>
                </a:r>
                <a:r>
                  <a:rPr lang="hu-HU" dirty="0" err="1">
                    <a:solidFill>
                      <a:schemeClr val="accent5"/>
                    </a:solidFill>
                    <a:cs typeface="Calibri" panose="020F0502020204030204" pitchFamily="34" charset="0"/>
                  </a:rPr>
                  <a:t>Mehtar</a:t>
                </a:r>
                <a:r>
                  <a:rPr lang="hu-HU" dirty="0">
                    <a:solidFill>
                      <a:schemeClr val="accent5"/>
                    </a:solidFill>
                    <a:cs typeface="Calibri" panose="020F0502020204030204" pitchFamily="34" charset="0"/>
                  </a:rPr>
                  <a:t>-Tani, JHEP 09 (2022) 023</a:t>
                </a:r>
                <a:endParaRPr lang="en-US" dirty="0">
                  <a:solidFill>
                    <a:schemeClr val="accent5"/>
                  </a:solidFill>
                  <a:cs typeface="Calibri" panose="020F0502020204030204" pitchFamily="34" charset="0"/>
                </a:endParaRPr>
              </a:p>
              <a:p>
                <a:pPr lvl="2"/>
                <a:r>
                  <a:rPr lang="en-US" dirty="0">
                    <a:solidFill>
                      <a:schemeClr val="accent5"/>
                    </a:solidFill>
                    <a:cs typeface="Calibri" panose="020F0502020204030204" pitchFamily="34" charset="0"/>
                  </a:rPr>
                  <a:t>Important 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𝑒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accent5"/>
                            </a:solidFill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dirty="0">
                    <a:solidFill>
                      <a:schemeClr val="accent5"/>
                    </a:solidFill>
                    <a:cs typeface="Calibri" panose="020F0502020204030204" pitchFamily="34" charset="0"/>
                  </a:rPr>
                  <a:t> and other small systems</a:t>
                </a:r>
              </a:p>
              <a:p>
                <a:pPr lvl="1"/>
                <a:r>
                  <a:rPr lang="en-US" dirty="0">
                    <a:solidFill>
                      <a:srgbClr val="FF7F0E"/>
                    </a:solidFill>
                  </a:rPr>
                  <a:t>Critical phenomena (Csörgő, Hegyi, Novák, </a:t>
                </a:r>
                <a:r>
                  <a:rPr lang="en-US" dirty="0" err="1">
                    <a:solidFill>
                      <a:srgbClr val="FF7F0E"/>
                    </a:solidFill>
                  </a:rPr>
                  <a:t>Zajc</a:t>
                </a:r>
                <a:r>
                  <a:rPr lang="en-US" dirty="0">
                    <a:solidFill>
                      <a:srgbClr val="FF7F0E"/>
                    </a:solidFill>
                  </a:rPr>
                  <a:t>,  AIP </a:t>
                </a:r>
                <a:r>
                  <a:rPr lang="en-US" dirty="0" err="1">
                    <a:solidFill>
                      <a:srgbClr val="FF7F0E"/>
                    </a:solidFill>
                  </a:rPr>
                  <a:t>Conf.Proc</a:t>
                </a:r>
                <a:r>
                  <a:rPr lang="en-US" dirty="0">
                    <a:solidFill>
                      <a:srgbClr val="FF7F0E"/>
                    </a:solidFill>
                  </a:rPr>
                  <a:t>. 828 (2006) no.1, 525-532)</a:t>
                </a:r>
              </a:p>
              <a:p>
                <a:pPr lvl="2"/>
                <a:r>
                  <a:rPr lang="hu-HU" dirty="0" err="1">
                    <a:solidFill>
                      <a:srgbClr val="FF7F0E"/>
                    </a:solidFill>
                    <a:cs typeface="Calibri" panose="020F0502020204030204" pitchFamily="34" charset="0"/>
                  </a:rPr>
                  <a:t>Role</a:t>
                </a:r>
                <a:r>
                  <a:rPr lang="hu-HU" dirty="0">
                    <a:solidFill>
                      <a:srgbClr val="FF7F0E"/>
                    </a:solidFill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solidFill>
                      <a:srgbClr val="FF7F0E"/>
                    </a:solidFill>
                    <a:cs typeface="Calibri" panose="020F0502020204030204" pitchFamily="34" charset="0"/>
                  </a:rPr>
                  <a:t>in the </a:t>
                </a:r>
                <a:r>
                  <a:rPr lang="hu-HU" dirty="0" err="1">
                    <a:solidFill>
                      <a:srgbClr val="FF7F0E"/>
                    </a:solidFill>
                    <a:cs typeface="Calibri" panose="020F0502020204030204" pitchFamily="34" charset="0"/>
                  </a:rPr>
                  <a:t>few</a:t>
                </a:r>
                <a:r>
                  <a:rPr lang="en-US" dirty="0">
                    <a:solidFill>
                      <a:srgbClr val="FF7F0E"/>
                    </a:solidFill>
                    <a:cs typeface="Calibri" panose="020F0502020204030204" pitchFamily="34" charset="0"/>
                  </a:rPr>
                  <a:t> GeV region?</a:t>
                </a:r>
                <a:r>
                  <a:rPr lang="hu-HU" dirty="0">
                    <a:solidFill>
                      <a:srgbClr val="FF7F0E"/>
                    </a:solidFill>
                    <a:cs typeface="Calibri" panose="020F0502020204030204" pitchFamily="34" charset="0"/>
                  </a:rPr>
                  <a:t> </a:t>
                </a:r>
                <a:r>
                  <a:rPr lang="hu-HU" dirty="0" err="1">
                    <a:solidFill>
                      <a:srgbClr val="FF7F0E"/>
                    </a:solidFill>
                    <a:cs typeface="Calibri" panose="020F0502020204030204" pitchFamily="34" charset="0"/>
                  </a:rPr>
                  <a:t>Affected</a:t>
                </a:r>
                <a:r>
                  <a:rPr lang="hu-HU" dirty="0">
                    <a:solidFill>
                      <a:srgbClr val="FF7F0E"/>
                    </a:solidFill>
                    <a:cs typeface="Calibri" panose="020F0502020204030204" pitchFamily="34" charset="0"/>
                  </a:rPr>
                  <a:t> </a:t>
                </a:r>
                <a:r>
                  <a:rPr lang="hu-HU" dirty="0" err="1">
                    <a:solidFill>
                      <a:srgbClr val="FF7F0E"/>
                    </a:solidFill>
                    <a:cs typeface="Calibri" panose="020F0502020204030204" pitchFamily="34" charset="0"/>
                  </a:rPr>
                  <a:t>by</a:t>
                </a:r>
                <a:r>
                  <a:rPr lang="hu-HU" dirty="0">
                    <a:solidFill>
                      <a:srgbClr val="FF7F0E"/>
                    </a:solidFill>
                    <a:cs typeface="Calibri" panose="020F0502020204030204" pitchFamily="34" charset="0"/>
                  </a:rPr>
                  <a:t> </a:t>
                </a:r>
                <a:r>
                  <a:rPr lang="hu-HU" dirty="0" err="1">
                    <a:solidFill>
                      <a:srgbClr val="FF7F0E"/>
                    </a:solidFill>
                    <a:cs typeface="Calibri" panose="020F0502020204030204" pitchFamily="34" charset="0"/>
                  </a:rPr>
                  <a:t>finite</a:t>
                </a:r>
                <a:r>
                  <a:rPr lang="hu-HU" dirty="0">
                    <a:solidFill>
                      <a:srgbClr val="FF7F0E"/>
                    </a:solidFill>
                    <a:cs typeface="Calibri" panose="020F0502020204030204" pitchFamily="34" charset="0"/>
                  </a:rPr>
                  <a:t> </a:t>
                </a:r>
                <a:r>
                  <a:rPr lang="hu-HU" dirty="0" err="1">
                    <a:solidFill>
                      <a:srgbClr val="FF7F0E"/>
                    </a:solidFill>
                    <a:cs typeface="Calibri" panose="020F0502020204030204" pitchFamily="34" charset="0"/>
                  </a:rPr>
                  <a:t>size</a:t>
                </a:r>
                <a:r>
                  <a:rPr lang="hu-HU" dirty="0">
                    <a:solidFill>
                      <a:srgbClr val="FF7F0E"/>
                    </a:solidFill>
                    <a:cs typeface="Calibri" panose="020F0502020204030204" pitchFamily="34" charset="0"/>
                  </a:rPr>
                  <a:t> </a:t>
                </a:r>
                <a:r>
                  <a:rPr lang="hu-HU" dirty="0" err="1">
                    <a:solidFill>
                      <a:srgbClr val="FF7F0E"/>
                    </a:solidFill>
                    <a:cs typeface="Calibri" panose="020F0502020204030204" pitchFamily="34" charset="0"/>
                  </a:rPr>
                  <a:t>effects</a:t>
                </a:r>
                <a:r>
                  <a:rPr lang="hu-HU" dirty="0">
                    <a:solidFill>
                      <a:srgbClr val="FF7F0E"/>
                    </a:solidFill>
                    <a:cs typeface="Calibri" panose="020F0502020204030204" pitchFamily="34" charset="0"/>
                  </a:rPr>
                  <a:t>?</a:t>
                </a:r>
                <a:endParaRPr lang="en-US" dirty="0">
                  <a:solidFill>
                    <a:srgbClr val="FF7F0E"/>
                  </a:solidFill>
                  <a:cs typeface="Calibri" panose="020F0502020204030204" pitchFamily="34" charset="0"/>
                </a:endParaRPr>
              </a:p>
              <a:p>
                <a:pPr lvl="1"/>
                <a:r>
                  <a:rPr lang="en-US" dirty="0">
                    <a:cs typeface="Calibri" panose="020F0502020204030204" pitchFamily="34" charset="0"/>
                  </a:rPr>
                  <a:t>Directional or event averaging</a:t>
                </a:r>
                <a:r>
                  <a:rPr lang="hu-HU" dirty="0">
                    <a:cs typeface="Calibri" panose="020F0502020204030204" pitchFamily="34" charset="0"/>
                  </a:rPr>
                  <a:t> </a:t>
                </a:r>
                <a:r>
                  <a:rPr lang="en-US" dirty="0">
                    <a:cs typeface="Calibri" panose="020F0502020204030204" pitchFamily="34" charset="0"/>
                  </a:rPr>
                  <a:t>(</a:t>
                </a:r>
                <a:r>
                  <a:rPr lang="en-US" dirty="0" err="1">
                    <a:cs typeface="Calibri" panose="020F0502020204030204" pitchFamily="34" charset="0"/>
                  </a:rPr>
                  <a:t>Cimerman</a:t>
                </a:r>
                <a:r>
                  <a:rPr lang="en-US" dirty="0">
                    <a:cs typeface="Calibri" panose="020F0502020204030204" pitchFamily="34" charset="0"/>
                  </a:rPr>
                  <a:t> et al., </a:t>
                </a:r>
                <a:r>
                  <a:rPr lang="en-US" dirty="0" err="1">
                    <a:cs typeface="Calibri" panose="020F0502020204030204" pitchFamily="34" charset="0"/>
                  </a:rPr>
                  <a:t>Phys.Part.Nucl</a:t>
                </a:r>
                <a:r>
                  <a:rPr lang="en-US" dirty="0">
                    <a:cs typeface="Calibri" panose="020F0502020204030204" pitchFamily="34" charset="0"/>
                  </a:rPr>
                  <a:t>. 51 (2020) 282)</a:t>
                </a:r>
              </a:p>
              <a:p>
                <a:pPr lvl="2"/>
                <a:r>
                  <a:rPr lang="en-US" dirty="0">
                    <a:cs typeface="Calibri" panose="020F0502020204030204" pitchFamily="34" charset="0"/>
                  </a:rPr>
                  <a:t>Ruled out by event-by-event and 3D analyses</a:t>
                </a:r>
              </a:p>
              <a:p>
                <a:pPr lvl="1"/>
                <a:r>
                  <a:rPr lang="en-US" dirty="0">
                    <a:solidFill>
                      <a:schemeClr val="accent1"/>
                    </a:solidFill>
                    <a:cs typeface="Calibri" panose="020F0502020204030204" pitchFamily="34" charset="0"/>
                  </a:rPr>
                  <a:t>Lévy walk (BJP37(2007); PRB103(2021), Entropy24(2022); PLB847(2023); arXiv:2409.10373)</a:t>
                </a:r>
              </a:p>
              <a:p>
                <a:pPr lvl="2"/>
                <a:r>
                  <a:rPr lang="en-US" dirty="0">
                    <a:solidFill>
                      <a:schemeClr val="accent1"/>
                    </a:solidFill>
                    <a:cs typeface="Calibri" panose="020F0502020204030204" pitchFamily="34" charset="0"/>
                  </a:rPr>
                  <a:t>Only plausible explanation at high energies</a:t>
                </a:r>
              </a:p>
              <a:p>
                <a:r>
                  <a:rPr lang="en-US" dirty="0">
                    <a:cs typeface="Calibri" panose="020F0502020204030204" pitchFamily="34" charset="0"/>
                  </a:rPr>
                  <a:t>Importance of utilizing Lévy sources, leaving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𝛼</m:t>
                    </m:r>
                  </m:oMath>
                </a14:m>
                <a:r>
                  <a:rPr lang="en-US" dirty="0">
                    <a:cs typeface="Calibri" panose="020F0502020204030204" pitchFamily="34" charset="0"/>
                  </a:rPr>
                  <a:t> as parameter:</a:t>
                </a:r>
              </a:p>
              <a:p>
                <a:pPr lvl="1"/>
                <a:r>
                  <a:rPr lang="en-US" dirty="0">
                    <a:cs typeface="Calibri" panose="020F0502020204030204" pitchFamily="34" charset="0"/>
                  </a:rPr>
                  <a:t>Measuring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𝛼</m:t>
                    </m:r>
                  </m:oMath>
                </a14:m>
                <a:r>
                  <a:rPr lang="en-US" dirty="0">
                    <a:cs typeface="Calibri" panose="020F0502020204030204" pitchFamily="34" charset="0"/>
                  </a:rPr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𝑅</m:t>
                    </m:r>
                  </m:oMath>
                </a14:m>
                <a:r>
                  <a:rPr lang="en-US" dirty="0">
                    <a:cs typeface="Calibri" panose="020F0502020204030204" pitchFamily="34" charset="0"/>
                  </a:rPr>
                  <a:t>: quark-hadron transition, critical point, </a:t>
                </a:r>
                <a:r>
                  <a:rPr lang="en-US" dirty="0" err="1">
                    <a:cs typeface="Calibri" panose="020F0502020204030204" pitchFamily="34" charset="0"/>
                  </a:rPr>
                  <a:t>etc</a:t>
                </a:r>
                <a:endParaRPr lang="en-US" dirty="0">
                  <a:cs typeface="Calibri" panose="020F0502020204030204" pitchFamily="34" charset="0"/>
                </a:endParaRPr>
              </a:p>
              <a:p>
                <a:pPr lvl="1"/>
                <a:r>
                  <a:rPr lang="en-US" dirty="0">
                    <a:cs typeface="Calibri" panose="020F0502020204030204" pitchFamily="34" charset="0"/>
                  </a:rPr>
                  <a:t>Measuring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𝜆</m:t>
                    </m:r>
                  </m:oMath>
                </a14:m>
                <a:r>
                  <a:rPr lang="en-US" dirty="0">
                    <a:cs typeface="Calibri" panose="020F0502020204030204" pitchFamily="34" charset="0"/>
                  </a:rPr>
                  <a:t>: In-medium mass modification, coherent pion production</a:t>
                </a:r>
              </a:p>
            </p:txBody>
          </p:sp>
        </mc:Choice>
        <mc:Fallback>
          <p:sp>
            <p:nvSpPr>
              <p:cNvPr id="6" name="Tartalom helye 5">
                <a:extLst>
                  <a:ext uri="{FF2B5EF4-FFF2-40B4-BE49-F238E27FC236}">
                    <a16:creationId xmlns:a16="http://schemas.microsoft.com/office/drawing/2014/main" id="{CF40B467-142A-4530-9153-1E1EBBB6454D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98191"/>
                <a:ext cx="11150103" cy="5049043"/>
              </a:xfrm>
              <a:blipFill>
                <a:blip r:embed="rId2"/>
                <a:stretch>
                  <a:fillRect l="-492" t="-60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Dátum helye 1">
            <a:extLst>
              <a:ext uri="{FF2B5EF4-FFF2-40B4-BE49-F238E27FC236}">
                <a16:creationId xmlns:a16="http://schemas.microsoft.com/office/drawing/2014/main" id="{E3E62A5F-3AD4-F235-475C-96976558CA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3" name="Élőláb helye 2">
            <a:extLst>
              <a:ext uri="{FF2B5EF4-FFF2-40B4-BE49-F238E27FC236}">
                <a16:creationId xmlns:a16="http://schemas.microsoft.com/office/drawing/2014/main" id="{C2828723-44FE-C9C3-AEE4-54F0C66E67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sp>
        <p:nvSpPr>
          <p:cNvPr id="14" name="Szabadkézi sokszög: alakzat 13">
            <a:extLst>
              <a:ext uri="{FF2B5EF4-FFF2-40B4-BE49-F238E27FC236}">
                <a16:creationId xmlns:a16="http://schemas.microsoft.com/office/drawing/2014/main" id="{247DB876-890D-3916-C46B-35FA4A0C5CC0}"/>
              </a:ext>
            </a:extLst>
          </p:cNvPr>
          <p:cNvSpPr/>
          <p:nvPr/>
        </p:nvSpPr>
        <p:spPr>
          <a:xfrm>
            <a:off x="9578340" y="1821180"/>
            <a:ext cx="1346835" cy="283845"/>
          </a:xfrm>
          <a:custGeom>
            <a:avLst/>
            <a:gdLst>
              <a:gd name="connsiteX0" fmla="*/ 0 w 1628775"/>
              <a:gd name="connsiteY0" fmla="*/ 46546 h 246571"/>
              <a:gd name="connsiteX1" fmla="*/ 1028700 w 1628775"/>
              <a:gd name="connsiteY1" fmla="*/ 8446 h 246571"/>
              <a:gd name="connsiteX2" fmla="*/ 1200150 w 1628775"/>
              <a:gd name="connsiteY2" fmla="*/ 189421 h 246571"/>
              <a:gd name="connsiteX3" fmla="*/ 1628775 w 1628775"/>
              <a:gd name="connsiteY3" fmla="*/ 246571 h 246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8775" h="246571">
                <a:moveTo>
                  <a:pt x="0" y="46546"/>
                </a:moveTo>
                <a:cubicBezTo>
                  <a:pt x="414337" y="15589"/>
                  <a:pt x="828675" y="-15367"/>
                  <a:pt x="1028700" y="8446"/>
                </a:cubicBezTo>
                <a:cubicBezTo>
                  <a:pt x="1228725" y="32258"/>
                  <a:pt x="1100138" y="149734"/>
                  <a:pt x="1200150" y="189421"/>
                </a:cubicBezTo>
                <a:cubicBezTo>
                  <a:pt x="1300162" y="229108"/>
                  <a:pt x="1464468" y="237839"/>
                  <a:pt x="1628775" y="246571"/>
                </a:cubicBezTo>
              </a:path>
            </a:pathLst>
          </a:custGeom>
          <a:noFill/>
          <a:ln>
            <a:solidFill>
              <a:schemeClr val="accent5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Szabadkézi sokszög: alakzat 18">
            <a:extLst>
              <a:ext uri="{FF2B5EF4-FFF2-40B4-BE49-F238E27FC236}">
                <a16:creationId xmlns:a16="http://schemas.microsoft.com/office/drawing/2014/main" id="{08A2A7D3-A035-695A-B22C-3C4D1420B94C}"/>
              </a:ext>
            </a:extLst>
          </p:cNvPr>
          <p:cNvSpPr/>
          <p:nvPr/>
        </p:nvSpPr>
        <p:spPr>
          <a:xfrm>
            <a:off x="8991600" y="4596881"/>
            <a:ext cx="1094791" cy="924827"/>
          </a:xfrm>
          <a:custGeom>
            <a:avLst/>
            <a:gdLst>
              <a:gd name="connsiteX0" fmla="*/ 0 w 1333500"/>
              <a:gd name="connsiteY0" fmla="*/ 36001 h 1953024"/>
              <a:gd name="connsiteX1" fmla="*/ 295275 w 1333500"/>
              <a:gd name="connsiteY1" fmla="*/ 226501 h 1953024"/>
              <a:gd name="connsiteX2" fmla="*/ 600075 w 1333500"/>
              <a:gd name="connsiteY2" fmla="*/ 1750501 h 1953024"/>
              <a:gd name="connsiteX3" fmla="*/ 1333500 w 1333500"/>
              <a:gd name="connsiteY3" fmla="*/ 1893376 h 1953024"/>
              <a:gd name="connsiteX0" fmla="*/ 1 w 1038226"/>
              <a:gd name="connsiteY0" fmla="*/ 0 h 1726523"/>
              <a:gd name="connsiteX1" fmla="*/ 304801 w 1038226"/>
              <a:gd name="connsiteY1" fmla="*/ 1524000 h 1726523"/>
              <a:gd name="connsiteX2" fmla="*/ 1038226 w 1038226"/>
              <a:gd name="connsiteY2" fmla="*/ 1666875 h 1726523"/>
              <a:gd name="connsiteX0" fmla="*/ 0 w 1574320"/>
              <a:gd name="connsiteY0" fmla="*/ 0 h 1862207"/>
              <a:gd name="connsiteX1" fmla="*/ 840895 w 1574320"/>
              <a:gd name="connsiteY1" fmla="*/ 1659684 h 1862207"/>
              <a:gd name="connsiteX2" fmla="*/ 1574320 w 1574320"/>
              <a:gd name="connsiteY2" fmla="*/ 1802559 h 1862207"/>
              <a:gd name="connsiteX0" fmla="*/ 0 w 1574320"/>
              <a:gd name="connsiteY0" fmla="*/ 0 h 1862207"/>
              <a:gd name="connsiteX1" fmla="*/ 840895 w 1574320"/>
              <a:gd name="connsiteY1" fmla="*/ 1659684 h 1862207"/>
              <a:gd name="connsiteX2" fmla="*/ 1574320 w 1574320"/>
              <a:gd name="connsiteY2" fmla="*/ 1802559 h 18622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74320" h="1862207">
                <a:moveTo>
                  <a:pt x="0" y="0"/>
                </a:moveTo>
                <a:cubicBezTo>
                  <a:pt x="345085" y="299318"/>
                  <a:pt x="667858" y="1381872"/>
                  <a:pt x="840895" y="1659684"/>
                </a:cubicBezTo>
                <a:cubicBezTo>
                  <a:pt x="1013933" y="1937497"/>
                  <a:pt x="1294126" y="1870028"/>
                  <a:pt x="1574320" y="1802559"/>
                </a:cubicBezTo>
              </a:path>
            </a:pathLst>
          </a:custGeom>
          <a:noFill/>
          <a:ln>
            <a:solidFill>
              <a:schemeClr val="accent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1" name="Kép 30">
            <a:extLst>
              <a:ext uri="{FF2B5EF4-FFF2-40B4-BE49-F238E27FC236}">
                <a16:creationId xmlns:a16="http://schemas.microsoft.com/office/drawing/2014/main" id="{56FD51D2-AF81-A060-C76E-AFDF34800B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4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925175" y="1201780"/>
            <a:ext cx="1133475" cy="1299200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6ACCBE51-BFCF-505F-023F-F679AE017679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10086391" y="4357021"/>
            <a:ext cx="2105609" cy="1877729"/>
          </a:xfrm>
          <a:prstGeom prst="rect">
            <a:avLst/>
          </a:prstGeom>
        </p:spPr>
      </p:pic>
      <p:sp>
        <p:nvSpPr>
          <p:cNvPr id="4" name="Dia számának helye 3">
            <a:extLst>
              <a:ext uri="{FF2B5EF4-FFF2-40B4-BE49-F238E27FC236}">
                <a16:creationId xmlns:a16="http://schemas.microsoft.com/office/drawing/2014/main" id="{01927B4A-8FA7-C437-24AE-83E81CDFA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4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D9017651-DC5F-F7D8-F89B-76AFE0E94FD0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Szabadkézi sokszög: alakzat 7">
            <a:extLst>
              <a:ext uri="{FF2B5EF4-FFF2-40B4-BE49-F238E27FC236}">
                <a16:creationId xmlns:a16="http://schemas.microsoft.com/office/drawing/2014/main" id="{BD636888-49EA-F142-AA6B-DE5594A3C277}"/>
              </a:ext>
            </a:extLst>
          </p:cNvPr>
          <p:cNvSpPr/>
          <p:nvPr/>
        </p:nvSpPr>
        <p:spPr>
          <a:xfrm>
            <a:off x="9851511" y="2438577"/>
            <a:ext cx="750232" cy="398856"/>
          </a:xfrm>
          <a:custGeom>
            <a:avLst/>
            <a:gdLst>
              <a:gd name="connsiteX0" fmla="*/ 0 w 866775"/>
              <a:gd name="connsiteY0" fmla="*/ 0 h 1028700"/>
              <a:gd name="connsiteX1" fmla="*/ 381000 w 866775"/>
              <a:gd name="connsiteY1" fmla="*/ 266700 h 1028700"/>
              <a:gd name="connsiteX2" fmla="*/ 466725 w 866775"/>
              <a:gd name="connsiteY2" fmla="*/ 885825 h 1028700"/>
              <a:gd name="connsiteX3" fmla="*/ 866775 w 866775"/>
              <a:gd name="connsiteY3" fmla="*/ 1028700 h 1028700"/>
              <a:gd name="connsiteX0" fmla="*/ 0 w 702246"/>
              <a:gd name="connsiteY0" fmla="*/ 0 h 1018419"/>
              <a:gd name="connsiteX1" fmla="*/ 381000 w 702246"/>
              <a:gd name="connsiteY1" fmla="*/ 266700 h 1018419"/>
              <a:gd name="connsiteX2" fmla="*/ 466725 w 702246"/>
              <a:gd name="connsiteY2" fmla="*/ 885825 h 1018419"/>
              <a:gd name="connsiteX3" fmla="*/ 702246 w 702246"/>
              <a:gd name="connsiteY3" fmla="*/ 1018419 h 1018419"/>
              <a:gd name="connsiteX0" fmla="*/ 0 w 702246"/>
              <a:gd name="connsiteY0" fmla="*/ 0 h 1018419"/>
              <a:gd name="connsiteX1" fmla="*/ 387855 w 702246"/>
              <a:gd name="connsiteY1" fmla="*/ 184445 h 1018419"/>
              <a:gd name="connsiteX2" fmla="*/ 466725 w 702246"/>
              <a:gd name="connsiteY2" fmla="*/ 885825 h 1018419"/>
              <a:gd name="connsiteX3" fmla="*/ 702246 w 702246"/>
              <a:gd name="connsiteY3" fmla="*/ 1018419 h 1018419"/>
              <a:gd name="connsiteX0" fmla="*/ 0 w 702246"/>
              <a:gd name="connsiteY0" fmla="*/ 0 h 1023124"/>
              <a:gd name="connsiteX1" fmla="*/ 387855 w 702246"/>
              <a:gd name="connsiteY1" fmla="*/ 184445 h 1023124"/>
              <a:gd name="connsiteX2" fmla="*/ 411882 w 702246"/>
              <a:gd name="connsiteY2" fmla="*/ 937234 h 1023124"/>
              <a:gd name="connsiteX3" fmla="*/ 702246 w 702246"/>
              <a:gd name="connsiteY3" fmla="*/ 1018419 h 1023124"/>
              <a:gd name="connsiteX0" fmla="*/ 0 w 599415"/>
              <a:gd name="connsiteY0" fmla="*/ 0 h 997199"/>
              <a:gd name="connsiteX1" fmla="*/ 387855 w 599415"/>
              <a:gd name="connsiteY1" fmla="*/ 184445 h 997199"/>
              <a:gd name="connsiteX2" fmla="*/ 411882 w 599415"/>
              <a:gd name="connsiteY2" fmla="*/ 937234 h 997199"/>
              <a:gd name="connsiteX3" fmla="*/ 599415 w 599415"/>
              <a:gd name="connsiteY3" fmla="*/ 956726 h 997199"/>
              <a:gd name="connsiteX0" fmla="*/ 0 w 599415"/>
              <a:gd name="connsiteY0" fmla="*/ 0 h 979045"/>
              <a:gd name="connsiteX1" fmla="*/ 387855 w 599415"/>
              <a:gd name="connsiteY1" fmla="*/ 184445 h 979045"/>
              <a:gd name="connsiteX2" fmla="*/ 411882 w 599415"/>
              <a:gd name="connsiteY2" fmla="*/ 937234 h 979045"/>
              <a:gd name="connsiteX3" fmla="*/ 599415 w 599415"/>
              <a:gd name="connsiteY3" fmla="*/ 956726 h 979045"/>
              <a:gd name="connsiteX0" fmla="*/ 0 w 599415"/>
              <a:gd name="connsiteY0" fmla="*/ 0 h 979045"/>
              <a:gd name="connsiteX1" fmla="*/ 387855 w 599415"/>
              <a:gd name="connsiteY1" fmla="*/ 184445 h 979045"/>
              <a:gd name="connsiteX2" fmla="*/ 411882 w 599415"/>
              <a:gd name="connsiteY2" fmla="*/ 937234 h 979045"/>
              <a:gd name="connsiteX3" fmla="*/ 599415 w 599415"/>
              <a:gd name="connsiteY3" fmla="*/ 956726 h 979045"/>
              <a:gd name="connsiteX0" fmla="*/ 0 w 599415"/>
              <a:gd name="connsiteY0" fmla="*/ 0 h 978337"/>
              <a:gd name="connsiteX1" fmla="*/ 387855 w 599415"/>
              <a:gd name="connsiteY1" fmla="*/ 184445 h 978337"/>
              <a:gd name="connsiteX2" fmla="*/ 411882 w 599415"/>
              <a:gd name="connsiteY2" fmla="*/ 937234 h 978337"/>
              <a:gd name="connsiteX3" fmla="*/ 599415 w 599415"/>
              <a:gd name="connsiteY3" fmla="*/ 956726 h 978337"/>
              <a:gd name="connsiteX0" fmla="*/ 0 w 599415"/>
              <a:gd name="connsiteY0" fmla="*/ 0 h 978337"/>
              <a:gd name="connsiteX1" fmla="*/ 387855 w 599415"/>
              <a:gd name="connsiteY1" fmla="*/ 184445 h 978337"/>
              <a:gd name="connsiteX2" fmla="*/ 400957 w 599415"/>
              <a:gd name="connsiteY2" fmla="*/ 937234 h 978337"/>
              <a:gd name="connsiteX3" fmla="*/ 599415 w 599415"/>
              <a:gd name="connsiteY3" fmla="*/ 956726 h 978337"/>
              <a:gd name="connsiteX0" fmla="*/ 0 w 599415"/>
              <a:gd name="connsiteY0" fmla="*/ 0 h 997038"/>
              <a:gd name="connsiteX1" fmla="*/ 387855 w 599415"/>
              <a:gd name="connsiteY1" fmla="*/ 184445 h 997038"/>
              <a:gd name="connsiteX2" fmla="*/ 400957 w 599415"/>
              <a:gd name="connsiteY2" fmla="*/ 937234 h 997038"/>
              <a:gd name="connsiteX3" fmla="*/ 599415 w 599415"/>
              <a:gd name="connsiteY3" fmla="*/ 956726 h 997038"/>
              <a:gd name="connsiteX0" fmla="*/ 0 w 628550"/>
              <a:gd name="connsiteY0" fmla="*/ 0 h 972955"/>
              <a:gd name="connsiteX1" fmla="*/ 387855 w 628550"/>
              <a:gd name="connsiteY1" fmla="*/ 184445 h 972955"/>
              <a:gd name="connsiteX2" fmla="*/ 400957 w 628550"/>
              <a:gd name="connsiteY2" fmla="*/ 937234 h 972955"/>
              <a:gd name="connsiteX3" fmla="*/ 628550 w 628550"/>
              <a:gd name="connsiteY3" fmla="*/ 866599 h 972955"/>
              <a:gd name="connsiteX0" fmla="*/ 0 w 628550"/>
              <a:gd name="connsiteY0" fmla="*/ 0 h 988373"/>
              <a:gd name="connsiteX1" fmla="*/ 387855 w 628550"/>
              <a:gd name="connsiteY1" fmla="*/ 184445 h 988373"/>
              <a:gd name="connsiteX2" fmla="*/ 400957 w 628550"/>
              <a:gd name="connsiteY2" fmla="*/ 937234 h 988373"/>
              <a:gd name="connsiteX3" fmla="*/ 628550 w 628550"/>
              <a:gd name="connsiteY3" fmla="*/ 866599 h 988373"/>
              <a:gd name="connsiteX0" fmla="*/ 0 w 628550"/>
              <a:gd name="connsiteY0" fmla="*/ 0 h 866598"/>
              <a:gd name="connsiteX1" fmla="*/ 387855 w 628550"/>
              <a:gd name="connsiteY1" fmla="*/ 184445 h 866598"/>
              <a:gd name="connsiteX2" fmla="*/ 628550 w 628550"/>
              <a:gd name="connsiteY2" fmla="*/ 866599 h 866598"/>
              <a:gd name="connsiteX0" fmla="*/ 0 w 573707"/>
              <a:gd name="connsiteY0" fmla="*/ 389457 h 685623"/>
              <a:gd name="connsiteX1" fmla="*/ 333012 w 573707"/>
              <a:gd name="connsiteY1" fmla="*/ 3468 h 685623"/>
              <a:gd name="connsiteX2" fmla="*/ 573707 w 573707"/>
              <a:gd name="connsiteY2" fmla="*/ 685622 h 685623"/>
              <a:gd name="connsiteX0" fmla="*/ 0 w 573707"/>
              <a:gd name="connsiteY0" fmla="*/ 402332 h 698497"/>
              <a:gd name="connsiteX1" fmla="*/ 333012 w 573707"/>
              <a:gd name="connsiteY1" fmla="*/ 16343 h 698497"/>
              <a:gd name="connsiteX2" fmla="*/ 573707 w 573707"/>
              <a:gd name="connsiteY2" fmla="*/ 698497 h 698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73707" h="698497">
                <a:moveTo>
                  <a:pt x="0" y="402332"/>
                </a:moveTo>
                <a:cubicBezTo>
                  <a:pt x="165316" y="11520"/>
                  <a:pt x="237394" y="-33018"/>
                  <a:pt x="333012" y="16343"/>
                </a:cubicBezTo>
                <a:cubicBezTo>
                  <a:pt x="428630" y="65704"/>
                  <a:pt x="523562" y="556382"/>
                  <a:pt x="573707" y="698497"/>
                </a:cubicBezTo>
              </a:path>
            </a:pathLst>
          </a:custGeom>
          <a:noFill/>
          <a:ln>
            <a:solidFill>
              <a:srgbClr val="FF7F0E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9" name="Kép 8">
            <a:extLst>
              <a:ext uri="{FF2B5EF4-FFF2-40B4-BE49-F238E27FC236}">
                <a16:creationId xmlns:a16="http://schemas.microsoft.com/office/drawing/2014/main" id="{BE463F47-C15F-6C73-35F9-3CD43364F12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51757" y="2907420"/>
            <a:ext cx="1900764" cy="1452503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5A983321-ACBB-7608-4BD2-35419B75A8EC}"/>
                  </a:ext>
                </a:extLst>
              </p:cNvPr>
              <p:cNvSpPr txBox="1"/>
              <p:nvPr/>
            </p:nvSpPr>
            <p:spPr>
              <a:xfrm>
                <a:off x="11066319" y="2552566"/>
                <a:ext cx="724557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hu-HU" sz="2400" b="0" i="1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𝛼</m:t>
                      </m:r>
                      <m:r>
                        <a:rPr lang="hu-HU" sz="2400" b="0" i="1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hu-HU" sz="2400" b="0" i="1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hu-HU" sz="2400" b="0" i="1" smtClean="0">
                          <a:solidFill>
                            <a:srgbClr val="FF7F0E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2400" dirty="0">
                  <a:solidFill>
                    <a:srgbClr val="FF7F0E"/>
                  </a:solidFill>
                </a:endParaRPr>
              </a:p>
            </p:txBody>
          </p:sp>
        </mc:Choice>
        <mc:Fallback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5A983321-ACBB-7608-4BD2-35419B75A8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066319" y="2552566"/>
                <a:ext cx="724557" cy="369332"/>
              </a:xfrm>
              <a:prstGeom prst="rect">
                <a:avLst/>
              </a:prstGeom>
              <a:blipFill>
                <a:blip r:embed="rId6"/>
                <a:stretch>
                  <a:fillRect l="-4202" r="-13445" b="-3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69554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88C834DA-B05E-D1E7-F9B2-50C80C163E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Lévy processes in Nature and in scattering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48273396-EEC9-5F90-7132-C4811C7EC2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Lévy walk and Lévy flight</a:t>
            </a:r>
            <a:r>
              <a:rPr lang="hu-HU" dirty="0"/>
              <a:t>:</a:t>
            </a:r>
            <a:r>
              <a:rPr lang="en-US" dirty="0"/>
              <a:t> known in ecology, climatology, etc.</a:t>
            </a:r>
          </a:p>
          <a:p>
            <a:pPr lvl="1"/>
            <a:r>
              <a:rPr lang="en-US" dirty="0"/>
              <a:t>If step</a:t>
            </a:r>
            <a:r>
              <a:rPr lang="hu-HU" dirty="0"/>
              <a:t> </a:t>
            </a:r>
            <a:r>
              <a:rPr lang="en-US" dirty="0"/>
              <a:t>size distribution has no finite width:</a:t>
            </a:r>
            <a:br>
              <a:rPr lang="en-US" dirty="0"/>
            </a:br>
            <a:r>
              <a:rPr lang="en-US" dirty="0"/>
              <a:t>generalized central limit theorem, Lévy-stable limiting distributions</a:t>
            </a:r>
          </a:p>
          <a:p>
            <a:r>
              <a:rPr lang="en-US" dirty="0"/>
              <a:t>In HIC: increasing mean free path, step</a:t>
            </a:r>
            <a:r>
              <a:rPr lang="hu-HU" dirty="0"/>
              <a:t> </a:t>
            </a:r>
            <a:r>
              <a:rPr lang="en-US" dirty="0"/>
              <a:t>size increase</a:t>
            </a:r>
            <a:r>
              <a:rPr lang="hu-HU" dirty="0"/>
              <a:t>s</a:t>
            </a:r>
            <a:endParaRPr lang="en-US" dirty="0"/>
          </a:p>
          <a:p>
            <a:pPr lvl="1"/>
            <a:r>
              <a:rPr lang="en-US" dirty="0"/>
              <a:t>Seen in expansion under Coulomb potential in solid-state physics</a:t>
            </a:r>
          </a:p>
          <a:p>
            <a:r>
              <a:rPr lang="en-US" dirty="0"/>
              <a:t>Observed in UrQMD [arXiv:</a:t>
            </a:r>
            <a:r>
              <a:rPr lang="en-US" dirty="0">
                <a:hlinkClick r:id="rId2"/>
              </a:rPr>
              <a:t>2409.10373</a:t>
            </a:r>
            <a:r>
              <a:rPr lang="en-US" dirty="0"/>
              <a:t>]</a:t>
            </a:r>
          </a:p>
          <a:p>
            <a:pPr lvl="1"/>
            <a:r>
              <a:rPr lang="en-US" dirty="0"/>
              <a:t>Scatterings, decays, coalescence (no Coulomb scattering)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ABEFD56B-3C44-8745-9671-EF4F63466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528E106-B0E2-523C-F955-C0B4D8D10D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88538D71-9783-CDFD-3C2B-1157653424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402" y="1772816"/>
            <a:ext cx="4245968" cy="431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Szövegdoboz 7">
            <a:extLst>
              <a:ext uri="{FF2B5EF4-FFF2-40B4-BE49-F238E27FC236}">
                <a16:creationId xmlns:a16="http://schemas.microsoft.com/office/drawing/2014/main" id="{5A67C4B8-3F93-4A43-FFE1-9A8D912978F0}"/>
              </a:ext>
            </a:extLst>
          </p:cNvPr>
          <p:cNvSpPr txBox="1"/>
          <p:nvPr/>
        </p:nvSpPr>
        <p:spPr>
          <a:xfrm>
            <a:off x="7892402" y="1403484"/>
            <a:ext cx="424596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/>
              <a:t>E. I. Kiselev, </a:t>
            </a:r>
            <a:r>
              <a:rPr lang="en-US" dirty="0">
                <a:hlinkClick r:id="rId4"/>
              </a:rPr>
              <a:t>Phys. Rev. B 103, 235116 (2021)</a:t>
            </a:r>
            <a:endParaRPr lang="en-US" dirty="0"/>
          </a:p>
        </p:txBody>
      </p:sp>
      <p:pic>
        <p:nvPicPr>
          <p:cNvPr id="9" name="Kép 8" descr="A képen diagram, sor, tervezés látható&#10;&#10;Automatikusan generált leírás">
            <a:extLst>
              <a:ext uri="{FF2B5EF4-FFF2-40B4-BE49-F238E27FC236}">
                <a16:creationId xmlns:a16="http://schemas.microsoft.com/office/drawing/2014/main" id="{74A41BC0-D81F-462F-6EB8-EEB15C419328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01" t="14860" r="18255" b="6811"/>
          <a:stretch/>
        </p:blipFill>
        <p:spPr>
          <a:xfrm>
            <a:off x="430333" y="4193376"/>
            <a:ext cx="2419544" cy="2092026"/>
          </a:xfrm>
          <a:prstGeom prst="rect">
            <a:avLst/>
          </a:prstGeom>
        </p:spPr>
      </p:pic>
      <p:pic>
        <p:nvPicPr>
          <p:cNvPr id="10" name="Kép 9" descr="A képen diagram, sor, Diagram, tervezés látható&#10;&#10;Automatikusan generált leírás">
            <a:extLst>
              <a:ext uri="{FF2B5EF4-FFF2-40B4-BE49-F238E27FC236}">
                <a16:creationId xmlns:a16="http://schemas.microsoft.com/office/drawing/2014/main" id="{66051DEA-84D9-18CD-16FF-A1A8DE0F7EEE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23" t="17858" r="15371" b="7797"/>
          <a:stretch/>
        </p:blipFill>
        <p:spPr>
          <a:xfrm>
            <a:off x="3097528" y="4204841"/>
            <a:ext cx="2197416" cy="1985614"/>
          </a:xfrm>
          <a:prstGeom prst="rect">
            <a:avLst/>
          </a:prstGeom>
        </p:spPr>
      </p:pic>
      <p:pic>
        <p:nvPicPr>
          <p:cNvPr id="11" name="Kép 10" descr="A képen diagram, sor, tervezés látható&#10;&#10;Automatikusan generált leírás">
            <a:extLst>
              <a:ext uri="{FF2B5EF4-FFF2-40B4-BE49-F238E27FC236}">
                <a16:creationId xmlns:a16="http://schemas.microsoft.com/office/drawing/2014/main" id="{15555F73-477E-31F6-75E2-730EA07F2161}"/>
              </a:ext>
            </a:extLst>
          </p:cNvPr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3" t="10314" r="6544" b="4545"/>
          <a:stretch/>
        </p:blipFill>
        <p:spPr>
          <a:xfrm>
            <a:off x="5542595" y="4193376"/>
            <a:ext cx="2105224" cy="1857211"/>
          </a:xfrm>
          <a:prstGeom prst="rect">
            <a:avLst/>
          </a:prstGeom>
        </p:spPr>
      </p:pic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90A0229D-6F64-8686-3191-6DC6AF56C0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5</a:t>
            </a:fld>
            <a:r>
              <a:rPr lang="en-US" sz="1000" dirty="0"/>
              <a:t>/19</a:t>
            </a:r>
            <a:endParaRPr lang="en-US" dirty="0"/>
          </a:p>
        </p:txBody>
      </p:sp>
      <p:sp>
        <p:nvSpPr>
          <p:cNvPr id="12" name="Téglalap 11">
            <a:extLst>
              <a:ext uri="{FF2B5EF4-FFF2-40B4-BE49-F238E27FC236}">
                <a16:creationId xmlns:a16="http://schemas.microsoft.com/office/drawing/2014/main" id="{7576DE1B-0F07-F3B6-1CB3-5D91F0E620C1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1912747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Kép 23">
            <a:extLst>
              <a:ext uri="{FF2B5EF4-FFF2-40B4-BE49-F238E27FC236}">
                <a16:creationId xmlns:a16="http://schemas.microsoft.com/office/drawing/2014/main" id="{8E3B3B6E-CC05-DE7F-9AC5-F12368CCB477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85046" y="3727678"/>
            <a:ext cx="3765144" cy="2273295"/>
          </a:xfrm>
          <a:prstGeom prst="rect">
            <a:avLst/>
          </a:prstGeom>
        </p:spPr>
      </p:pic>
      <p:sp>
        <p:nvSpPr>
          <p:cNvPr id="2" name="Cím 1">
            <a:extLst>
              <a:ext uri="{FF2B5EF4-FFF2-40B4-BE49-F238E27FC236}">
                <a16:creationId xmlns:a16="http://schemas.microsoft.com/office/drawing/2014/main" id="{57C81BA0-EF79-E7AB-9E59-AA87DA23CA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Charged Cloud:  Another interesting effect</a:t>
            </a:r>
          </a:p>
        </p:txBody>
      </p:sp>
      <p:sp>
        <p:nvSpPr>
          <p:cNvPr id="3" name="Tartalom helye 2">
            <a:extLst>
              <a:ext uri="{FF2B5EF4-FFF2-40B4-BE49-F238E27FC236}">
                <a16:creationId xmlns:a16="http://schemas.microsoft.com/office/drawing/2014/main" id="{0D9AB30D-565E-927C-F326-73BA8EE347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975" y="1218981"/>
            <a:ext cx="11150103" cy="248317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Coulomb potential: infinite range, affecting evolution for a long time</a:t>
            </a:r>
          </a:p>
          <a:p>
            <a:r>
              <a:rPr lang="en-US" dirty="0"/>
              <a:t>Solid-state physics (as mentioned on previous slide): may cause Lévy flight and power-law tails</a:t>
            </a:r>
          </a:p>
          <a:p>
            <a:r>
              <a:rPr lang="en-US" dirty="0"/>
              <a:t>Another interesting effect: distortion of flight paths after kinetic freeze-out</a:t>
            </a:r>
          </a:p>
          <a:p>
            <a:pPr lvl="1"/>
            <a:r>
              <a:rPr lang="en-US" dirty="0"/>
              <a:t>Phase shift, similarly to an </a:t>
            </a:r>
            <a:r>
              <a:rPr lang="en-US" dirty="0" err="1"/>
              <a:t>Aharonov</a:t>
            </a:r>
            <a:r>
              <a:rPr lang="en-US" dirty="0"/>
              <a:t>-Bohm effect</a:t>
            </a:r>
            <a:br>
              <a:rPr lang="en-US" dirty="0"/>
            </a:br>
            <a:r>
              <a:rPr lang="en-US" dirty="0"/>
              <a:t>(arXiv:</a:t>
            </a:r>
            <a:r>
              <a:rPr lang="en-US" dirty="0">
                <a:hlinkClick r:id="rId3"/>
              </a:rPr>
              <a:t>2007.07167</a:t>
            </a:r>
            <a:r>
              <a:rPr lang="en-US" dirty="0"/>
              <a:t> and arXiv:</a:t>
            </a:r>
            <a:r>
              <a:rPr lang="en-US" dirty="0">
                <a:hlinkClick r:id="rId4"/>
              </a:rPr>
              <a:t>2410.15525</a:t>
            </a:r>
            <a:r>
              <a:rPr lang="en-US" dirty="0"/>
              <a:t>)</a:t>
            </a:r>
          </a:p>
          <a:p>
            <a:r>
              <a:rPr lang="en-US" dirty="0"/>
              <a:t>Phase shift decreases correlation strengths</a:t>
            </a:r>
          </a:p>
        </p:txBody>
      </p:sp>
      <p:sp>
        <p:nvSpPr>
          <p:cNvPr id="4" name="Dátum helye 3">
            <a:extLst>
              <a:ext uri="{FF2B5EF4-FFF2-40B4-BE49-F238E27FC236}">
                <a16:creationId xmlns:a16="http://schemas.microsoft.com/office/drawing/2014/main" id="{C8A75BFD-7699-7E51-DB33-100913642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9ED02684-1A9A-95B6-AA51-CA9B792A3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DB8A8839-9CED-A44A-1598-44A807EBCEE6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552957" y="2427167"/>
            <a:ext cx="2259209" cy="1534365"/>
          </a:xfrm>
          <a:prstGeom prst="rect">
            <a:avLst/>
          </a:prstGeom>
        </p:spPr>
      </p:pic>
      <p:pic>
        <p:nvPicPr>
          <p:cNvPr id="10" name="Kép 9">
            <a:extLst>
              <a:ext uri="{FF2B5EF4-FFF2-40B4-BE49-F238E27FC236}">
                <a16:creationId xmlns:a16="http://schemas.microsoft.com/office/drawing/2014/main" id="{D59BA669-CAF4-9ED1-99F8-105DCB7E1496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244489" y="4383740"/>
            <a:ext cx="2678922" cy="184838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6" name="Szövegdoboz 15">
                <a:extLst>
                  <a:ext uri="{FF2B5EF4-FFF2-40B4-BE49-F238E27FC236}">
                    <a16:creationId xmlns:a16="http://schemas.microsoft.com/office/drawing/2014/main" id="{6D949AB7-BBB3-B6C1-6354-FBE42446F4B1}"/>
                  </a:ext>
                </a:extLst>
              </p:cNvPr>
              <p:cNvSpPr txBox="1"/>
              <p:nvPr/>
            </p:nvSpPr>
            <p:spPr>
              <a:xfrm>
                <a:off x="2209424" y="4123901"/>
                <a:ext cx="291682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A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A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A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6" name="Szövegdoboz 15">
                <a:extLst>
                  <a:ext uri="{FF2B5EF4-FFF2-40B4-BE49-F238E27FC236}">
                    <a16:creationId xmlns:a16="http://schemas.microsoft.com/office/drawing/2014/main" id="{6D949AB7-BBB3-B6C1-6354-FBE42446F4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09424" y="4123901"/>
                <a:ext cx="291682" cy="553998"/>
              </a:xfrm>
              <a:prstGeom prst="rect">
                <a:avLst/>
              </a:prstGeom>
              <a:blipFill>
                <a:blip r:embed="rId7"/>
                <a:stretch>
                  <a:fillRect l="-18750" r="-6250" b="-8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zövegdoboz 16">
            <a:extLst>
              <a:ext uri="{FF2B5EF4-FFF2-40B4-BE49-F238E27FC236}">
                <a16:creationId xmlns:a16="http://schemas.microsoft.com/office/drawing/2014/main" id="{BCCA6DC2-4988-1518-4607-A16BB9CC13A9}"/>
              </a:ext>
            </a:extLst>
          </p:cNvPr>
          <p:cNvSpPr txBox="1"/>
          <p:nvPr/>
        </p:nvSpPr>
        <p:spPr>
          <a:xfrm>
            <a:off x="9501308" y="2142366"/>
            <a:ext cx="2362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exaggerated illustration</a:t>
            </a:r>
          </a:p>
        </p:txBody>
      </p:sp>
      <p:sp>
        <p:nvSpPr>
          <p:cNvPr id="18" name="Szövegdoboz 17">
            <a:extLst>
              <a:ext uri="{FF2B5EF4-FFF2-40B4-BE49-F238E27FC236}">
                <a16:creationId xmlns:a16="http://schemas.microsoft.com/office/drawing/2014/main" id="{01D21BBC-0459-8C12-665D-059BA0B2EA9C}"/>
              </a:ext>
            </a:extLst>
          </p:cNvPr>
          <p:cNvSpPr txBox="1"/>
          <p:nvPr/>
        </p:nvSpPr>
        <p:spPr>
          <a:xfrm>
            <a:off x="9449660" y="4061667"/>
            <a:ext cx="2587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simulated transverse path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Szövegdoboz 24">
                <a:extLst>
                  <a:ext uri="{FF2B5EF4-FFF2-40B4-BE49-F238E27FC236}">
                    <a16:creationId xmlns:a16="http://schemas.microsoft.com/office/drawing/2014/main" id="{2A4434B9-B8D3-6B81-5527-59CDA6445925}"/>
                  </a:ext>
                </a:extLst>
              </p:cNvPr>
              <p:cNvSpPr txBox="1"/>
              <p:nvPr/>
            </p:nvSpPr>
            <p:spPr>
              <a:xfrm rot="16200000">
                <a:off x="1122840" y="3900181"/>
                <a:ext cx="562590" cy="38555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2,3</m:t>
                          </m:r>
                        </m:sub>
                      </m:sSub>
                    </m:oMath>
                  </m:oMathPara>
                </a14:m>
                <a:endParaRPr lang="en-US" sz="2400" dirty="0"/>
              </a:p>
            </p:txBody>
          </p:sp>
        </mc:Choice>
        <mc:Fallback xmlns="">
          <p:sp>
            <p:nvSpPr>
              <p:cNvPr id="25" name="Szövegdoboz 24">
                <a:extLst>
                  <a:ext uri="{FF2B5EF4-FFF2-40B4-BE49-F238E27FC236}">
                    <a16:creationId xmlns:a16="http://schemas.microsoft.com/office/drawing/2014/main" id="{2A4434B9-B8D3-6B81-5527-59CDA644592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1122840" y="3900181"/>
                <a:ext cx="562590" cy="385555"/>
              </a:xfrm>
              <a:prstGeom prst="rect">
                <a:avLst/>
              </a:prstGeom>
              <a:blipFill>
                <a:blip r:embed="rId8"/>
                <a:stretch>
                  <a:fillRect t="-2151" r="-11111" b="-118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Szövegdoboz 25">
                <a:extLst>
                  <a:ext uri="{FF2B5EF4-FFF2-40B4-BE49-F238E27FC236}">
                    <a16:creationId xmlns:a16="http://schemas.microsoft.com/office/drawing/2014/main" id="{DF3CA342-A182-9B2F-0031-6D15555B4CAB}"/>
                  </a:ext>
                </a:extLst>
              </p:cNvPr>
              <p:cNvSpPr txBox="1"/>
              <p:nvPr/>
            </p:nvSpPr>
            <p:spPr>
              <a:xfrm>
                <a:off x="3971323" y="5932789"/>
                <a:ext cx="132876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latin typeface="Cambria Math" panose="02040503050406030204" pitchFamily="18" charset="0"/>
                          </a:rPr>
                          <m:t>fireball</m:t>
                        </m:r>
                      </m:sub>
                    </m:sSub>
                  </m:oMath>
                </a14:m>
                <a:r>
                  <a:rPr lang="en-US" sz="2000" dirty="0"/>
                  <a:t> [</a:t>
                </a:r>
                <a:r>
                  <a:rPr lang="en-US" sz="2000" dirty="0" err="1"/>
                  <a:t>fm</a:t>
                </a:r>
                <a:r>
                  <a:rPr lang="en-US" sz="2000" dirty="0"/>
                  <a:t>]</a:t>
                </a:r>
              </a:p>
            </p:txBody>
          </p:sp>
        </mc:Choice>
        <mc:Fallback xmlns="">
          <p:sp>
            <p:nvSpPr>
              <p:cNvPr id="26" name="Szövegdoboz 25">
                <a:extLst>
                  <a:ext uri="{FF2B5EF4-FFF2-40B4-BE49-F238E27FC236}">
                    <a16:creationId xmlns:a16="http://schemas.microsoft.com/office/drawing/2014/main" id="{DF3CA342-A182-9B2F-0031-6D15555B4C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1323" y="5932789"/>
                <a:ext cx="1328762" cy="307777"/>
              </a:xfrm>
              <a:prstGeom prst="rect">
                <a:avLst/>
              </a:prstGeom>
              <a:blipFill>
                <a:blip r:embed="rId9"/>
                <a:stretch>
                  <a:fillRect l="-6422" t="-25490" r="-11009" b="-49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Egyenes összekötő nyíllal 29">
            <a:extLst>
              <a:ext uri="{FF2B5EF4-FFF2-40B4-BE49-F238E27FC236}">
                <a16:creationId xmlns:a16="http://schemas.microsoft.com/office/drawing/2014/main" id="{206D5AAF-8FED-D3FF-F675-E649C6DE2EEA}"/>
              </a:ext>
            </a:extLst>
          </p:cNvPr>
          <p:cNvCxnSpPr/>
          <p:nvPr/>
        </p:nvCxnSpPr>
        <p:spPr>
          <a:xfrm flipH="1">
            <a:off x="5521909" y="3811663"/>
            <a:ext cx="735105" cy="0"/>
          </a:xfrm>
          <a:prstGeom prst="straightConnector1">
            <a:avLst/>
          </a:prstGeom>
          <a:ln>
            <a:solidFill>
              <a:srgbClr val="00A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Egyenes összekötő nyíllal 30">
            <a:extLst>
              <a:ext uri="{FF2B5EF4-FFF2-40B4-BE49-F238E27FC236}">
                <a16:creationId xmlns:a16="http://schemas.microsoft.com/office/drawing/2014/main" id="{B28CCAFE-6A51-A989-7996-5F46DAFCEB2B}"/>
              </a:ext>
            </a:extLst>
          </p:cNvPr>
          <p:cNvCxnSpPr>
            <a:cxnSpLocks/>
          </p:cNvCxnSpPr>
          <p:nvPr/>
        </p:nvCxnSpPr>
        <p:spPr>
          <a:xfrm flipH="1">
            <a:off x="5553267" y="5488063"/>
            <a:ext cx="735105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Szövegdoboz 31">
                <a:extLst>
                  <a:ext uri="{FF2B5EF4-FFF2-40B4-BE49-F238E27FC236}">
                    <a16:creationId xmlns:a16="http://schemas.microsoft.com/office/drawing/2014/main" id="{603B9290-D5A8-B379-E72C-6C1F58763455}"/>
                  </a:ext>
                </a:extLst>
              </p:cNvPr>
              <p:cNvSpPr txBox="1"/>
              <p:nvPr/>
            </p:nvSpPr>
            <p:spPr>
              <a:xfrm>
                <a:off x="5613924" y="3854292"/>
                <a:ext cx="721288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00A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00A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00A000"/>
                              </a:solidFill>
                              <a:latin typeface="Cambria Math" panose="02040503050406030204" pitchFamily="18" charset="0"/>
                            </a:rPr>
                            <m:t>3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00A000"/>
                          </a:solidFill>
                          <a:latin typeface="Cambria Math" panose="02040503050406030204" pitchFamily="18" charset="0"/>
                        </a:rPr>
                        <m:t>=5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2" name="Szövegdoboz 31">
                <a:extLst>
                  <a:ext uri="{FF2B5EF4-FFF2-40B4-BE49-F238E27FC236}">
                    <a16:creationId xmlns:a16="http://schemas.microsoft.com/office/drawing/2014/main" id="{603B9290-D5A8-B379-E72C-6C1F587634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13924" y="3854292"/>
                <a:ext cx="721288" cy="276999"/>
              </a:xfrm>
              <a:prstGeom prst="rect">
                <a:avLst/>
              </a:prstGeom>
              <a:blipFill>
                <a:blip r:embed="rId10"/>
                <a:stretch>
                  <a:fillRect l="-6780" r="-7627" b="-173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Szövegdoboz 33">
                <a:extLst>
                  <a:ext uri="{FF2B5EF4-FFF2-40B4-BE49-F238E27FC236}">
                    <a16:creationId xmlns:a16="http://schemas.microsoft.com/office/drawing/2014/main" id="{0FEE4C48-57BC-3163-4A23-07FB8DBD9875}"/>
                  </a:ext>
                </a:extLst>
              </p:cNvPr>
              <p:cNvSpPr txBox="1"/>
              <p:nvPr/>
            </p:nvSpPr>
            <p:spPr>
              <a:xfrm>
                <a:off x="5553267" y="5112022"/>
                <a:ext cx="871800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𝜆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en-US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34" name="Szövegdoboz 33">
                <a:extLst>
                  <a:ext uri="{FF2B5EF4-FFF2-40B4-BE49-F238E27FC236}">
                    <a16:creationId xmlns:a16="http://schemas.microsoft.com/office/drawing/2014/main" id="{0FEE4C48-57BC-3163-4A23-07FB8DBD987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3267" y="5112022"/>
                <a:ext cx="871800" cy="369332"/>
              </a:xfrm>
              <a:prstGeom prst="rect">
                <a:avLst/>
              </a:prstGeom>
              <a:blipFill>
                <a:blip r:embed="rId11"/>
                <a:stretch>
                  <a:fillRect b="-1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Szövegdoboz 34">
            <a:extLst>
              <a:ext uri="{FF2B5EF4-FFF2-40B4-BE49-F238E27FC236}">
                <a16:creationId xmlns:a16="http://schemas.microsoft.com/office/drawing/2014/main" id="{ECFF8D3E-D342-2D6C-E63E-ACD0D7AEB911}"/>
              </a:ext>
            </a:extLst>
          </p:cNvPr>
          <p:cNvSpPr txBox="1"/>
          <p:nvPr/>
        </p:nvSpPr>
        <p:spPr>
          <a:xfrm>
            <a:off x="5679243" y="4330730"/>
            <a:ext cx="25329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 A-B effect, pure core,</a:t>
            </a:r>
          </a:p>
          <a:p>
            <a:r>
              <a:rPr lang="en-US" dirty="0"/>
              <a:t>fully chaotic source</a:t>
            </a:r>
          </a:p>
        </p:txBody>
      </p:sp>
      <p:cxnSp>
        <p:nvCxnSpPr>
          <p:cNvPr id="37" name="Egyenes összekötő nyíllal 36">
            <a:extLst>
              <a:ext uri="{FF2B5EF4-FFF2-40B4-BE49-F238E27FC236}">
                <a16:creationId xmlns:a16="http://schemas.microsoft.com/office/drawing/2014/main" id="{4EE82E1D-A966-8701-22A0-89B9D748ECCF}"/>
              </a:ext>
            </a:extLst>
          </p:cNvPr>
          <p:cNvCxnSpPr>
            <a:cxnSpLocks/>
          </p:cNvCxnSpPr>
          <p:nvPr/>
        </p:nvCxnSpPr>
        <p:spPr>
          <a:xfrm flipH="1" flipV="1">
            <a:off x="6425067" y="4061667"/>
            <a:ext cx="73879" cy="29840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gyenes összekötő nyíllal 37">
            <a:extLst>
              <a:ext uri="{FF2B5EF4-FFF2-40B4-BE49-F238E27FC236}">
                <a16:creationId xmlns:a16="http://schemas.microsoft.com/office/drawing/2014/main" id="{AE88ED2A-BAB5-AE72-56EC-9C752E1DEE67}"/>
              </a:ext>
            </a:extLst>
          </p:cNvPr>
          <p:cNvCxnSpPr>
            <a:cxnSpLocks/>
            <a:endCxn id="34" idx="3"/>
          </p:cNvCxnSpPr>
          <p:nvPr/>
        </p:nvCxnSpPr>
        <p:spPr>
          <a:xfrm flipH="1">
            <a:off x="6425067" y="4949645"/>
            <a:ext cx="73524" cy="347043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Dia számának helye 8">
            <a:extLst>
              <a:ext uri="{FF2B5EF4-FFF2-40B4-BE49-F238E27FC236}">
                <a16:creationId xmlns:a16="http://schemas.microsoft.com/office/drawing/2014/main" id="{B75CC2DB-CDAE-B339-08FB-5AEAD84D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6</a:t>
            </a:fld>
            <a:r>
              <a:rPr lang="en-US" sz="1000" dirty="0"/>
              <a:t>/17</a:t>
            </a:r>
            <a:endParaRPr lang="en-US" dirty="0"/>
          </a:p>
        </p:txBody>
      </p:sp>
      <p:pic>
        <p:nvPicPr>
          <p:cNvPr id="11" name="Kép 10">
            <a:extLst>
              <a:ext uri="{FF2B5EF4-FFF2-40B4-BE49-F238E27FC236}">
                <a16:creationId xmlns:a16="http://schemas.microsoft.com/office/drawing/2014/main" id="{90313C83-E072-1DF3-1580-57FC344A7D64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82140" y="2594308"/>
            <a:ext cx="2259209" cy="1448642"/>
          </a:xfrm>
          <a:prstGeom prst="rect">
            <a:avLst/>
          </a:prstGeom>
        </p:spPr>
      </p:pic>
      <p:sp>
        <p:nvSpPr>
          <p:cNvPr id="19" name="Nyíl: balra-jobbra mutató 18">
            <a:extLst>
              <a:ext uri="{FF2B5EF4-FFF2-40B4-BE49-F238E27FC236}">
                <a16:creationId xmlns:a16="http://schemas.microsoft.com/office/drawing/2014/main" id="{7143B2B4-0B0F-A5DB-2D9D-A11D33E8A45B}"/>
              </a:ext>
            </a:extLst>
          </p:cNvPr>
          <p:cNvSpPr/>
          <p:nvPr/>
        </p:nvSpPr>
        <p:spPr>
          <a:xfrm>
            <a:off x="8592998" y="3194349"/>
            <a:ext cx="690283" cy="253693"/>
          </a:xfrm>
          <a:prstGeom prst="leftRightArrow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églalap 6">
            <a:extLst>
              <a:ext uri="{FF2B5EF4-FFF2-40B4-BE49-F238E27FC236}">
                <a16:creationId xmlns:a16="http://schemas.microsoft.com/office/drawing/2014/main" id="{5DCA6D6C-E993-853E-8B69-E7CE20F349B1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26676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Kép 13">
            <a:extLst>
              <a:ext uri="{FF2B5EF4-FFF2-40B4-BE49-F238E27FC236}">
                <a16:creationId xmlns:a16="http://schemas.microsoft.com/office/drawing/2014/main" id="{D5427338-B3AE-5280-9877-AE7BD61960C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637138" y="1237247"/>
            <a:ext cx="3554862" cy="240627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Cím 1">
                <a:extLst>
                  <a:ext uri="{FF2B5EF4-FFF2-40B4-BE49-F238E27FC236}">
                    <a16:creationId xmlns:a16="http://schemas.microsoft.com/office/drawing/2014/main" id="{5EF13353-7805-4E94-A60D-8883533D272A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Source size measure change with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Cím 1">
                <a:extLst>
                  <a:ext uri="{FF2B5EF4-FFF2-40B4-BE49-F238E27FC236}">
                    <a16:creationId xmlns:a16="http://schemas.microsoft.com/office/drawing/2014/main" id="{5EF13353-7805-4E94-A60D-8883533D272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1422" b="-2462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E9EA4EB-1CB6-401E-A1D9-E9E05DA590D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27412"/>
                <a:ext cx="11150103" cy="5168597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No tail if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en-US" dirty="0"/>
                  <a:t>, power law and RMS  = ∞ if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&lt;2</m:t>
                    </m:r>
                  </m:oMath>
                </a14:m>
                <a:r>
                  <a:rPr lang="en-US" dirty="0"/>
                  <a:t>: depends on cutoff</a:t>
                </a:r>
              </a:p>
              <a:p>
                <a:r>
                  <a:rPr lang="en-US" dirty="0"/>
                  <a:t>What do Gaussian HBT radii mean? Important also </a:t>
                </a:r>
                <a:r>
                  <a:rPr lang="en-US" dirty="0" err="1"/>
                  <a:t>w.r.t.</a:t>
                </a:r>
                <a:r>
                  <a:rPr lang="en-US" dirty="0"/>
                  <a:t> CEP search</a:t>
                </a:r>
              </a:p>
              <a:p>
                <a:r>
                  <a:rPr lang="en-US" dirty="0"/>
                  <a:t>Alternative measures</a:t>
                </a:r>
                <a:r>
                  <a:rPr lang="hu-HU" dirty="0"/>
                  <a:t> (</a:t>
                </a:r>
                <a:r>
                  <a:rPr lang="hu-HU" dirty="0" err="1"/>
                  <a:t>see</a:t>
                </a:r>
                <a:r>
                  <a:rPr lang="hu-HU" dirty="0"/>
                  <a:t> </a:t>
                </a:r>
                <a:r>
                  <a:rPr lang="en-US" sz="2000" dirty="0"/>
                  <a:t>arXiv:</a:t>
                </a:r>
                <a:r>
                  <a:rPr lang="en-US" sz="2000" dirty="0">
                    <a:hlinkClick r:id="rId4"/>
                  </a:rPr>
                  <a:t>2401.01249</a:t>
                </a:r>
                <a:r>
                  <a:rPr lang="hu-HU" sz="2000" dirty="0"/>
                  <a:t> </a:t>
                </a:r>
                <a:r>
                  <a:rPr lang="hu-HU" sz="2000" dirty="0" err="1"/>
                  <a:t>for</a:t>
                </a:r>
                <a:r>
                  <a:rPr lang="hu-HU" sz="2000" dirty="0"/>
                  <a:t> </a:t>
                </a:r>
                <a:r>
                  <a:rPr lang="hu-HU" sz="2000" dirty="0" err="1"/>
                  <a:t>details</a:t>
                </a:r>
                <a:r>
                  <a:rPr lang="hu-HU" sz="2000" dirty="0"/>
                  <a:t>)</a:t>
                </a:r>
                <a:endParaRPr lang="en-US" dirty="0"/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</a:rPr>
                  <a:t>HWHM: </a:t>
                </a:r>
                <a:r>
                  <a:rPr lang="hu-HU" dirty="0">
                    <a:solidFill>
                      <a:srgbClr val="FF0000"/>
                    </a:solidFill>
                  </a:rPr>
                  <a:t>(</a:t>
                </a:r>
                <a:r>
                  <a:rPr lang="en-US" dirty="0">
                    <a:solidFill>
                      <a:srgbClr val="FF0000"/>
                    </a:solidFill>
                  </a:rPr>
                  <a:t>half) width at half maximum</a:t>
                </a:r>
                <a:endParaRPr lang="en-US" dirty="0">
                  <a:solidFill>
                    <a:srgbClr val="068B06"/>
                  </a:solidFill>
                </a:endParaRPr>
              </a:p>
              <a:p>
                <a:pPr lvl="1"/>
                <a:r>
                  <a:rPr lang="en-US" dirty="0">
                    <a:solidFill>
                      <a:srgbClr val="068B06"/>
                    </a:solidFill>
                  </a:rPr>
                  <a:t>HWHI: (half) width at half integral</a:t>
                </a:r>
              </a:p>
              <a:p>
                <a:pPr lvl="1"/>
                <a:r>
                  <a:rPr lang="en-US" dirty="0">
                    <a:solidFill>
                      <a:schemeClr val="tx1"/>
                    </a:solidFill>
                  </a:rPr>
                  <a:t>Width (normalized by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𝑅</m:t>
                    </m:r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) nontrivially </a:t>
                </a:r>
                <a:r>
                  <a:rPr lang="en-US" dirty="0"/>
                  <a:t>depends on</a:t>
                </a:r>
                <a:r>
                  <a:rPr lang="en-US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hu-HU" dirty="0">
                    <a:solidFill>
                      <a:schemeClr val="tx1"/>
                    </a:solidFill>
                  </a:rPr>
                  <a:t>Relations </a:t>
                </a:r>
                <a:r>
                  <a:rPr lang="hu-HU" dirty="0" err="1">
                    <a:solidFill>
                      <a:schemeClr val="tx1"/>
                    </a:solidFill>
                  </a:rPr>
                  <a:t>for</a:t>
                </a:r>
                <a:r>
                  <a:rPr lang="hu-HU" dirty="0">
                    <a:solidFill>
                      <a:schemeClr val="tx1"/>
                    </a:solidFill>
                  </a:rPr>
                  <a:t> </a:t>
                </a:r>
                <a:r>
                  <a:rPr lang="en-US" dirty="0">
                    <a:solidFill>
                      <a:schemeClr val="tx1"/>
                    </a:solidFill>
                  </a:rPr>
                  <a:t>3D Gauss: </a:t>
                </a:r>
                <a:r>
                  <a:rPr lang="en-US" dirty="0">
                    <a:solidFill>
                      <a:srgbClr val="FF0000"/>
                    </a:solidFill>
                  </a:rPr>
                  <a:t>HWHM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≈1.17⋅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chemeClr val="tx1"/>
                    </a:solidFill>
                  </a:rPr>
                  <a:t>, </a:t>
                </a:r>
                <a:r>
                  <a:rPr lang="en-US" dirty="0">
                    <a:solidFill>
                      <a:srgbClr val="068B06"/>
                    </a:solidFill>
                  </a:rPr>
                  <a:t>HWHI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068B06"/>
                        </a:solidFill>
                        <a:latin typeface="Cambria Math" panose="02040503050406030204" pitchFamily="18" charset="0"/>
                      </a:rPr>
                      <m:t>≈1.54⋅</m:t>
                    </m:r>
                    <m:sSub>
                      <m:sSubPr>
                        <m:ctrlPr>
                          <a:rPr lang="en-US" b="0" i="1" smtClean="0">
                            <a:solidFill>
                              <a:srgbClr val="068B0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68B0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68B06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hu-HU" dirty="0" err="1"/>
                  <a:t>For</a:t>
                </a:r>
                <a:r>
                  <a:rPr lang="hu-HU" dirty="0"/>
                  <a:t> (</a:t>
                </a:r>
                <a:r>
                  <a:rPr lang="hu-HU" dirty="0" err="1"/>
                  <a:t>e.g</a:t>
                </a:r>
                <a:r>
                  <a:rPr lang="hu-HU" dirty="0"/>
                  <a:t>.) </a:t>
                </a:r>
                <a:r>
                  <a:rPr lang="en-US" dirty="0"/>
                  <a:t>Lévy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=1.3</m:t>
                    </m:r>
                  </m:oMath>
                </a14:m>
                <a:r>
                  <a:rPr lang="en-US" dirty="0"/>
                  <a:t>: </a:t>
                </a:r>
                <a:r>
                  <a:rPr lang="en-US" dirty="0">
                    <a:solidFill>
                      <a:srgbClr val="FF0000"/>
                    </a:solidFill>
                  </a:rPr>
                  <a:t>HWHM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61</m:t>
                    </m:r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r>
                  <a:rPr lang="en-US" dirty="0"/>
                  <a:t>, </a:t>
                </a:r>
                <a:r>
                  <a:rPr lang="en-US" dirty="0">
                    <a:solidFill>
                      <a:srgbClr val="068B06"/>
                    </a:solidFill>
                  </a:rPr>
                  <a:t>HWHI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rgbClr val="068B06"/>
                        </a:solidFill>
                        <a:latin typeface="Cambria Math" panose="02040503050406030204" pitchFamily="18" charset="0"/>
                      </a:rPr>
                      <m:t>≈1.</m:t>
                    </m:r>
                    <m:r>
                      <a:rPr lang="en-US" b="0" i="1" smtClean="0">
                        <a:solidFill>
                          <a:srgbClr val="068B06"/>
                        </a:solidFill>
                        <a:latin typeface="Cambria Math" panose="02040503050406030204" pitchFamily="18" charset="0"/>
                      </a:rPr>
                      <m:t>27</m:t>
                    </m:r>
                    <m:r>
                      <a:rPr lang="en-US" i="1" smtClean="0">
                        <a:solidFill>
                          <a:srgbClr val="068B06"/>
                        </a:solidFill>
                        <a:latin typeface="Cambria Math" panose="02040503050406030204" pitchFamily="18" charset="0"/>
                      </a:rPr>
                      <m:t>⋅</m:t>
                    </m:r>
                    <m:sSub>
                      <m:sSubPr>
                        <m:ctrlPr>
                          <a:rPr lang="en-US" i="1" smtClean="0">
                            <a:solidFill>
                              <a:srgbClr val="068B06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068B06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68B06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  <a:p>
                <a:r>
                  <a:rPr lang="en-US" b="1" dirty="0">
                    <a:solidFill>
                      <a:schemeClr val="tx1"/>
                    </a:solidFill>
                  </a:rPr>
                  <a:t>Thus (e.g.)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𝜶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𝟑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𝑳</m:t>
                        </m:r>
                      </m:sub>
                    </m:sSub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𝟕</m:t>
                    </m:r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 err="1">
                    <a:solidFill>
                      <a:schemeClr val="tx1"/>
                    </a:solidFill>
                  </a:rPr>
                  <a:t>fm</a:t>
                </a:r>
                <a:r>
                  <a:rPr lang="en-US" b="1" dirty="0">
                    <a:solidFill>
                      <a:schemeClr val="tx1"/>
                    </a:solidFill>
                  </a:rPr>
                  <a:t> </a:t>
                </a:r>
                <a:r>
                  <a:rPr lang="en-US" b="1" dirty="0">
                    <a:solidFill>
                      <a:schemeClr val="tx1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“means”:</a:t>
                </a:r>
                <a:endParaRPr lang="en-US" b="1" dirty="0"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en-US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Same HWHM Gaussian: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𝐺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≈3.6</m:t>
                    </m:r>
                    <m:r>
                      <a:rPr lang="hu-HU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1</m:t>
                    </m:r>
                  </m:oMath>
                </a14:m>
                <a:r>
                  <a:rPr lang="en-US" dirty="0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err="1">
                    <a:solidFill>
                      <a:srgbClr val="FF0000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fm</a:t>
                </a:r>
                <a:endParaRPr lang="en-US" dirty="0">
                  <a:solidFill>
                    <a:srgbClr val="FF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/>
                <a:r>
                  <a:rPr lang="en-US" dirty="0">
                    <a:solidFill>
                      <a:srgbClr val="068B06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Same HWHI Gaussian: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068B06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68B06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68B06"/>
                            </a:solidFill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Calibri" panose="020F0502020204030204" pitchFamily="34" charset="0"/>
                          </a:rPr>
                          <m:t>𝐺</m:t>
                        </m:r>
                      </m:sub>
                    </m:sSub>
                    <m:r>
                      <a:rPr lang="en-US" b="0" i="1" smtClean="0">
                        <a:solidFill>
                          <a:srgbClr val="068B06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≈5.</m:t>
                    </m:r>
                    <m:r>
                      <a:rPr lang="hu-HU" b="0" i="1" smtClean="0">
                        <a:solidFill>
                          <a:srgbClr val="068B06"/>
                        </a:solidFill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77</m:t>
                    </m:r>
                  </m:oMath>
                </a14:m>
                <a:r>
                  <a:rPr lang="en-US" dirty="0">
                    <a:solidFill>
                      <a:srgbClr val="068B06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 </a:t>
                </a:r>
                <a:r>
                  <a:rPr lang="en-US" dirty="0" err="1">
                    <a:solidFill>
                      <a:srgbClr val="068B06"/>
                    </a:solidFill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fm</a:t>
                </a:r>
                <a:endParaRPr lang="en-US" dirty="0">
                  <a:solidFill>
                    <a:srgbClr val="068B06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0E9EA4EB-1CB6-401E-A1D9-E9E05DA590D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27412"/>
                <a:ext cx="11150103" cy="5168597"/>
              </a:xfrm>
              <a:blipFill>
                <a:blip r:embed="rId5"/>
                <a:stretch>
                  <a:fillRect l="-492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Dátum helye 6">
            <a:extLst>
              <a:ext uri="{FF2B5EF4-FFF2-40B4-BE49-F238E27FC236}">
                <a16:creationId xmlns:a16="http://schemas.microsoft.com/office/drawing/2014/main" id="{8DE19643-2212-4684-80FC-8DBAAFE833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8" name="Élőláb helye 7">
            <a:extLst>
              <a:ext uri="{FF2B5EF4-FFF2-40B4-BE49-F238E27FC236}">
                <a16:creationId xmlns:a16="http://schemas.microsoft.com/office/drawing/2014/main" id="{547A40F2-7B6D-4DDA-AAD0-E7A0F1D8B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C436B75E-5575-CEDB-BBC8-AF81A394297D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464739" y="3597648"/>
            <a:ext cx="3727261" cy="2685799"/>
          </a:xfrm>
          <a:prstGeom prst="rect">
            <a:avLst/>
          </a:prstGeom>
        </p:spPr>
      </p:pic>
      <p:sp>
        <p:nvSpPr>
          <p:cNvPr id="4" name="Szövegdoboz 3">
            <a:extLst>
              <a:ext uri="{FF2B5EF4-FFF2-40B4-BE49-F238E27FC236}">
                <a16:creationId xmlns:a16="http://schemas.microsoft.com/office/drawing/2014/main" id="{3BE914BA-3601-0FB3-795C-F0A671E618D6}"/>
              </a:ext>
            </a:extLst>
          </p:cNvPr>
          <p:cNvSpPr txBox="1"/>
          <p:nvPr/>
        </p:nvSpPr>
        <p:spPr>
          <a:xfrm>
            <a:off x="9618811" y="1193466"/>
            <a:ext cx="24742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/>
              <a:t>Various spatial distributions</a:t>
            </a:r>
          </a:p>
        </p:txBody>
      </p:sp>
      <p:sp>
        <p:nvSpPr>
          <p:cNvPr id="5" name="Dia számának helye 4">
            <a:extLst>
              <a:ext uri="{FF2B5EF4-FFF2-40B4-BE49-F238E27FC236}">
                <a16:creationId xmlns:a16="http://schemas.microsoft.com/office/drawing/2014/main" id="{2945020C-AEE6-7F9A-55AC-C4265018B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7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11" name="Ellipszis 10">
            <a:extLst>
              <a:ext uri="{FF2B5EF4-FFF2-40B4-BE49-F238E27FC236}">
                <a16:creationId xmlns:a16="http://schemas.microsoft.com/office/drawing/2014/main" id="{BE5B7B35-9871-7925-94A4-0D55835D38C2}"/>
              </a:ext>
            </a:extLst>
          </p:cNvPr>
          <p:cNvSpPr/>
          <p:nvPr/>
        </p:nvSpPr>
        <p:spPr>
          <a:xfrm>
            <a:off x="10085296" y="5611907"/>
            <a:ext cx="90000" cy="88487"/>
          </a:xfrm>
          <a:prstGeom prst="ellipse">
            <a:avLst/>
          </a:prstGeom>
          <a:solidFill>
            <a:srgbClr val="068B0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Ellipszis 11">
            <a:extLst>
              <a:ext uri="{FF2B5EF4-FFF2-40B4-BE49-F238E27FC236}">
                <a16:creationId xmlns:a16="http://schemas.microsoft.com/office/drawing/2014/main" id="{448498BD-4268-A043-64E0-2B4812BFB1C7}"/>
              </a:ext>
            </a:extLst>
          </p:cNvPr>
          <p:cNvSpPr/>
          <p:nvPr/>
        </p:nvSpPr>
        <p:spPr>
          <a:xfrm>
            <a:off x="10085291" y="4796117"/>
            <a:ext cx="90000" cy="8848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6" name="Szabadkézi sokszög: alakzat 15">
            <a:extLst>
              <a:ext uri="{FF2B5EF4-FFF2-40B4-BE49-F238E27FC236}">
                <a16:creationId xmlns:a16="http://schemas.microsoft.com/office/drawing/2014/main" id="{6F3A55AD-EEB4-D271-A60C-5CDC10463689}"/>
              </a:ext>
            </a:extLst>
          </p:cNvPr>
          <p:cNvSpPr/>
          <p:nvPr/>
        </p:nvSpPr>
        <p:spPr>
          <a:xfrm>
            <a:off x="5298141" y="4840940"/>
            <a:ext cx="4724400" cy="708510"/>
          </a:xfrm>
          <a:custGeom>
            <a:avLst/>
            <a:gdLst>
              <a:gd name="connsiteX0" fmla="*/ 0 w 4634753"/>
              <a:gd name="connsiteY0" fmla="*/ 1134979 h 1215072"/>
              <a:gd name="connsiteX1" fmla="*/ 3030071 w 4634753"/>
              <a:gd name="connsiteY1" fmla="*/ 1099121 h 1215072"/>
              <a:gd name="connsiteX2" fmla="*/ 3980329 w 4634753"/>
              <a:gd name="connsiteY2" fmla="*/ 23356 h 1215072"/>
              <a:gd name="connsiteX3" fmla="*/ 4634753 w 4634753"/>
              <a:gd name="connsiteY3" fmla="*/ 346085 h 1215072"/>
              <a:gd name="connsiteX0" fmla="*/ 0 w 4670612"/>
              <a:gd name="connsiteY0" fmla="*/ 1179803 h 1240426"/>
              <a:gd name="connsiteX1" fmla="*/ 3065930 w 4670612"/>
              <a:gd name="connsiteY1" fmla="*/ 1099121 h 1240426"/>
              <a:gd name="connsiteX2" fmla="*/ 4016188 w 4670612"/>
              <a:gd name="connsiteY2" fmla="*/ 23356 h 1240426"/>
              <a:gd name="connsiteX3" fmla="*/ 4670612 w 4670612"/>
              <a:gd name="connsiteY3" fmla="*/ 346085 h 1240426"/>
              <a:gd name="connsiteX0" fmla="*/ 0 w 4670612"/>
              <a:gd name="connsiteY0" fmla="*/ 839809 h 876671"/>
              <a:gd name="connsiteX1" fmla="*/ 3065930 w 4670612"/>
              <a:gd name="connsiteY1" fmla="*/ 759127 h 876671"/>
              <a:gd name="connsiteX2" fmla="*/ 3980330 w 4670612"/>
              <a:gd name="connsiteY2" fmla="*/ 176421 h 876671"/>
              <a:gd name="connsiteX3" fmla="*/ 4670612 w 4670612"/>
              <a:gd name="connsiteY3" fmla="*/ 6091 h 876671"/>
              <a:gd name="connsiteX0" fmla="*/ 0 w 4814047"/>
              <a:gd name="connsiteY0" fmla="*/ 758336 h 795198"/>
              <a:gd name="connsiteX1" fmla="*/ 3065930 w 4814047"/>
              <a:gd name="connsiteY1" fmla="*/ 677654 h 795198"/>
              <a:gd name="connsiteX2" fmla="*/ 3980330 w 4814047"/>
              <a:gd name="connsiteY2" fmla="*/ 94948 h 795198"/>
              <a:gd name="connsiteX3" fmla="*/ 4814047 w 4814047"/>
              <a:gd name="connsiteY3" fmla="*/ 23229 h 795198"/>
              <a:gd name="connsiteX0" fmla="*/ 0 w 4814047"/>
              <a:gd name="connsiteY0" fmla="*/ 743601 h 780463"/>
              <a:gd name="connsiteX1" fmla="*/ 3065930 w 4814047"/>
              <a:gd name="connsiteY1" fmla="*/ 662919 h 780463"/>
              <a:gd name="connsiteX2" fmla="*/ 3980330 w 4814047"/>
              <a:gd name="connsiteY2" fmla="*/ 80213 h 780463"/>
              <a:gd name="connsiteX3" fmla="*/ 4814047 w 4814047"/>
              <a:gd name="connsiteY3" fmla="*/ 8494 h 780463"/>
              <a:gd name="connsiteX0" fmla="*/ 0 w 4814047"/>
              <a:gd name="connsiteY0" fmla="*/ 735107 h 766173"/>
              <a:gd name="connsiteX1" fmla="*/ 3065930 w 4814047"/>
              <a:gd name="connsiteY1" fmla="*/ 654425 h 766173"/>
              <a:gd name="connsiteX2" fmla="*/ 3720354 w 4814047"/>
              <a:gd name="connsiteY2" fmla="*/ 242048 h 766173"/>
              <a:gd name="connsiteX3" fmla="*/ 4814047 w 4814047"/>
              <a:gd name="connsiteY3" fmla="*/ 0 h 766173"/>
              <a:gd name="connsiteX0" fmla="*/ 0 w 4814047"/>
              <a:gd name="connsiteY0" fmla="*/ 735107 h 770303"/>
              <a:gd name="connsiteX1" fmla="*/ 2886635 w 4814047"/>
              <a:gd name="connsiteY1" fmla="*/ 672354 h 770303"/>
              <a:gd name="connsiteX2" fmla="*/ 3720354 w 4814047"/>
              <a:gd name="connsiteY2" fmla="*/ 242048 h 770303"/>
              <a:gd name="connsiteX3" fmla="*/ 4814047 w 4814047"/>
              <a:gd name="connsiteY3" fmla="*/ 0 h 770303"/>
              <a:gd name="connsiteX0" fmla="*/ 0 w 4814047"/>
              <a:gd name="connsiteY0" fmla="*/ 735107 h 735107"/>
              <a:gd name="connsiteX1" fmla="*/ 2886635 w 4814047"/>
              <a:gd name="connsiteY1" fmla="*/ 672354 h 735107"/>
              <a:gd name="connsiteX2" fmla="*/ 3720354 w 4814047"/>
              <a:gd name="connsiteY2" fmla="*/ 242048 h 735107"/>
              <a:gd name="connsiteX3" fmla="*/ 4814047 w 4814047"/>
              <a:gd name="connsiteY3" fmla="*/ 0 h 735107"/>
              <a:gd name="connsiteX0" fmla="*/ 0 w 4814047"/>
              <a:gd name="connsiteY0" fmla="*/ 735107 h 738435"/>
              <a:gd name="connsiteX1" fmla="*/ 2886635 w 4814047"/>
              <a:gd name="connsiteY1" fmla="*/ 672354 h 738435"/>
              <a:gd name="connsiteX2" fmla="*/ 3720354 w 4814047"/>
              <a:gd name="connsiteY2" fmla="*/ 242048 h 738435"/>
              <a:gd name="connsiteX3" fmla="*/ 4814047 w 4814047"/>
              <a:gd name="connsiteY3" fmla="*/ 0 h 738435"/>
              <a:gd name="connsiteX0" fmla="*/ 0 w 4814047"/>
              <a:gd name="connsiteY0" fmla="*/ 735107 h 735404"/>
              <a:gd name="connsiteX1" fmla="*/ 2886635 w 4814047"/>
              <a:gd name="connsiteY1" fmla="*/ 672354 h 735404"/>
              <a:gd name="connsiteX2" fmla="*/ 3720354 w 4814047"/>
              <a:gd name="connsiteY2" fmla="*/ 242048 h 735404"/>
              <a:gd name="connsiteX3" fmla="*/ 4814047 w 4814047"/>
              <a:gd name="connsiteY3" fmla="*/ 0 h 735404"/>
              <a:gd name="connsiteX0" fmla="*/ 0 w 4814047"/>
              <a:gd name="connsiteY0" fmla="*/ 735107 h 735404"/>
              <a:gd name="connsiteX1" fmla="*/ 2940423 w 4814047"/>
              <a:gd name="connsiteY1" fmla="*/ 672354 h 735404"/>
              <a:gd name="connsiteX2" fmla="*/ 3720354 w 4814047"/>
              <a:gd name="connsiteY2" fmla="*/ 242048 h 735404"/>
              <a:gd name="connsiteX3" fmla="*/ 4814047 w 4814047"/>
              <a:gd name="connsiteY3" fmla="*/ 0 h 735404"/>
              <a:gd name="connsiteX0" fmla="*/ 0 w 4814047"/>
              <a:gd name="connsiteY0" fmla="*/ 708213 h 708510"/>
              <a:gd name="connsiteX1" fmla="*/ 2940423 w 4814047"/>
              <a:gd name="connsiteY1" fmla="*/ 645460 h 708510"/>
              <a:gd name="connsiteX2" fmla="*/ 3720354 w 4814047"/>
              <a:gd name="connsiteY2" fmla="*/ 215154 h 708510"/>
              <a:gd name="connsiteX3" fmla="*/ 4814047 w 4814047"/>
              <a:gd name="connsiteY3" fmla="*/ 0 h 708510"/>
              <a:gd name="connsiteX0" fmla="*/ 0 w 4814047"/>
              <a:gd name="connsiteY0" fmla="*/ 708213 h 708510"/>
              <a:gd name="connsiteX1" fmla="*/ 2940423 w 4814047"/>
              <a:gd name="connsiteY1" fmla="*/ 645460 h 708510"/>
              <a:gd name="connsiteX2" fmla="*/ 3720354 w 4814047"/>
              <a:gd name="connsiteY2" fmla="*/ 215154 h 708510"/>
              <a:gd name="connsiteX3" fmla="*/ 4814047 w 4814047"/>
              <a:gd name="connsiteY3" fmla="*/ 0 h 7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4047" h="708510">
                <a:moveTo>
                  <a:pt x="0" y="708213"/>
                </a:moveTo>
                <a:cubicBezTo>
                  <a:pt x="1299883" y="711202"/>
                  <a:pt x="2571375" y="691777"/>
                  <a:pt x="2940423" y="645460"/>
                </a:cubicBezTo>
                <a:cubicBezTo>
                  <a:pt x="3309471" y="599143"/>
                  <a:pt x="3452907" y="340660"/>
                  <a:pt x="3720354" y="215154"/>
                </a:cubicBezTo>
                <a:cubicBezTo>
                  <a:pt x="3898153" y="125506"/>
                  <a:pt x="4364317" y="7471"/>
                  <a:pt x="4814047" y="0"/>
                </a:cubicBezTo>
              </a:path>
            </a:pathLst>
          </a:custGeom>
          <a:noFill/>
          <a:ln>
            <a:solidFill>
              <a:srgbClr val="FF0000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7" name="Szabadkézi sokszög: alakzat 16">
            <a:extLst>
              <a:ext uri="{FF2B5EF4-FFF2-40B4-BE49-F238E27FC236}">
                <a16:creationId xmlns:a16="http://schemas.microsoft.com/office/drawing/2014/main" id="{6B0D281C-14C9-604D-0322-5E23743EC3FF}"/>
              </a:ext>
            </a:extLst>
          </p:cNvPr>
          <p:cNvSpPr/>
          <p:nvPr/>
        </p:nvSpPr>
        <p:spPr>
          <a:xfrm>
            <a:off x="5154706" y="5700394"/>
            <a:ext cx="4796118" cy="234241"/>
          </a:xfrm>
          <a:custGeom>
            <a:avLst/>
            <a:gdLst>
              <a:gd name="connsiteX0" fmla="*/ 0 w 4885765"/>
              <a:gd name="connsiteY0" fmla="*/ 322729 h 322729"/>
              <a:gd name="connsiteX1" fmla="*/ 3792070 w 4885765"/>
              <a:gd name="connsiteY1" fmla="*/ 62753 h 322729"/>
              <a:gd name="connsiteX2" fmla="*/ 4885765 w 4885765"/>
              <a:gd name="connsiteY2" fmla="*/ 0 h 322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885765" h="322729">
                <a:moveTo>
                  <a:pt x="0" y="322729"/>
                </a:moveTo>
                <a:lnTo>
                  <a:pt x="3792070" y="62753"/>
                </a:lnTo>
                <a:lnTo>
                  <a:pt x="4885765" y="0"/>
                </a:lnTo>
              </a:path>
            </a:pathLst>
          </a:custGeom>
          <a:noFill/>
          <a:ln>
            <a:solidFill>
              <a:srgbClr val="068B06"/>
            </a:solidFill>
            <a:headEnd type="arrow" w="med" len="med"/>
            <a:tailEnd type="arrow" w="med" len="me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Szövegdoboz 17">
                <a:extLst>
                  <a:ext uri="{FF2B5EF4-FFF2-40B4-BE49-F238E27FC236}">
                    <a16:creationId xmlns:a16="http://schemas.microsoft.com/office/drawing/2014/main" id="{43E79000-8F4A-E8B0-DFF3-1F9341DBE3E6}"/>
                  </a:ext>
                </a:extLst>
              </p:cNvPr>
              <p:cNvSpPr txBox="1"/>
              <p:nvPr/>
            </p:nvSpPr>
            <p:spPr>
              <a:xfrm>
                <a:off x="5954616" y="5198541"/>
                <a:ext cx="2038635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hu-HU" sz="1600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𝐺𝑎𝑢𝑠𝑠</m:t>
                          </m:r>
                        </m:sub>
                      </m:sSub>
                      <m:r>
                        <a:rPr lang="hu-HU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hu-HU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hu-HU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hu-HU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sz="16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𝑣𝑦</m:t>
                          </m:r>
                        </m:sub>
                      </m:sSub>
                      <m:r>
                        <a:rPr lang="hu-HU" sz="1600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/1.94</m:t>
                      </m:r>
                    </m:oMath>
                  </m:oMathPara>
                </a14:m>
                <a:endParaRPr lang="hu-HU" sz="16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8" name="Szövegdoboz 17">
                <a:extLst>
                  <a:ext uri="{FF2B5EF4-FFF2-40B4-BE49-F238E27FC236}">
                    <a16:creationId xmlns:a16="http://schemas.microsoft.com/office/drawing/2014/main" id="{43E79000-8F4A-E8B0-DFF3-1F9341DBE3E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54616" y="5198541"/>
                <a:ext cx="2038635" cy="357983"/>
              </a:xfrm>
              <a:prstGeom prst="rect">
                <a:avLst/>
              </a:prstGeom>
              <a:blipFill>
                <a:blip r:embed="rId7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Szövegdoboz 18">
                <a:extLst>
                  <a:ext uri="{FF2B5EF4-FFF2-40B4-BE49-F238E27FC236}">
                    <a16:creationId xmlns:a16="http://schemas.microsoft.com/office/drawing/2014/main" id="{741184F4-DFD4-D820-F044-57489CB5CBFB}"/>
                  </a:ext>
                </a:extLst>
              </p:cNvPr>
              <p:cNvSpPr txBox="1"/>
              <p:nvPr/>
            </p:nvSpPr>
            <p:spPr>
              <a:xfrm rot="21480000">
                <a:off x="5603247" y="5521402"/>
                <a:ext cx="2038635" cy="3579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hu-HU" sz="1600" b="0" i="1" smtClean="0">
                              <a:solidFill>
                                <a:srgbClr val="068B0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1600" b="0" i="1" smtClean="0">
                              <a:solidFill>
                                <a:srgbClr val="068B06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hu-HU" sz="1600" b="0" i="1" smtClean="0">
                              <a:solidFill>
                                <a:srgbClr val="068B06"/>
                              </a:solidFill>
                              <a:latin typeface="Cambria Math" panose="02040503050406030204" pitchFamily="18" charset="0"/>
                            </a:rPr>
                            <m:t>𝐺𝑎𝑢𝑠𝑠</m:t>
                          </m:r>
                        </m:sub>
                      </m:sSub>
                      <m:r>
                        <a:rPr lang="hu-HU" sz="1600" b="0" i="1" smtClean="0">
                          <a:solidFill>
                            <a:srgbClr val="068B06"/>
                          </a:solidFill>
                          <a:latin typeface="Cambria Math" panose="02040503050406030204" pitchFamily="18" charset="0"/>
                        </a:rPr>
                        <m:t>≈</m:t>
                      </m:r>
                      <m:sSub>
                        <m:sSubPr>
                          <m:ctrlPr>
                            <a:rPr lang="hu-HU" sz="1600" i="1">
                              <a:solidFill>
                                <a:srgbClr val="068B0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hu-HU" sz="1600" i="1">
                              <a:solidFill>
                                <a:srgbClr val="068B06"/>
                              </a:solidFill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hu-HU" sz="1600" i="1">
                              <a:solidFill>
                                <a:srgbClr val="068B06"/>
                              </a:solidFill>
                              <a:latin typeface="Cambria Math" panose="02040503050406030204" pitchFamily="18" charset="0"/>
                            </a:rPr>
                            <m:t>𝐿</m:t>
                          </m:r>
                          <m:r>
                            <a:rPr lang="hu-HU" sz="1600" i="1">
                              <a:solidFill>
                                <a:srgbClr val="068B06"/>
                              </a:solidFill>
                              <a:latin typeface="Cambria Math" panose="02040503050406030204" pitchFamily="18" charset="0"/>
                            </a:rPr>
                            <m:t>é</m:t>
                          </m:r>
                          <m:r>
                            <a:rPr lang="hu-HU" sz="1600" i="1">
                              <a:solidFill>
                                <a:srgbClr val="068B06"/>
                              </a:solidFill>
                              <a:latin typeface="Cambria Math" panose="02040503050406030204" pitchFamily="18" charset="0"/>
                            </a:rPr>
                            <m:t>𝑣𝑦</m:t>
                          </m:r>
                        </m:sub>
                      </m:sSub>
                      <m:r>
                        <a:rPr lang="hu-HU" sz="1600" b="0" i="1" smtClean="0">
                          <a:solidFill>
                            <a:srgbClr val="068B06"/>
                          </a:solidFill>
                          <a:latin typeface="Cambria Math" panose="02040503050406030204" pitchFamily="18" charset="0"/>
                        </a:rPr>
                        <m:t>/1.21</m:t>
                      </m:r>
                    </m:oMath>
                  </m:oMathPara>
                </a14:m>
                <a:endParaRPr lang="hu-HU" sz="1600" dirty="0">
                  <a:solidFill>
                    <a:srgbClr val="068B06"/>
                  </a:solidFill>
                </a:endParaRPr>
              </a:p>
            </p:txBody>
          </p:sp>
        </mc:Choice>
        <mc:Fallback xmlns="">
          <p:sp>
            <p:nvSpPr>
              <p:cNvPr id="19" name="Szövegdoboz 18">
                <a:extLst>
                  <a:ext uri="{FF2B5EF4-FFF2-40B4-BE49-F238E27FC236}">
                    <a16:creationId xmlns:a16="http://schemas.microsoft.com/office/drawing/2014/main" id="{741184F4-DFD4-D820-F044-57489CB5CBF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21480000">
                <a:off x="5603247" y="5521402"/>
                <a:ext cx="2038635" cy="357983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églalap 5">
            <a:extLst>
              <a:ext uri="{FF2B5EF4-FFF2-40B4-BE49-F238E27FC236}">
                <a16:creationId xmlns:a16="http://schemas.microsoft.com/office/drawing/2014/main" id="{A11B91A7-BDBD-0855-0F35-49B9360F82E4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619181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F1746B10-C9DB-9DDE-A109-4470A5B605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Energy dependence of Lévy source size?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6959C8F-21AB-C563-A518-582C49B96D5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42975" y="1201562"/>
                <a:ext cx="11150103" cy="4027726"/>
              </a:xfrm>
            </p:spPr>
            <p:txBody>
              <a:bodyPr>
                <a:normAutofit fontScale="92500" lnSpcReduction="10000"/>
              </a:bodyPr>
              <a:lstStyle/>
              <a:p>
                <a:r>
                  <a:rPr lang="hu-HU" dirty="0" err="1"/>
                  <a:t>Experimental</a:t>
                </a:r>
                <a:r>
                  <a:rPr lang="hu-HU" dirty="0"/>
                  <a:t> </a:t>
                </a:r>
                <a:r>
                  <a:rPr lang="hu-HU" dirty="0" err="1"/>
                  <a:t>observation</a:t>
                </a:r>
                <a:r>
                  <a:rPr lang="hu-HU" dirty="0"/>
                  <a:t>: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𝑅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𝜆</m:t>
                        </m:r>
                        <m:d>
                          <m:d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den>
                    </m:f>
                  </m:oMath>
                </a14:m>
                <a:r>
                  <a:rPr lang="en-US" dirty="0"/>
                  <a:t> doesn’t depend on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hu-HU" dirty="0"/>
                  <a:t> </a:t>
                </a:r>
                <a14:m>
                  <m:oMath xmlns:m="http://schemas.openxmlformats.org/officeDocument/2006/math">
                    <m:r>
                      <a:rPr lang="hu-HU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/>
                  <a:t> can estimate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free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Gauss</m:t>
                        </m:r>
                      </m:sub>
                    </m:sSub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mtClean="0">
                                <a:latin typeface="Cambria Math" panose="02040503050406030204" pitchFamily="18" charset="0"/>
                              </a:rPr>
                              <m:t>free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1+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</m:e>
                        </m:d>
                      </m:num>
                      <m:den>
                        <m:sSub>
                          <m:sSub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𝜆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Gauss</m:t>
                            </m:r>
                          </m:sub>
                        </m:sSub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1+2</m:t>
                            </m:r>
                          </m:e>
                        </m:d>
                      </m:den>
                    </m:f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Assuming trends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𝜆</m:t>
                    </m:r>
                  </m:oMath>
                </a14:m>
                <a:r>
                  <a:rPr lang="en-US" dirty="0"/>
                  <a:t> as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⋅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ad>
                          <m:radPr>
                            <m:degHide m:val="on"/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𝑁𝑁</m:t>
                                </m:r>
                              </m:sub>
                            </m:sSub>
                          </m:e>
                        </m:ra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𝐵</m:t>
                        </m:r>
                      </m:sup>
                    </m:sSup>
                  </m:oMath>
                </a14:m>
                <a:r>
                  <a:rPr lang="en-US" dirty="0"/>
                  <a:t>, with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</a:rPr>
                      <m:t> 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i="1" smtClean="0">
                        <a:latin typeface="Cambria Math" panose="02040503050406030204" pitchFamily="18" charset="0"/>
                      </a:rPr>
                      <m:t>1.85,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= −0.06, 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 = 0.6,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𝐵</m:t>
                        </m:r>
                      </m:e>
                      <m:sub>
                        <m:r>
                          <a:rPr lang="en-US" i="1" smtClean="0">
                            <a:latin typeface="Cambria Math" panose="02040503050406030204" pitchFamily="18" charset="0"/>
                          </a:rPr>
                          <m:t>𝜆</m:t>
                        </m:r>
                      </m:sub>
                    </m:sSub>
                    <m:r>
                      <a:rPr lang="en-US" i="1" smtClean="0">
                        <a:latin typeface="Cambria Math" panose="02040503050406030204" pitchFamily="18" charset="0"/>
                      </a:rPr>
                      <m:t> = 0.06</m:t>
                    </m:r>
                  </m:oMath>
                </a14:m>
                <a:endParaRPr lang="en-US" dirty="0"/>
              </a:p>
              <a:p>
                <a:r>
                  <a:rPr lang="en-US" dirty="0"/>
                  <a:t>Different trends of guesstimated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é</m:t>
                        </m:r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vy</m:t>
                        </m:r>
                      </m:sub>
                    </m:sSub>
                  </m:oMath>
                </a14:m>
                <a:r>
                  <a:rPr lang="en-US" dirty="0"/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Gauss</m:t>
                        </m:r>
                      </m:sub>
                    </m:sSub>
                  </m:oMath>
                </a14:m>
                <a:endParaRPr lang="en-US" b="0" dirty="0"/>
              </a:p>
              <a:p>
                <a:r>
                  <a:rPr lang="en-US" dirty="0"/>
                  <a:t>Caused by shape change with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endParaRPr lang="en-US" b="0" dirty="0"/>
              </a:p>
              <a:p>
                <a:r>
                  <a:rPr lang="en-US" dirty="0"/>
                  <a:t>Connection of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dirty="0"/>
                  <a:t> to emission duration:</a:t>
                </a:r>
                <a:br>
                  <a:rPr lang="en-US" dirty="0"/>
                </a:br>
                <a:r>
                  <a:rPr lang="en-US" dirty="0"/>
                  <a:t>based on Gaussian sources, </a:t>
                </a:r>
              </a:p>
              <a:p>
                <a:r>
                  <a:rPr lang="en-US" dirty="0"/>
                  <a:t>Maybe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𝑜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bSup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𝑅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sub>
                              <m:sup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sup>
                            </m:sSubSup>
                          </m:e>
                        </m:d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1/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p>
                    </m:sSup>
                  </m:oMath>
                </a14:m>
                <a:r>
                  <a:rPr lang="en-US" dirty="0"/>
                  <a:t> for Lévy source,</a:t>
                </a:r>
                <a:br>
                  <a:rPr lang="en-US" dirty="0"/>
                </a:br>
                <a:r>
                  <a:rPr lang="en-US" sz="1400" dirty="0"/>
                  <a:t>Csörgő, </a:t>
                </a:r>
                <a:r>
                  <a:rPr lang="en-US" sz="1400" dirty="0" err="1"/>
                  <a:t>Hegyi</a:t>
                </a:r>
                <a:r>
                  <a:rPr lang="en-US" sz="1400" dirty="0"/>
                  <a:t>, </a:t>
                </a:r>
                <a:r>
                  <a:rPr lang="en-US" sz="1400" dirty="0" err="1"/>
                  <a:t>Zajc</a:t>
                </a:r>
                <a:r>
                  <a:rPr lang="en-US" sz="1400" dirty="0"/>
                  <a:t>, EPJC36(2004)67</a:t>
                </a:r>
              </a:p>
              <a:p>
                <a:r>
                  <a:rPr lang="en-US" dirty="0"/>
                  <a:t>Importance of measuring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𝑙</m:t>
                        </m:r>
                      </m:sub>
                    </m:sSub>
                  </m:oMath>
                </a14:m>
                <a:r>
                  <a:rPr lang="en-US" dirty="0"/>
                  <a:t> with free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26959C8F-21AB-C563-A518-582C49B96D5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42975" y="1201562"/>
                <a:ext cx="11150103" cy="4027726"/>
              </a:xfrm>
              <a:blipFill>
                <a:blip r:embed="rId2"/>
                <a:stretch>
                  <a:fillRect l="-43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95AE0A4D-6610-8750-2956-5270C910B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BDE7259C-102C-E803-6EC7-2C8DED73E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sp>
        <p:nvSpPr>
          <p:cNvPr id="9" name="Szövegdoboz 8">
            <a:extLst>
              <a:ext uri="{FF2B5EF4-FFF2-40B4-BE49-F238E27FC236}">
                <a16:creationId xmlns:a16="http://schemas.microsoft.com/office/drawing/2014/main" id="{FC4DF24D-AA98-223A-A5A5-39A310C25E87}"/>
              </a:ext>
            </a:extLst>
          </p:cNvPr>
          <p:cNvSpPr txBox="1"/>
          <p:nvPr/>
        </p:nvSpPr>
        <p:spPr>
          <a:xfrm>
            <a:off x="3243483" y="5549903"/>
            <a:ext cx="2230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3A59AF"/>
                </a:solidFill>
              </a:rPr>
              <a:t>original Gaussian radii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A78A458F-3B38-D1E4-C137-39F5CAA5BBE3}"/>
                  </a:ext>
                </a:extLst>
              </p:cNvPr>
              <p:cNvSpPr txBox="1"/>
              <p:nvPr/>
            </p:nvSpPr>
            <p:spPr>
              <a:xfrm>
                <a:off x="2262574" y="5117427"/>
                <a:ext cx="3462486" cy="3767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rgbClr val="3A59AF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rgbClr val="3A59AF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</m:acc>
                  </m:oMath>
                </a14:m>
                <a:r>
                  <a:rPr lang="en-US" dirty="0">
                    <a:solidFill>
                      <a:srgbClr val="3A59AF"/>
                    </a:solidFill>
                  </a:rPr>
                  <a:t> scaling guesstimate for Lévy radii</a:t>
                </a:r>
              </a:p>
            </p:txBody>
          </p:sp>
        </mc:Choice>
        <mc:Fallback xmlns="">
          <p:sp>
            <p:nvSpPr>
              <p:cNvPr id="11" name="Szövegdoboz 10">
                <a:extLst>
                  <a:ext uri="{FF2B5EF4-FFF2-40B4-BE49-F238E27FC236}">
                    <a16:creationId xmlns:a16="http://schemas.microsoft.com/office/drawing/2014/main" id="{A78A458F-3B38-D1E4-C137-39F5CAA5BB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62574" y="5117427"/>
                <a:ext cx="3462486" cy="376770"/>
              </a:xfrm>
              <a:prstGeom prst="rect">
                <a:avLst/>
              </a:prstGeom>
              <a:blipFill>
                <a:blip r:embed="rId3"/>
                <a:stretch>
                  <a:fillRect t="-6452" r="-528" b="-241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" name="Egyenes összekötő nyíllal 13">
            <a:extLst>
              <a:ext uri="{FF2B5EF4-FFF2-40B4-BE49-F238E27FC236}">
                <a16:creationId xmlns:a16="http://schemas.microsoft.com/office/drawing/2014/main" id="{612C0EA1-D742-306A-4D4D-7EA2F12E769A}"/>
              </a:ext>
            </a:extLst>
          </p:cNvPr>
          <p:cNvCxnSpPr>
            <a:cxnSpLocks/>
            <a:stCxn id="11" idx="3"/>
          </p:cNvCxnSpPr>
          <p:nvPr/>
        </p:nvCxnSpPr>
        <p:spPr>
          <a:xfrm flipV="1">
            <a:off x="5725060" y="4826537"/>
            <a:ext cx="2230098" cy="479275"/>
          </a:xfrm>
          <a:prstGeom prst="straightConnector1">
            <a:avLst/>
          </a:prstGeom>
          <a:ln>
            <a:solidFill>
              <a:srgbClr val="3A59A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Egyenes összekötő nyíllal 17">
            <a:extLst>
              <a:ext uri="{FF2B5EF4-FFF2-40B4-BE49-F238E27FC236}">
                <a16:creationId xmlns:a16="http://schemas.microsoft.com/office/drawing/2014/main" id="{7C71410F-5339-B0F7-E4FE-45C3B428DBCA}"/>
              </a:ext>
            </a:extLst>
          </p:cNvPr>
          <p:cNvCxnSpPr>
            <a:cxnSpLocks/>
            <a:stCxn id="9" idx="3"/>
          </p:cNvCxnSpPr>
          <p:nvPr/>
        </p:nvCxnSpPr>
        <p:spPr>
          <a:xfrm flipV="1">
            <a:off x="5473581" y="5188711"/>
            <a:ext cx="2203425" cy="545858"/>
          </a:xfrm>
          <a:prstGeom prst="straightConnector1">
            <a:avLst/>
          </a:prstGeom>
          <a:ln>
            <a:solidFill>
              <a:srgbClr val="3A59A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>
            <a:extLst>
              <a:ext uri="{FF2B5EF4-FFF2-40B4-BE49-F238E27FC236}">
                <a16:creationId xmlns:a16="http://schemas.microsoft.com/office/drawing/2014/main" id="{F6D7DF3A-8A52-C121-6E3E-8E90F6D5C164}"/>
              </a:ext>
            </a:extLst>
          </p:cNvPr>
          <p:cNvSpPr txBox="1"/>
          <p:nvPr/>
        </p:nvSpPr>
        <p:spPr>
          <a:xfrm>
            <a:off x="10336306" y="2385632"/>
            <a:ext cx="165114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/>
              <a:t>arXiv:</a:t>
            </a:r>
            <a:r>
              <a:rPr lang="en-US" sz="1600" dirty="0">
                <a:hlinkClick r:id="rId4"/>
              </a:rPr>
              <a:t>2406.11435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Szövegdoboz 18">
                <a:extLst>
                  <a:ext uri="{FF2B5EF4-FFF2-40B4-BE49-F238E27FC236}">
                    <a16:creationId xmlns:a16="http://schemas.microsoft.com/office/drawing/2014/main" id="{97EF1FB6-CD2F-89F7-2E7C-8DC0A3A2BD43}"/>
                  </a:ext>
                </a:extLst>
              </p:cNvPr>
              <p:cNvSpPr txBox="1"/>
              <p:nvPr/>
            </p:nvSpPr>
            <p:spPr>
              <a:xfrm>
                <a:off x="9382389" y="5895622"/>
                <a:ext cx="1159676" cy="2842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𝑁𝑁</m:t>
                            </m:r>
                          </m:sub>
                        </m:sSub>
                      </m:e>
                    </m:rad>
                  </m:oMath>
                </a14:m>
                <a:r>
                  <a:rPr lang="en-US" dirty="0"/>
                  <a:t> [GeV]</a:t>
                </a:r>
              </a:p>
            </p:txBody>
          </p:sp>
        </mc:Choice>
        <mc:Fallback xmlns="">
          <p:sp>
            <p:nvSpPr>
              <p:cNvPr id="19" name="Szövegdoboz 18">
                <a:extLst>
                  <a:ext uri="{FF2B5EF4-FFF2-40B4-BE49-F238E27FC236}">
                    <a16:creationId xmlns:a16="http://schemas.microsoft.com/office/drawing/2014/main" id="{97EF1FB6-CD2F-89F7-2E7C-8DC0A3A2BD4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2389" y="5895622"/>
                <a:ext cx="1159676" cy="284245"/>
              </a:xfrm>
              <a:prstGeom prst="rect">
                <a:avLst/>
              </a:prstGeom>
              <a:blipFill>
                <a:blip r:embed="rId5"/>
                <a:stretch>
                  <a:fillRect t="-27660" r="-12105" b="-468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Szövegdoboz 20">
                <a:extLst>
                  <a:ext uri="{FF2B5EF4-FFF2-40B4-BE49-F238E27FC236}">
                    <a16:creationId xmlns:a16="http://schemas.microsoft.com/office/drawing/2014/main" id="{4ED2083B-9706-A9BD-C3B2-7B48C766B7AE}"/>
                  </a:ext>
                </a:extLst>
              </p:cNvPr>
              <p:cNvSpPr txBox="1"/>
              <p:nvPr/>
            </p:nvSpPr>
            <p:spPr>
              <a:xfrm rot="16200000">
                <a:off x="6677970" y="3604379"/>
                <a:ext cx="1692088" cy="42774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sSubSup>
                          <m:sSubSupPr>
                            <m:ctrlPr>
                              <a:rPr lang="en-US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</m:t>
                            </m:r>
                          </m:sub>
                          <m:sup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e>
                    </m:rad>
                  </m:oMath>
                </a14:m>
                <a:r>
                  <a:rPr lang="en-US" dirty="0"/>
                  <a:t> [</a:t>
                </a:r>
                <a:r>
                  <a:rPr lang="en-US" dirty="0" err="1"/>
                  <a:t>fm</a:t>
                </a:r>
                <a:r>
                  <a:rPr lang="en-US" dirty="0"/>
                  <a:t>]</a:t>
                </a:r>
              </a:p>
            </p:txBody>
          </p:sp>
        </mc:Choice>
        <mc:Fallback xmlns="">
          <p:sp>
            <p:nvSpPr>
              <p:cNvPr id="21" name="Szövegdoboz 20">
                <a:extLst>
                  <a:ext uri="{FF2B5EF4-FFF2-40B4-BE49-F238E27FC236}">
                    <a16:creationId xmlns:a16="http://schemas.microsoft.com/office/drawing/2014/main" id="{4ED2083B-9706-A9BD-C3B2-7B48C766B7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6677970" y="3604379"/>
                <a:ext cx="1692088" cy="427746"/>
              </a:xfrm>
              <a:prstGeom prst="rect">
                <a:avLst/>
              </a:prstGeom>
              <a:blipFill>
                <a:blip r:embed="rId6"/>
                <a:stretch>
                  <a:fillRect r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1B8D26B0-887F-9ECA-39AF-2A8E0D42358C}"/>
                  </a:ext>
                </a:extLst>
              </p:cNvPr>
              <p:cNvSpPr txBox="1"/>
              <p:nvPr/>
            </p:nvSpPr>
            <p:spPr>
              <a:xfrm>
                <a:off x="3239464" y="5923483"/>
                <a:ext cx="197573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3A59AF"/>
                        </a:solidFill>
                        <a:latin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>
                    <a:solidFill>
                      <a:srgbClr val="3A59AF"/>
                    </a:solidFill>
                  </a:rPr>
                  <a:t>-powered version</a:t>
                </a:r>
              </a:p>
            </p:txBody>
          </p:sp>
        </mc:Choice>
        <mc:Fallback xmlns="">
          <p:sp>
            <p:nvSpPr>
              <p:cNvPr id="7" name="Szövegdoboz 6">
                <a:extLst>
                  <a:ext uri="{FF2B5EF4-FFF2-40B4-BE49-F238E27FC236}">
                    <a16:creationId xmlns:a16="http://schemas.microsoft.com/office/drawing/2014/main" id="{1B8D26B0-887F-9ECA-39AF-2A8E0D4235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39464" y="5923483"/>
                <a:ext cx="1975734" cy="369332"/>
              </a:xfrm>
              <a:prstGeom prst="rect">
                <a:avLst/>
              </a:prstGeom>
              <a:blipFill>
                <a:blip r:embed="rId7"/>
                <a:stretch>
                  <a:fillRect t="-10000" r="-2154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8" name="Egyenes összekötő nyíllal 7">
            <a:extLst>
              <a:ext uri="{FF2B5EF4-FFF2-40B4-BE49-F238E27FC236}">
                <a16:creationId xmlns:a16="http://schemas.microsoft.com/office/drawing/2014/main" id="{74290E4E-F29E-C033-DBCB-6312B3246B20}"/>
              </a:ext>
            </a:extLst>
          </p:cNvPr>
          <p:cNvCxnSpPr>
            <a:cxnSpLocks/>
          </p:cNvCxnSpPr>
          <p:nvPr/>
        </p:nvCxnSpPr>
        <p:spPr>
          <a:xfrm flipV="1">
            <a:off x="5165989" y="5656438"/>
            <a:ext cx="2771015" cy="515039"/>
          </a:xfrm>
          <a:prstGeom prst="straightConnector1">
            <a:avLst/>
          </a:prstGeom>
          <a:ln>
            <a:solidFill>
              <a:srgbClr val="3A59A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Kép 21">
            <a:extLst>
              <a:ext uri="{FF2B5EF4-FFF2-40B4-BE49-F238E27FC236}">
                <a16:creationId xmlns:a16="http://schemas.microsoft.com/office/drawing/2014/main" id="{9964F599-E825-BCB7-2057-EF3A47FA3C45}"/>
              </a:ext>
            </a:extLst>
          </p:cNvPr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40" b="4697"/>
          <a:stretch/>
        </p:blipFill>
        <p:spPr>
          <a:xfrm>
            <a:off x="7755394" y="2600368"/>
            <a:ext cx="4336832" cy="3472128"/>
          </a:xfrm>
          <a:prstGeom prst="rect">
            <a:avLst/>
          </a:prstGeom>
        </p:spPr>
      </p:pic>
      <p:sp>
        <p:nvSpPr>
          <p:cNvPr id="6" name="Dia számának helye 5">
            <a:extLst>
              <a:ext uri="{FF2B5EF4-FFF2-40B4-BE49-F238E27FC236}">
                <a16:creationId xmlns:a16="http://schemas.microsoft.com/office/drawing/2014/main" id="{3538BCCF-69E6-5DDA-5268-5ACAFF9E0F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8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10" name="Téglalap 9">
            <a:extLst>
              <a:ext uri="{FF2B5EF4-FFF2-40B4-BE49-F238E27FC236}">
                <a16:creationId xmlns:a16="http://schemas.microsoft.com/office/drawing/2014/main" id="{889FBC2B-A3EA-CFE0-7349-A9AD8A890110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934937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>
            <a:extLst>
              <a:ext uri="{FF2B5EF4-FFF2-40B4-BE49-F238E27FC236}">
                <a16:creationId xmlns:a16="http://schemas.microsoft.com/office/drawing/2014/main" id="{9295E3C6-207E-B55D-7926-5AA160E36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Lévy Shapes in Single 3D </a:t>
            </a:r>
            <a:r>
              <a:rPr lang="en-US" dirty="0" err="1"/>
              <a:t>ePOS</a:t>
            </a:r>
            <a:r>
              <a:rPr lang="en-US" dirty="0"/>
              <a:t> events, 3D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770ABEE2-F788-8F37-2996-0772B5B66AE4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977662" y="1187401"/>
                <a:ext cx="11133825" cy="1409827"/>
              </a:xfrm>
            </p:spPr>
            <p:txBody>
              <a:bodyPr>
                <a:normAutofit lnSpcReduction="10000"/>
              </a:bodyPr>
              <a:lstStyle/>
              <a:p>
                <a:r>
                  <a:rPr lang="en-US" dirty="0"/>
                  <a:t>What if the Lévy shapes appeared only because of directional averaging?</a:t>
                </a:r>
              </a:p>
              <a:p>
                <a:r>
                  <a:rPr lang="en-US" dirty="0"/>
                  <a:t>Let’s check 3D event shapes in EPOS! </a:t>
                </a:r>
                <a:r>
                  <a:rPr lang="en-US" dirty="0">
                    <a:latin typeface="Calibri" panose="020F0502020204030204" pitchFamily="34" charset="0"/>
                    <a:ea typeface="Calibri" panose="020F0502020204030204" pitchFamily="34" charset="0"/>
                    <a:cs typeface="Calibri" panose="020F0502020204030204" pitchFamily="34" charset="0"/>
                  </a:rPr>
                  <a:t>→ Also Lévy, with similar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Calibri" panose="020F0502020204030204" pitchFamily="34" charset="0"/>
                      </a:rPr>
                      <m:t>𝛼</m:t>
                    </m:r>
                  </m:oMath>
                </a14:m>
                <a:r>
                  <a:rPr lang="en-US" dirty="0"/>
                  <a:t> and radii (as those in 1D)</a:t>
                </a:r>
              </a:p>
              <a:p>
                <a:r>
                  <a:rPr lang="en-US" dirty="0"/>
                  <a:t>Clear physical reason: Lévy walk</a:t>
                </a:r>
                <a:r>
                  <a:rPr lang="hu-HU" dirty="0"/>
                  <a:t>, </a:t>
                </a:r>
                <a:r>
                  <a:rPr lang="hu-HU" dirty="0" err="1"/>
                  <a:t>see</a:t>
                </a:r>
                <a:r>
                  <a:rPr lang="hu-HU" dirty="0"/>
                  <a:t> </a:t>
                </a:r>
                <a:r>
                  <a:rPr lang="hu-HU" dirty="0" err="1"/>
                  <a:t>poster</a:t>
                </a:r>
                <a:r>
                  <a:rPr lang="hu-HU" dirty="0"/>
                  <a:t>/</a:t>
                </a:r>
                <a:r>
                  <a:rPr lang="hu-HU" dirty="0" err="1"/>
                  <a:t>talk</a:t>
                </a:r>
                <a:r>
                  <a:rPr lang="hu-HU" dirty="0"/>
                  <a:t> </a:t>
                </a:r>
                <a:r>
                  <a:rPr lang="hu-HU" dirty="0" err="1"/>
                  <a:t>by</a:t>
                </a:r>
                <a:r>
                  <a:rPr lang="hu-HU" dirty="0"/>
                  <a:t> D. Kincses </a:t>
                </a:r>
                <a:r>
                  <a:rPr lang="hu-HU" dirty="0" err="1"/>
                  <a:t>on</a:t>
                </a:r>
                <a:r>
                  <a:rPr lang="hu-HU" dirty="0"/>
                  <a:t> </a:t>
                </a:r>
                <a:r>
                  <a:rPr lang="hu-HU" dirty="0" err="1"/>
                  <a:t>Thu</a:t>
                </a:r>
                <a:endParaRPr lang="en-US" dirty="0"/>
              </a:p>
            </p:txBody>
          </p:sp>
        </mc:Choice>
        <mc:Fallback xmlns="">
          <p:sp>
            <p:nvSpPr>
              <p:cNvPr id="3" name="Tartalom helye 2">
                <a:extLst>
                  <a:ext uri="{FF2B5EF4-FFF2-40B4-BE49-F238E27FC236}">
                    <a16:creationId xmlns:a16="http://schemas.microsoft.com/office/drawing/2014/main" id="{770ABEE2-F788-8F37-2996-0772B5B66AE4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977662" y="1187401"/>
                <a:ext cx="11133825" cy="1409827"/>
              </a:xfrm>
              <a:blipFill>
                <a:blip r:embed="rId2"/>
                <a:stretch>
                  <a:fillRect l="-493" t="-2165" b="-2165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átum helye 3">
            <a:extLst>
              <a:ext uri="{FF2B5EF4-FFF2-40B4-BE49-F238E27FC236}">
                <a16:creationId xmlns:a16="http://schemas.microsoft.com/office/drawing/2014/main" id="{BDFEA432-3E4E-9674-143C-D4187D91AF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hu-HU"/>
              <a:t>Dec 3, 2024</a:t>
            </a:r>
            <a:endParaRPr lang="en-US" dirty="0"/>
          </a:p>
        </p:txBody>
      </p:sp>
      <p:sp>
        <p:nvSpPr>
          <p:cNvPr id="5" name="Élőláb helye 4">
            <a:extLst>
              <a:ext uri="{FF2B5EF4-FFF2-40B4-BE49-F238E27FC236}">
                <a16:creationId xmlns:a16="http://schemas.microsoft.com/office/drawing/2014/main" id="{2E6A484E-3571-0830-36EB-6396C2E9B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M. Csanád, Zimányi 2024</a:t>
            </a:r>
            <a:endParaRPr lang="en-US" dirty="0"/>
          </a:p>
        </p:txBody>
      </p:sp>
      <p:pic>
        <p:nvPicPr>
          <p:cNvPr id="8" name="Kép 7">
            <a:extLst>
              <a:ext uri="{FF2B5EF4-FFF2-40B4-BE49-F238E27FC236}">
                <a16:creationId xmlns:a16="http://schemas.microsoft.com/office/drawing/2014/main" id="{FA964F8C-2BD8-E1DA-96A2-721895627847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56566" y="2624123"/>
            <a:ext cx="8207511" cy="3670525"/>
          </a:xfrm>
          <a:prstGeom prst="rect">
            <a:avLst/>
          </a:prstGeom>
        </p:spPr>
      </p:pic>
      <p:sp>
        <p:nvSpPr>
          <p:cNvPr id="9" name="Szövegdoboz 8">
            <a:extLst>
              <a:ext uri="{FF2B5EF4-FFF2-40B4-BE49-F238E27FC236}">
                <a16:creationId xmlns:a16="http://schemas.microsoft.com/office/drawing/2014/main" id="{3FF16C39-00C6-8B92-EB76-6A15E1898B7A}"/>
              </a:ext>
            </a:extLst>
          </p:cNvPr>
          <p:cNvSpPr txBox="1"/>
          <p:nvPr/>
        </p:nvSpPr>
        <p:spPr>
          <a:xfrm>
            <a:off x="6308652" y="4243023"/>
            <a:ext cx="186241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arXiv:</a:t>
            </a:r>
            <a:r>
              <a:rPr lang="en-US" dirty="0">
                <a:hlinkClick r:id="rId4"/>
              </a:rPr>
              <a:t>2409.10373</a:t>
            </a:r>
            <a:endParaRPr lang="en-US" dirty="0"/>
          </a:p>
        </p:txBody>
      </p:sp>
      <p:pic>
        <p:nvPicPr>
          <p:cNvPr id="10" name="Kép 9">
            <a:extLst>
              <a:ext uri="{FF2B5EF4-FFF2-40B4-BE49-F238E27FC236}">
                <a16:creationId xmlns:a16="http://schemas.microsoft.com/office/drawing/2014/main" id="{BF04E1D4-96DA-A30D-1258-42E9A6F0401E}"/>
              </a:ext>
            </a:extLst>
          </p:cNvPr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026093" y="3285353"/>
            <a:ext cx="3085394" cy="2751477"/>
          </a:xfrm>
          <a:prstGeom prst="rect">
            <a:avLst/>
          </a:prstGeom>
        </p:spPr>
      </p:pic>
      <p:sp>
        <p:nvSpPr>
          <p:cNvPr id="11" name="Szövegdoboz 10">
            <a:extLst>
              <a:ext uri="{FF2B5EF4-FFF2-40B4-BE49-F238E27FC236}">
                <a16:creationId xmlns:a16="http://schemas.microsoft.com/office/drawing/2014/main" id="{C6B18526-D855-7579-1C8B-7B056160D7C0}"/>
              </a:ext>
            </a:extLst>
          </p:cNvPr>
          <p:cNvSpPr txBox="1"/>
          <p:nvPr/>
        </p:nvSpPr>
        <p:spPr>
          <a:xfrm>
            <a:off x="10087053" y="3282638"/>
            <a:ext cx="1862418" cy="338554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2100000" lon="1500000" rev="0"/>
              </a:camera>
              <a:lightRig rig="threePt" dir="t"/>
            </a:scene3d>
          </a:bodyPr>
          <a:lstStyle/>
          <a:p>
            <a:r>
              <a:rPr lang="en-US" sz="1600" dirty="0"/>
              <a:t>arXiv:2409.10373</a:t>
            </a:r>
          </a:p>
        </p:txBody>
      </p:sp>
      <p:sp>
        <p:nvSpPr>
          <p:cNvPr id="12" name="Szövegdoboz 11">
            <a:extLst>
              <a:ext uri="{FF2B5EF4-FFF2-40B4-BE49-F238E27FC236}">
                <a16:creationId xmlns:a16="http://schemas.microsoft.com/office/drawing/2014/main" id="{C06DF2E9-0D3D-1DBD-BCFD-740229BB288A}"/>
              </a:ext>
            </a:extLst>
          </p:cNvPr>
          <p:cNvSpPr txBox="1"/>
          <p:nvPr/>
        </p:nvSpPr>
        <p:spPr>
          <a:xfrm>
            <a:off x="8927188" y="3535137"/>
            <a:ext cx="1496972" cy="707886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isometricRightUp">
                <a:rot lat="2100000" lon="18420000" rev="0"/>
              </a:camera>
              <a:lightRig rig="threePt" dir="t"/>
            </a:scene3d>
          </a:bodyPr>
          <a:lstStyle/>
          <a:p>
            <a:r>
              <a:rPr lang="en-US" sz="2000" dirty="0"/>
              <a:t>Lévy-walk</a:t>
            </a:r>
          </a:p>
          <a:p>
            <a:r>
              <a:rPr lang="en-US" sz="2000" dirty="0"/>
              <a:t>In UrQMD</a:t>
            </a:r>
          </a:p>
        </p:txBody>
      </p:sp>
      <p:sp>
        <p:nvSpPr>
          <p:cNvPr id="7" name="Dia számának helye 6">
            <a:extLst>
              <a:ext uri="{FF2B5EF4-FFF2-40B4-BE49-F238E27FC236}">
                <a16:creationId xmlns:a16="http://schemas.microsoft.com/office/drawing/2014/main" id="{7F05FC84-92D5-5406-5626-155346370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BAB383-6C5D-40A2-91D4-B65D4716B15C}" type="slidenum">
              <a:rPr lang="en-US" smtClean="0"/>
              <a:pPr/>
              <a:t>9</a:t>
            </a:fld>
            <a:r>
              <a:rPr lang="en-US" sz="1000"/>
              <a:t>/</a:t>
            </a:r>
            <a:r>
              <a:rPr lang="hu-HU" sz="1000"/>
              <a:t>19</a:t>
            </a:r>
            <a:endParaRPr lang="en-US" dirty="0"/>
          </a:p>
        </p:txBody>
      </p:sp>
      <p:sp>
        <p:nvSpPr>
          <p:cNvPr id="6" name="Téglalap 5">
            <a:extLst>
              <a:ext uri="{FF2B5EF4-FFF2-40B4-BE49-F238E27FC236}">
                <a16:creationId xmlns:a16="http://schemas.microsoft.com/office/drawing/2014/main" id="{6EEB50A2-DD5E-75FA-0F70-C099ED7FEEEF}"/>
              </a:ext>
            </a:extLst>
          </p:cNvPr>
          <p:cNvSpPr/>
          <p:nvPr/>
        </p:nvSpPr>
        <p:spPr>
          <a:xfrm>
            <a:off x="0" y="6320600"/>
            <a:ext cx="12192000" cy="501330"/>
          </a:xfrm>
          <a:prstGeom prst="rect">
            <a:avLst/>
          </a:prstGeom>
        </p:spPr>
        <p:txBody>
          <a:bodyPr wrap="square">
            <a:prstTxWarp prst="textFadeUp">
              <a:avLst>
                <a:gd name="adj" fmla="val 5387"/>
              </a:avLst>
            </a:prstTxWarp>
            <a:spAutoFit/>
          </a:bodyPr>
          <a:lstStyle/>
          <a:p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PHENO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PIONS</a:t>
            </a:r>
            <a:r>
              <a:rPr lang="en-US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hu-HU" sz="1600" b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KAONS</a:t>
            </a:r>
            <a:endParaRPr lang="en-US" sz="1600" b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9167088"/>
      </p:ext>
    </p:extLst>
  </p:cSld>
  <p:clrMapOvr>
    <a:masterClrMapping/>
  </p:clrMapOvr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Galéria</Template>
  <TotalTime>6447</TotalTime>
  <Words>3868</Words>
  <Application>Microsoft Office PowerPoint</Application>
  <PresentationFormat>Szélesvásznú</PresentationFormat>
  <Paragraphs>480</Paragraphs>
  <Slides>36</Slides>
  <Notes>1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36</vt:i4>
      </vt:variant>
    </vt:vector>
  </HeadingPairs>
  <TitlesOfParts>
    <vt:vector size="42" baseType="lpstr">
      <vt:lpstr>Arial</vt:lpstr>
      <vt:lpstr>Arial Nova Cond</vt:lpstr>
      <vt:lpstr>Calibri</vt:lpstr>
      <vt:lpstr>Cambria Math</vt:lpstr>
      <vt:lpstr>Gill Sans MT</vt:lpstr>
      <vt:lpstr>Gallery</vt:lpstr>
      <vt:lpstr>Pion Femtoscopy with Lévy sources: recent developments</vt:lpstr>
      <vt:lpstr>HBT or Femtoscopy in high energy physics</vt:lpstr>
      <vt:lpstr>LÉvy distributions in heavy ion physics</vt:lpstr>
      <vt:lpstr>Why Do Lévy shapes appear, why is it important?</vt:lpstr>
      <vt:lpstr>Lévy processes in Nature and in scattering</vt:lpstr>
      <vt:lpstr>Charged Cloud:  Another interesting effect</vt:lpstr>
      <vt:lpstr>Source size measure change with α</vt:lpstr>
      <vt:lpstr>Energy dependence of Lévy source size?</vt:lpstr>
      <vt:lpstr>Lévy Shapes in Single 3D ePOS events, 3D</vt:lpstr>
      <vt:lpstr>Centrality dependence at 200 GeV</vt:lpstr>
      <vt:lpstr>NA61/SHINE results</vt:lpstr>
      <vt:lpstr>Lévy exponent from 3.2 to 200 GeV</vt:lpstr>
      <vt:lpstr>STAR 3D preliminary data at 200 GeV vs EPOS</vt:lpstr>
      <vt:lpstr>So when do the power-law tails form?</vt:lpstr>
      <vt:lpstr>Particle species comparision, Data vs EPOS, Lévy α</vt:lpstr>
      <vt:lpstr>Particle species comparision, Data vs EPOS, Lévy R</vt:lpstr>
      <vt:lpstr>Conclusions and outlook</vt:lpstr>
      <vt:lpstr>Thank you for your attention</vt:lpstr>
      <vt:lpstr>BACKUP</vt:lpstr>
      <vt:lpstr>Interactions</vt:lpstr>
      <vt:lpstr>How to calculate the Coulomb effect</vt:lpstr>
      <vt:lpstr>Lévy index as a critical exponent?</vt:lpstr>
      <vt:lpstr>reScaling HBT Radii from Gauss to Lévy</vt:lpstr>
      <vt:lpstr>Lévy shapes in single EPOS events, 1D</vt:lpstr>
      <vt:lpstr>Fixed target energies: 3.2 and 3.9 GeV</vt:lpstr>
      <vt:lpstr>Correlation strength λ: Core/halo</vt:lpstr>
      <vt:lpstr>Role of event averaging?</vt:lpstr>
      <vt:lpstr>Source or pair distribution?</vt:lpstr>
      <vt:lpstr>Role of The strong interaction</vt:lpstr>
      <vt:lpstr>strong interaction for pion pairs</vt:lpstr>
      <vt:lpstr>Two-particle spatial correlations</vt:lpstr>
      <vt:lpstr>EPOS SUMMARY</vt:lpstr>
      <vt:lpstr>Results at Collider energies: 7.7 to 200 GeV</vt:lpstr>
      <vt:lpstr>Results at Collider energies: 7.7 to 200 GeV</vt:lpstr>
      <vt:lpstr>Results at Collider energies: 7.7 to 200 GeV</vt:lpstr>
      <vt:lpstr>Lévy scale R at FXT energies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Cím</dc:title>
  <dc:creator>Csanad Mate</dc:creator>
  <cp:lastModifiedBy>Mate Csanad</cp:lastModifiedBy>
  <cp:revision>462</cp:revision>
  <dcterms:created xsi:type="dcterms:W3CDTF">2017-08-25T09:24:55Z</dcterms:created>
  <dcterms:modified xsi:type="dcterms:W3CDTF">2024-12-03T09:30:08Z</dcterms:modified>
</cp:coreProperties>
</file>