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
  </p:notesMasterIdLst>
  <p:sldIdLst>
    <p:sldId id="256" r:id="rId2"/>
    <p:sldId id="498" r:id="rId3"/>
    <p:sldId id="455" r:id="rId4"/>
    <p:sldId id="500" r:id="rId5"/>
    <p:sldId id="499" r:id="rId6"/>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66"/>
    <a:srgbClr val="00FFFF"/>
    <a:srgbClr val="00FF00"/>
    <a:srgbClr val="FF66FF"/>
    <a:srgbClr val="CC66FF"/>
    <a:srgbClr val="33CC33"/>
    <a:srgbClr val="FF9900"/>
    <a:srgbClr val="006600"/>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99" autoAdjust="0"/>
    <p:restoredTop sz="97213" autoAdjust="0"/>
  </p:normalViewPr>
  <p:slideViewPr>
    <p:cSldViewPr>
      <p:cViewPr varScale="1">
        <p:scale>
          <a:sx n="110" d="100"/>
          <a:sy n="110" d="100"/>
        </p:scale>
        <p:origin x="77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45659" cy="49641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5" y="1"/>
            <a:ext cx="2945659" cy="496411"/>
          </a:xfrm>
          <a:prstGeom prst="rect">
            <a:avLst/>
          </a:prstGeom>
        </p:spPr>
        <p:txBody>
          <a:bodyPr vert="horz" lIns="91440" tIns="45720" rIns="91440" bIns="45720" rtlCol="0"/>
          <a:lstStyle>
            <a:lvl1pPr algn="r">
              <a:defRPr sz="1200"/>
            </a:lvl1pPr>
          </a:lstStyle>
          <a:p>
            <a:fld id="{861D8F39-DF0A-4B9B-8274-A77883512871}" type="datetimeFigureOut">
              <a:rPr lang="en-US" smtClean="0"/>
              <a:t>12/6/2024</a:t>
            </a:fld>
            <a:endParaRPr lang="en-US" dirty="0"/>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15908"/>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9430092"/>
            <a:ext cx="2945659" cy="496411"/>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5" y="9430092"/>
            <a:ext cx="2945659" cy="496411"/>
          </a:xfrm>
          <a:prstGeom prst="rect">
            <a:avLst/>
          </a:prstGeom>
        </p:spPr>
        <p:txBody>
          <a:bodyPr vert="horz" lIns="91440" tIns="45720" rIns="91440" bIns="45720" rtlCol="0" anchor="b"/>
          <a:lstStyle>
            <a:lvl1pPr algn="r">
              <a:defRPr sz="1200"/>
            </a:lvl1pPr>
          </a:lstStyle>
          <a:p>
            <a:fld id="{C66F3157-66FF-48A3-884F-127595D5DEA2}" type="slidenum">
              <a:rPr lang="en-US" smtClean="0"/>
              <a:t>‹#›</a:t>
            </a:fld>
            <a:endParaRPr lang="en-US" dirty="0"/>
          </a:p>
        </p:txBody>
      </p:sp>
    </p:spTree>
    <p:extLst>
      <p:ext uri="{BB962C8B-B14F-4D97-AF65-F5344CB8AC3E}">
        <p14:creationId xmlns:p14="http://schemas.microsoft.com/office/powerpoint/2010/main" val="3698828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6F3157-66FF-48A3-884F-127595D5DEA2}" type="slidenum">
              <a:rPr lang="en-US" smtClean="0"/>
              <a:t>1</a:t>
            </a:fld>
            <a:endParaRPr lang="en-US" dirty="0"/>
          </a:p>
        </p:txBody>
      </p:sp>
    </p:spTree>
    <p:extLst>
      <p:ext uri="{BB962C8B-B14F-4D97-AF65-F5344CB8AC3E}">
        <p14:creationId xmlns:p14="http://schemas.microsoft.com/office/powerpoint/2010/main" val="40818184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4.jpeg"/></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userDrawn="1"/>
        </p:nvSpPr>
        <p:spPr>
          <a:xfrm>
            <a:off x="0" y="6309320"/>
            <a:ext cx="12192000" cy="548680"/>
          </a:xfrm>
          <a:prstGeom prst="rect">
            <a:avLst/>
          </a:prstGeom>
          <a:gradFill flip="none" rotWithShape="1">
            <a:gsLst>
              <a:gs pos="0">
                <a:schemeClr val="accent1">
                  <a:shade val="30000"/>
                  <a:satMod val="115000"/>
                </a:schemeClr>
              </a:gs>
              <a:gs pos="80000">
                <a:schemeClr val="accent1">
                  <a:shade val="67500"/>
                  <a:satMod val="115000"/>
                  <a:lumMod val="100000"/>
                </a:schemeClr>
              </a:gs>
              <a:gs pos="100000">
                <a:schemeClr val="accent1">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ctrTitle"/>
          </p:nvPr>
        </p:nvSpPr>
        <p:spPr>
          <a:xfrm>
            <a:off x="914400" y="2130426"/>
            <a:ext cx="10363200" cy="1470025"/>
          </a:xfrm>
        </p:spPr>
        <p:txBody>
          <a:bodyPr/>
          <a:lstStyle>
            <a:lvl1pPr>
              <a:defRPr b="1">
                <a:solidFill>
                  <a:schemeClr val="accent1">
                    <a:lumMod val="75000"/>
                  </a:schemeClr>
                </a:solidFill>
                <a:effectLst>
                  <a:outerShdw blurRad="38100" dist="38100" dir="2700000" algn="tl">
                    <a:srgbClr val="000000">
                      <a:alpha val="43137"/>
                    </a:srgb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415008"/>
          </a:xfrm>
        </p:spPr>
        <p:txBody>
          <a:bodyPr/>
          <a:lstStyle>
            <a:lvl1pPr marL="0" indent="0" algn="ctr">
              <a:buNone/>
              <a:defRPr>
                <a:solidFill>
                  <a:schemeClr val="tx1">
                    <a:tint val="75000"/>
                  </a:schemeClr>
                </a:solidFill>
                <a:effectLst>
                  <a:outerShdw blurRad="38100" dist="38100" dir="2700000" algn="tl">
                    <a:srgbClr val="000000">
                      <a:alpha val="43137"/>
                    </a:srgb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143339" y="6401099"/>
            <a:ext cx="2064229" cy="365125"/>
          </a:xfrm>
          <a:prstGeom prst="rect">
            <a:avLst/>
          </a:prstGeom>
          <a:ln>
            <a:noFill/>
          </a:ln>
        </p:spPr>
        <p:txBody>
          <a:bodyPr>
            <a:scene3d>
              <a:camera prst="orthographicFront"/>
              <a:lightRig rig="soft" dir="t">
                <a:rot lat="0" lon="0" rev="10800000"/>
              </a:lightRig>
            </a:scene3d>
            <a:sp3d>
              <a:bevelT w="27940" h="12700"/>
              <a:contourClr>
                <a:srgbClr val="DDDDDD"/>
              </a:contourClr>
            </a:sp3d>
          </a:bodyPr>
          <a:lstStyle>
            <a:lvl1pPr algn="ctr">
              <a:defRPr sz="1800" b="1" cap="none" spc="150">
                <a:ln w="11430"/>
                <a:solidFill>
                  <a:srgbClr val="F8F8F8"/>
                </a:solidFill>
                <a:effectLst>
                  <a:outerShdw blurRad="25400" algn="tl" rotWithShape="0">
                    <a:srgbClr val="000000">
                      <a:alpha val="43000"/>
                    </a:srgbClr>
                  </a:outerShdw>
                </a:effectLst>
              </a:defRPr>
            </a:lvl1pPr>
          </a:lstStyle>
          <a:p>
            <a:fld id="{E5B4A512-A9A9-4157-9426-59A625B2866E}" type="datetime1">
              <a:rPr lang="en-GB" smtClean="0"/>
              <a:t>06/12/2024</a:t>
            </a:fld>
            <a:endParaRPr lang="en-US" dirty="0"/>
          </a:p>
        </p:txBody>
      </p:sp>
      <p:pic>
        <p:nvPicPr>
          <p:cNvPr id="2050" name="Picture 2" descr="\\cern.ch\dfs\Users\c\ciapettm\Documents\Library\Logos\ATLAS_White_480x720_02.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7329" y="19224"/>
            <a:ext cx="1008112" cy="1512168"/>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ern.ch\dfs\Users\c\ciapettm\Documents\Library\Logos\CERN-logo-blue.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632503" y="44625"/>
            <a:ext cx="1531715" cy="143266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0" descr="paint"/>
          <p:cNvPicPr>
            <a:picLocks noChangeArrowheads="1"/>
          </p:cNvPicPr>
          <p:nvPr userDrawn="1"/>
        </p:nvPicPr>
        <p:blipFill>
          <a:blip r:embed="rId4">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5">
                    <a14:imgEffect>
                      <a14:brightnessContrast bright="-20000" contrast="40000"/>
                    </a14:imgEffect>
                  </a14:imgLayer>
                </a14:imgProps>
              </a:ext>
            </a:extLst>
          </a:blip>
          <a:srcRect/>
          <a:stretch>
            <a:fillRect/>
          </a:stretch>
        </p:blipFill>
        <p:spPr bwMode="auto">
          <a:xfrm>
            <a:off x="987557" y="3284984"/>
            <a:ext cx="10160000" cy="304036"/>
          </a:xfrm>
          <a:prstGeom prst="rect">
            <a:avLst/>
          </a:prstGeom>
          <a:noFill/>
          <a:ln w="9525">
            <a:noFill/>
            <a:miter lim="800000"/>
            <a:headEnd/>
            <a:tailEnd/>
          </a:ln>
        </p:spPr>
      </p:pic>
    </p:spTree>
    <p:extLst>
      <p:ext uri="{BB962C8B-B14F-4D97-AF65-F5344CB8AC3E}">
        <p14:creationId xmlns:p14="http://schemas.microsoft.com/office/powerpoint/2010/main" val="4173412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124744"/>
            <a:ext cx="10972800" cy="4752529"/>
          </a:xfrm>
        </p:spPr>
        <p:txBody>
          <a:bodyPr/>
          <a:lstStyle>
            <a:lvl1pPr>
              <a:defRPr sz="2400"/>
            </a:lvl1pPr>
            <a:lvl2pPr>
              <a:defRPr sz="2200"/>
            </a:lvl2pPr>
            <a:lvl3pPr marL="1143000" indent="-228600">
              <a:buFont typeface="Courier New" panose="02070309020205020404" pitchFamily="49" charset="0"/>
              <a:buChar char="o"/>
              <a:defRPr sz="2000"/>
            </a:lvl3pPr>
            <a:lvl4pPr marL="1600200" indent="-228600">
              <a:buFont typeface="Wingdings" panose="05000000000000000000" pitchFamily="2" charset="2"/>
              <a:buChar char="§"/>
              <a:defRPr/>
            </a:lvl4pPr>
            <a:lvl5pPr marL="2057400" indent="-228600">
              <a:buFont typeface="Wingdings" panose="05000000000000000000" pitchFamily="2" charset="2"/>
              <a:buChar char="Ø"/>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1"/>
          <p:cNvSpPr>
            <a:spLocks noGrp="1"/>
          </p:cNvSpPr>
          <p:nvPr>
            <p:ph type="title"/>
          </p:nvPr>
        </p:nvSpPr>
        <p:spPr>
          <a:xfrm>
            <a:off x="609600" y="188640"/>
            <a:ext cx="10972800" cy="821680"/>
          </a:xfrm>
        </p:spPr>
        <p:txBody>
          <a:bodyPr/>
          <a:lstStyle>
            <a:lvl1pPr>
              <a:defRPr>
                <a:effectLst>
                  <a:outerShdw blurRad="38100" dist="38100" dir="2700000" algn="tl">
                    <a:srgbClr val="000000">
                      <a:alpha val="43137"/>
                    </a:srgbClr>
                  </a:outerShdw>
                </a:effectLst>
              </a:defRPr>
            </a:lvl1pPr>
          </a:lstStyle>
          <a:p>
            <a:r>
              <a:rPr lang="en-US"/>
              <a:t>Click to edit Master title style</a:t>
            </a:r>
            <a:endParaRPr lang="en-US" dirty="0"/>
          </a:p>
        </p:txBody>
      </p:sp>
      <p:pic>
        <p:nvPicPr>
          <p:cNvPr id="9" name="Picture 2" descr="\\cern.ch\dfs\Users\c\ciapettm\Documents\Library\Logos\ATLAS_White_480x720_02.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4370" y="188640"/>
            <a:ext cx="535230" cy="83367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ern.ch\dfs\Users\c\ciapettm\Documents\Library\Logos\CERN-logo-blue.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1424592" y="247311"/>
            <a:ext cx="720081" cy="71633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0" descr="paint"/>
          <p:cNvPicPr>
            <a:picLocks noChangeArrowheads="1"/>
          </p:cNvPicPr>
          <p:nvPr userDrawn="1"/>
        </p:nvPicPr>
        <p:blipFill>
          <a:blip r:embed="rId4">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5">
                    <a14:imgEffect>
                      <a14:brightnessContrast bright="-20000" contrast="40000"/>
                    </a14:imgEffect>
                  </a14:imgLayer>
                </a14:imgProps>
              </a:ext>
            </a:extLst>
          </a:blip>
          <a:srcRect/>
          <a:stretch>
            <a:fillRect/>
          </a:stretch>
        </p:blipFill>
        <p:spPr bwMode="auto">
          <a:xfrm>
            <a:off x="1016000" y="892716"/>
            <a:ext cx="10160000" cy="160020"/>
          </a:xfrm>
          <a:prstGeom prst="rect">
            <a:avLst/>
          </a:prstGeom>
          <a:noFill/>
          <a:ln w="9525">
            <a:noFill/>
            <a:miter lim="800000"/>
            <a:headEnd/>
            <a:tailEnd/>
          </a:ln>
        </p:spPr>
      </p:pic>
      <p:sp>
        <p:nvSpPr>
          <p:cNvPr id="12" name="Content Placeholder 2"/>
          <p:cNvSpPr>
            <a:spLocks noGrp="1"/>
          </p:cNvSpPr>
          <p:nvPr>
            <p:ph idx="13"/>
          </p:nvPr>
        </p:nvSpPr>
        <p:spPr>
          <a:xfrm>
            <a:off x="609600" y="5920705"/>
            <a:ext cx="10972800" cy="576064"/>
          </a:xfrm>
        </p:spPr>
        <p:txBody>
          <a:bodyPr anchor="ctr">
            <a:normAutofit/>
          </a:bodyPr>
          <a:lstStyle>
            <a:lvl1pPr marL="0" indent="0">
              <a:buNone/>
              <a:defRPr sz="1800"/>
            </a:lvl1pPr>
            <a:lvl2pPr>
              <a:defRPr sz="2200"/>
            </a:lvl2pPr>
            <a:lvl3pPr marL="1143000" indent="-228600">
              <a:buFont typeface="Courier New" panose="02070309020205020404" pitchFamily="49" charset="0"/>
              <a:buChar char="o"/>
              <a:defRPr sz="2000"/>
            </a:lvl3pPr>
            <a:lvl4pPr marL="1600200" indent="-228600">
              <a:buFont typeface="Wingdings" panose="05000000000000000000" pitchFamily="2" charset="2"/>
              <a:buChar char="§"/>
              <a:defRPr/>
            </a:lvl4pPr>
            <a:lvl5pPr marL="2057400" indent="-228600">
              <a:buFont typeface="Wingdings" panose="05000000000000000000" pitchFamily="2" charset="2"/>
              <a:buChar char="Ø"/>
              <a:defRPr/>
            </a:lvl5pPr>
          </a:lstStyle>
          <a:p>
            <a:pPr lvl="0"/>
            <a:r>
              <a:rPr lang="en-US"/>
              <a:t>Click to edit Master text styles</a:t>
            </a:r>
          </a:p>
        </p:txBody>
      </p:sp>
      <p:sp>
        <p:nvSpPr>
          <p:cNvPr id="13" name="Date Placeholder 3"/>
          <p:cNvSpPr>
            <a:spLocks noGrp="1"/>
          </p:cNvSpPr>
          <p:nvPr>
            <p:ph type="dt" sz="half" idx="2"/>
          </p:nvPr>
        </p:nvSpPr>
        <p:spPr>
          <a:xfrm>
            <a:off x="90000" y="6552000"/>
            <a:ext cx="900000" cy="270000"/>
          </a:xfrm>
          <a:prstGeom prst="rect">
            <a:avLst/>
          </a:prstGeom>
        </p:spPr>
        <p:txBody>
          <a:bodyPr/>
          <a:lstStyle>
            <a:lvl1pPr algn="ctr">
              <a:defRPr sz="1000">
                <a:solidFill>
                  <a:srgbClr val="62869E"/>
                </a:solidFill>
              </a:defRPr>
            </a:lvl1pPr>
          </a:lstStyle>
          <a:p>
            <a:fld id="{F3A5D264-397D-46BA-8363-E9CE4BD8BEBA}" type="datetime1">
              <a:rPr lang="en-GB" smtClean="0"/>
              <a:t>06/12/2024</a:t>
            </a:fld>
            <a:endParaRPr lang="en-US" dirty="0"/>
          </a:p>
        </p:txBody>
      </p:sp>
      <p:sp>
        <p:nvSpPr>
          <p:cNvPr id="14" name="Footer Placeholder 4"/>
          <p:cNvSpPr>
            <a:spLocks noGrp="1"/>
          </p:cNvSpPr>
          <p:nvPr>
            <p:ph type="ftr" sz="quarter" idx="3"/>
          </p:nvPr>
        </p:nvSpPr>
        <p:spPr>
          <a:xfrm>
            <a:off x="1395000" y="6552000"/>
            <a:ext cx="9720000" cy="270000"/>
          </a:xfrm>
          <a:prstGeom prst="rect">
            <a:avLst/>
          </a:prstGeom>
        </p:spPr>
        <p:txBody>
          <a:bodyPr/>
          <a:lstStyle>
            <a:lvl1pPr algn="ctr">
              <a:defRPr sz="1000">
                <a:solidFill>
                  <a:srgbClr val="62869E"/>
                </a:solidFill>
              </a:defRPr>
            </a:lvl1pPr>
          </a:lstStyle>
          <a:p>
            <a:endParaRPr lang="en-US" dirty="0"/>
          </a:p>
        </p:txBody>
      </p:sp>
      <p:sp>
        <p:nvSpPr>
          <p:cNvPr id="15" name="Slide Number Placeholder 5"/>
          <p:cNvSpPr>
            <a:spLocks noGrp="1"/>
          </p:cNvSpPr>
          <p:nvPr>
            <p:ph type="sldNum" sz="quarter" idx="4"/>
          </p:nvPr>
        </p:nvSpPr>
        <p:spPr>
          <a:xfrm>
            <a:off x="11520000" y="6552000"/>
            <a:ext cx="576064" cy="270000"/>
          </a:xfrm>
          <a:prstGeom prst="rect">
            <a:avLst/>
          </a:prstGeom>
        </p:spPr>
        <p:txBody>
          <a:bodyPr/>
          <a:lstStyle>
            <a:lvl1pPr algn="r">
              <a:defRPr sz="1000">
                <a:solidFill>
                  <a:srgbClr val="62869E"/>
                </a:solidFill>
              </a:defRPr>
            </a:lvl1pPr>
          </a:lstStyle>
          <a:p>
            <a:fld id="{B80E61DE-7917-4B53-816D-D9F416F99DF8}" type="slidenum">
              <a:rPr lang="en-US" smtClean="0"/>
              <a:pPr/>
              <a:t>‹#›</a:t>
            </a:fld>
            <a:endParaRPr lang="en-US" dirty="0"/>
          </a:p>
        </p:txBody>
      </p:sp>
    </p:spTree>
    <p:extLst>
      <p:ext uri="{BB962C8B-B14F-4D97-AF65-F5344CB8AC3E}">
        <p14:creationId xmlns:p14="http://schemas.microsoft.com/office/powerpoint/2010/main" val="4520082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88640"/>
            <a:ext cx="10972800" cy="821680"/>
          </a:xfrm>
        </p:spPr>
        <p:txBody>
          <a:bodyPr/>
          <a:lstStyle>
            <a:lvl1pPr>
              <a:defRPr>
                <a:effectLst>
                  <a:outerShdw blurRad="38100" dist="38100" dir="2700000" algn="tl">
                    <a:srgbClr val="000000">
                      <a:alpha val="43137"/>
                    </a:srgbClr>
                  </a:outerShdw>
                </a:effectLst>
              </a:defRPr>
            </a:lvl1pPr>
          </a:lstStyle>
          <a:p>
            <a:r>
              <a:rPr lang="en-US"/>
              <a:t>Click to edit Master title style</a:t>
            </a:r>
            <a:endParaRPr lang="en-US" dirty="0"/>
          </a:p>
        </p:txBody>
      </p:sp>
      <p:sp>
        <p:nvSpPr>
          <p:cNvPr id="3" name="Content Placeholder 2"/>
          <p:cNvSpPr>
            <a:spLocks noGrp="1"/>
          </p:cNvSpPr>
          <p:nvPr>
            <p:ph sz="half" idx="1"/>
          </p:nvPr>
        </p:nvSpPr>
        <p:spPr>
          <a:xfrm>
            <a:off x="609600" y="1124744"/>
            <a:ext cx="5384800" cy="4752528"/>
          </a:xfrm>
        </p:spPr>
        <p:txBody>
          <a:bodyPr/>
          <a:lstStyle>
            <a:lvl1pPr>
              <a:defRPr sz="2200"/>
            </a:lvl1pPr>
            <a:lvl2pPr>
              <a:defRPr sz="2000"/>
            </a:lvl2pPr>
            <a:lvl3pPr marL="1143000" indent="-228600">
              <a:buFont typeface="Courier New" panose="02070309020205020404" pitchFamily="49" charset="0"/>
              <a:buChar char="o"/>
              <a:defRPr sz="1800"/>
            </a:lvl3pPr>
            <a:lvl4pPr marL="1600200" indent="-228600">
              <a:buFont typeface="Wingdings" panose="05000000000000000000" pitchFamily="2" charset="2"/>
              <a:buChar char="§"/>
              <a:defRPr sz="1800"/>
            </a:lvl4pPr>
            <a:lvl5pPr marL="2057400" indent="-228600">
              <a:buFont typeface="Wingdings" panose="05000000000000000000" pitchFamily="2" charset="2"/>
              <a:buChar char="Ø"/>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124744"/>
            <a:ext cx="5384800" cy="4752528"/>
          </a:xfrm>
        </p:spPr>
        <p:txBody>
          <a:bodyPr/>
          <a:lstStyle>
            <a:lvl1pPr>
              <a:defRPr sz="2200"/>
            </a:lvl1pPr>
            <a:lvl2pPr>
              <a:defRPr sz="2000"/>
            </a:lvl2pPr>
            <a:lvl3pPr marL="1143000" indent="-228600">
              <a:buFont typeface="Courier New" panose="02070309020205020404" pitchFamily="49" charset="0"/>
              <a:buChar char="o"/>
              <a:defRPr sz="1800"/>
            </a:lvl3pPr>
            <a:lvl4pPr marL="1600200" indent="-228600">
              <a:buFont typeface="Wingdings" panose="05000000000000000000" pitchFamily="2" charset="2"/>
              <a:buChar char="§"/>
              <a:defRPr sz="1800"/>
            </a:lvl4pPr>
            <a:lvl5pPr marL="2057400" indent="-228600">
              <a:buFont typeface="Wingdings" panose="05000000000000000000" pitchFamily="2" charset="2"/>
              <a:buChar char="Ø"/>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6" name="Picture 30" descr="paint"/>
          <p:cNvPicPr>
            <a:picLocks noChangeArrowheads="1"/>
          </p:cNvPicPr>
          <p:nvPr userDrawn="1"/>
        </p:nvPicPr>
        <p:blipFill>
          <a:blip r:embed="rId2">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a:stretch>
        </p:blipFill>
        <p:spPr bwMode="auto">
          <a:xfrm>
            <a:off x="1016000" y="892716"/>
            <a:ext cx="10160000" cy="160020"/>
          </a:xfrm>
          <a:prstGeom prst="rect">
            <a:avLst/>
          </a:prstGeom>
          <a:noFill/>
          <a:ln w="9525">
            <a:noFill/>
            <a:miter lim="800000"/>
            <a:headEnd/>
            <a:tailEnd/>
          </a:ln>
        </p:spPr>
      </p:pic>
      <p:sp>
        <p:nvSpPr>
          <p:cNvPr id="17" name="Content Placeholder 2"/>
          <p:cNvSpPr>
            <a:spLocks noGrp="1"/>
          </p:cNvSpPr>
          <p:nvPr>
            <p:ph idx="13"/>
          </p:nvPr>
        </p:nvSpPr>
        <p:spPr>
          <a:xfrm>
            <a:off x="609600" y="5920705"/>
            <a:ext cx="10972800" cy="576064"/>
          </a:xfrm>
        </p:spPr>
        <p:txBody>
          <a:bodyPr anchor="ctr">
            <a:normAutofit/>
          </a:bodyPr>
          <a:lstStyle>
            <a:lvl1pPr marL="0" indent="0">
              <a:buNone/>
              <a:defRPr sz="1800"/>
            </a:lvl1pPr>
            <a:lvl2pPr>
              <a:defRPr sz="2200"/>
            </a:lvl2pPr>
            <a:lvl3pPr marL="1143000" indent="-228600">
              <a:buFont typeface="Courier New" panose="02070309020205020404" pitchFamily="49" charset="0"/>
              <a:buChar char="o"/>
              <a:defRPr sz="2000"/>
            </a:lvl3pPr>
            <a:lvl4pPr marL="1600200" indent="-228600">
              <a:buFont typeface="Wingdings" panose="05000000000000000000" pitchFamily="2" charset="2"/>
              <a:buChar char="§"/>
              <a:defRPr/>
            </a:lvl4pPr>
            <a:lvl5pPr marL="2057400" indent="-228600">
              <a:buFont typeface="Wingdings" panose="05000000000000000000" pitchFamily="2" charset="2"/>
              <a:buChar char="Ø"/>
              <a:defRPr/>
            </a:lvl5pPr>
          </a:lstStyle>
          <a:p>
            <a:pPr lvl="0"/>
            <a:r>
              <a:rPr lang="en-US"/>
              <a:t>Click to edit Master text styles</a:t>
            </a:r>
          </a:p>
        </p:txBody>
      </p:sp>
      <p:pic>
        <p:nvPicPr>
          <p:cNvPr id="12" name="Picture 2" descr="\\cern.ch\dfs\Users\c\ciapettm\Documents\Library\Logos\ATLAS_White_480x720_0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4370" y="188640"/>
            <a:ext cx="535230" cy="83367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ern.ch\dfs\Users\c\ciapettm\Documents\Library\Logos\CERN-logo-blue.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1424592" y="247311"/>
            <a:ext cx="720081" cy="716332"/>
          </a:xfrm>
          <a:prstGeom prst="rect">
            <a:avLst/>
          </a:prstGeom>
          <a:noFill/>
          <a:extLst>
            <a:ext uri="{909E8E84-426E-40DD-AFC4-6F175D3DCCD1}">
              <a14:hiddenFill xmlns:a14="http://schemas.microsoft.com/office/drawing/2010/main">
                <a:solidFill>
                  <a:srgbClr val="FFFFFF"/>
                </a:solidFill>
              </a14:hiddenFill>
            </a:ext>
          </a:extLst>
        </p:spPr>
      </p:pic>
      <p:sp>
        <p:nvSpPr>
          <p:cNvPr id="14" name="Date Placeholder 3"/>
          <p:cNvSpPr>
            <a:spLocks noGrp="1"/>
          </p:cNvSpPr>
          <p:nvPr>
            <p:ph type="dt" sz="half" idx="14"/>
          </p:nvPr>
        </p:nvSpPr>
        <p:spPr>
          <a:xfrm>
            <a:off x="90000" y="6552000"/>
            <a:ext cx="900000" cy="270000"/>
          </a:xfrm>
          <a:prstGeom prst="rect">
            <a:avLst/>
          </a:prstGeom>
        </p:spPr>
        <p:txBody>
          <a:bodyPr/>
          <a:lstStyle>
            <a:lvl1pPr algn="ctr">
              <a:defRPr sz="1000">
                <a:solidFill>
                  <a:srgbClr val="62869E"/>
                </a:solidFill>
              </a:defRPr>
            </a:lvl1pPr>
          </a:lstStyle>
          <a:p>
            <a:fld id="{5F037B50-D22C-434A-BC3B-F763BA2DD85D}" type="datetime1">
              <a:rPr lang="en-GB" smtClean="0"/>
              <a:t>06/12/2024</a:t>
            </a:fld>
            <a:endParaRPr lang="en-US" dirty="0"/>
          </a:p>
        </p:txBody>
      </p:sp>
      <p:sp>
        <p:nvSpPr>
          <p:cNvPr id="15" name="Footer Placeholder 4"/>
          <p:cNvSpPr>
            <a:spLocks noGrp="1"/>
          </p:cNvSpPr>
          <p:nvPr>
            <p:ph type="ftr" sz="quarter" idx="3"/>
          </p:nvPr>
        </p:nvSpPr>
        <p:spPr>
          <a:xfrm>
            <a:off x="1395000" y="6552000"/>
            <a:ext cx="9720000" cy="270000"/>
          </a:xfrm>
          <a:prstGeom prst="rect">
            <a:avLst/>
          </a:prstGeom>
        </p:spPr>
        <p:txBody>
          <a:bodyPr/>
          <a:lstStyle>
            <a:lvl1pPr algn="ctr">
              <a:defRPr sz="1000">
                <a:solidFill>
                  <a:srgbClr val="62869E"/>
                </a:solidFill>
              </a:defRPr>
            </a:lvl1pPr>
          </a:lstStyle>
          <a:p>
            <a:endParaRPr lang="en-US" dirty="0"/>
          </a:p>
        </p:txBody>
      </p:sp>
      <p:sp>
        <p:nvSpPr>
          <p:cNvPr id="21" name="Slide Number Placeholder 5"/>
          <p:cNvSpPr>
            <a:spLocks noGrp="1"/>
          </p:cNvSpPr>
          <p:nvPr>
            <p:ph type="sldNum" sz="quarter" idx="4"/>
          </p:nvPr>
        </p:nvSpPr>
        <p:spPr>
          <a:xfrm>
            <a:off x="11520000" y="6552000"/>
            <a:ext cx="576064" cy="270000"/>
          </a:xfrm>
          <a:prstGeom prst="rect">
            <a:avLst/>
          </a:prstGeom>
        </p:spPr>
        <p:txBody>
          <a:bodyPr/>
          <a:lstStyle>
            <a:lvl1pPr algn="r">
              <a:defRPr sz="1000">
                <a:solidFill>
                  <a:srgbClr val="62869E"/>
                </a:solidFill>
              </a:defRPr>
            </a:lvl1pPr>
          </a:lstStyle>
          <a:p>
            <a:fld id="{B80E61DE-7917-4B53-816D-D9F416F99DF8}" type="slidenum">
              <a:rPr lang="en-US" smtClean="0"/>
              <a:pPr/>
              <a:t>‹#›</a:t>
            </a:fld>
            <a:endParaRPr lang="en-US" dirty="0"/>
          </a:p>
        </p:txBody>
      </p:sp>
    </p:spTree>
    <p:extLst>
      <p:ext uri="{BB962C8B-B14F-4D97-AF65-F5344CB8AC3E}">
        <p14:creationId xmlns:p14="http://schemas.microsoft.com/office/powerpoint/2010/main" val="9010713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124744"/>
            <a:ext cx="5386917" cy="639762"/>
          </a:xfrm>
        </p:spPr>
        <p:txBody>
          <a:bodyPr anchor="b"/>
          <a:lstStyle>
            <a:lvl1pPr marL="0" indent="0">
              <a:buNone/>
              <a:defRPr sz="24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1764506"/>
            <a:ext cx="5386917" cy="41127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124744"/>
            <a:ext cx="5389033" cy="639762"/>
          </a:xfrm>
        </p:spPr>
        <p:txBody>
          <a:bodyPr anchor="b"/>
          <a:lstStyle>
            <a:lvl1pPr marL="0" indent="0">
              <a:buNone/>
              <a:defRPr sz="24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1764506"/>
            <a:ext cx="5389033" cy="41127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p:cNvSpPr>
            <a:spLocks noGrp="1"/>
          </p:cNvSpPr>
          <p:nvPr>
            <p:ph type="title"/>
          </p:nvPr>
        </p:nvSpPr>
        <p:spPr>
          <a:xfrm>
            <a:off x="609600" y="188640"/>
            <a:ext cx="10972800" cy="821680"/>
          </a:xfrm>
        </p:spPr>
        <p:txBody>
          <a:bodyPr/>
          <a:lstStyle>
            <a:lvl1pPr>
              <a:defRPr>
                <a:effectLst>
                  <a:outerShdw blurRad="38100" dist="38100" dir="2700000" algn="tl">
                    <a:srgbClr val="000000">
                      <a:alpha val="43137"/>
                    </a:srgbClr>
                  </a:outerShdw>
                </a:effectLst>
              </a:defRPr>
            </a:lvl1pPr>
          </a:lstStyle>
          <a:p>
            <a:r>
              <a:rPr lang="en-US"/>
              <a:t>Click to edit Master title style</a:t>
            </a:r>
            <a:endParaRPr lang="en-US" dirty="0"/>
          </a:p>
        </p:txBody>
      </p:sp>
      <p:pic>
        <p:nvPicPr>
          <p:cNvPr id="17" name="Picture 30" descr="paint"/>
          <p:cNvPicPr>
            <a:picLocks noChangeArrowheads="1"/>
          </p:cNvPicPr>
          <p:nvPr userDrawn="1"/>
        </p:nvPicPr>
        <p:blipFill>
          <a:blip r:embed="rId2">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a:stretch>
        </p:blipFill>
        <p:spPr bwMode="auto">
          <a:xfrm>
            <a:off x="1016000" y="892716"/>
            <a:ext cx="10160000" cy="160020"/>
          </a:xfrm>
          <a:prstGeom prst="rect">
            <a:avLst/>
          </a:prstGeom>
          <a:noFill/>
          <a:ln w="9525">
            <a:noFill/>
            <a:miter lim="800000"/>
            <a:headEnd/>
            <a:tailEnd/>
          </a:ln>
        </p:spPr>
      </p:pic>
      <p:sp>
        <p:nvSpPr>
          <p:cNvPr id="18" name="Content Placeholder 2"/>
          <p:cNvSpPr>
            <a:spLocks noGrp="1"/>
          </p:cNvSpPr>
          <p:nvPr>
            <p:ph idx="13"/>
          </p:nvPr>
        </p:nvSpPr>
        <p:spPr>
          <a:xfrm>
            <a:off x="609600" y="5920705"/>
            <a:ext cx="10972800" cy="576064"/>
          </a:xfrm>
        </p:spPr>
        <p:txBody>
          <a:bodyPr anchor="ctr">
            <a:normAutofit/>
          </a:bodyPr>
          <a:lstStyle>
            <a:lvl1pPr marL="0" indent="0">
              <a:buNone/>
              <a:defRPr sz="1800"/>
            </a:lvl1pPr>
            <a:lvl2pPr>
              <a:defRPr sz="2200"/>
            </a:lvl2pPr>
            <a:lvl3pPr marL="1143000" indent="-228600">
              <a:buFont typeface="Courier New" panose="02070309020205020404" pitchFamily="49" charset="0"/>
              <a:buChar char="o"/>
              <a:defRPr sz="2000"/>
            </a:lvl3pPr>
            <a:lvl4pPr marL="1600200" indent="-228600">
              <a:buFont typeface="Wingdings" panose="05000000000000000000" pitchFamily="2" charset="2"/>
              <a:buChar char="§"/>
              <a:defRPr/>
            </a:lvl4pPr>
            <a:lvl5pPr marL="2057400" indent="-228600">
              <a:buFont typeface="Wingdings" panose="05000000000000000000" pitchFamily="2" charset="2"/>
              <a:buChar char="Ø"/>
              <a:defRPr/>
            </a:lvl5pPr>
          </a:lstStyle>
          <a:p>
            <a:pPr lvl="0"/>
            <a:r>
              <a:rPr lang="en-US"/>
              <a:t>Click to edit Master text styles</a:t>
            </a:r>
          </a:p>
        </p:txBody>
      </p:sp>
      <p:pic>
        <p:nvPicPr>
          <p:cNvPr id="14" name="Picture 2" descr="\\cern.ch\dfs\Users\c\ciapettm\Documents\Library\Logos\ATLAS_White_480x720_0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4370" y="188640"/>
            <a:ext cx="535230" cy="83367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cern.ch\dfs\Users\c\ciapettm\Documents\Library\Logos\CERN-logo-blue.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1424592" y="247311"/>
            <a:ext cx="720081" cy="716332"/>
          </a:xfrm>
          <a:prstGeom prst="rect">
            <a:avLst/>
          </a:prstGeom>
          <a:noFill/>
          <a:extLst>
            <a:ext uri="{909E8E84-426E-40DD-AFC4-6F175D3DCCD1}">
              <a14:hiddenFill xmlns:a14="http://schemas.microsoft.com/office/drawing/2010/main">
                <a:solidFill>
                  <a:srgbClr val="FFFFFF"/>
                </a:solidFill>
              </a14:hiddenFill>
            </a:ext>
          </a:extLst>
        </p:spPr>
      </p:pic>
      <p:sp>
        <p:nvSpPr>
          <p:cNvPr id="15" name="Date Placeholder 3"/>
          <p:cNvSpPr>
            <a:spLocks noGrp="1"/>
          </p:cNvSpPr>
          <p:nvPr>
            <p:ph type="dt" sz="half" idx="14"/>
          </p:nvPr>
        </p:nvSpPr>
        <p:spPr>
          <a:xfrm>
            <a:off x="90000" y="6552000"/>
            <a:ext cx="900000" cy="270000"/>
          </a:xfrm>
          <a:prstGeom prst="rect">
            <a:avLst/>
          </a:prstGeom>
        </p:spPr>
        <p:txBody>
          <a:bodyPr/>
          <a:lstStyle>
            <a:lvl1pPr algn="ctr">
              <a:defRPr sz="1000">
                <a:solidFill>
                  <a:srgbClr val="62869E"/>
                </a:solidFill>
              </a:defRPr>
            </a:lvl1pPr>
          </a:lstStyle>
          <a:p>
            <a:fld id="{079FE9F3-1239-4E18-91B4-1F44D807D882}" type="datetime1">
              <a:rPr lang="en-GB" smtClean="0"/>
              <a:t>06/12/2024</a:t>
            </a:fld>
            <a:endParaRPr lang="en-US" dirty="0"/>
          </a:p>
        </p:txBody>
      </p:sp>
      <p:sp>
        <p:nvSpPr>
          <p:cNvPr id="16" name="Footer Placeholder 4"/>
          <p:cNvSpPr>
            <a:spLocks noGrp="1"/>
          </p:cNvSpPr>
          <p:nvPr>
            <p:ph type="ftr" sz="quarter" idx="15"/>
          </p:nvPr>
        </p:nvSpPr>
        <p:spPr>
          <a:xfrm>
            <a:off x="1395000" y="6552000"/>
            <a:ext cx="9720000" cy="270000"/>
          </a:xfrm>
          <a:prstGeom prst="rect">
            <a:avLst/>
          </a:prstGeom>
        </p:spPr>
        <p:txBody>
          <a:bodyPr/>
          <a:lstStyle>
            <a:lvl1pPr algn="ctr">
              <a:defRPr sz="1000">
                <a:solidFill>
                  <a:srgbClr val="62869E"/>
                </a:solidFill>
              </a:defRPr>
            </a:lvl1pPr>
          </a:lstStyle>
          <a:p>
            <a:endParaRPr lang="en-US" dirty="0"/>
          </a:p>
        </p:txBody>
      </p:sp>
      <p:sp>
        <p:nvSpPr>
          <p:cNvPr id="23" name="Slide Number Placeholder 5"/>
          <p:cNvSpPr>
            <a:spLocks noGrp="1"/>
          </p:cNvSpPr>
          <p:nvPr>
            <p:ph type="sldNum" sz="quarter" idx="16"/>
          </p:nvPr>
        </p:nvSpPr>
        <p:spPr>
          <a:xfrm>
            <a:off x="11520000" y="6552000"/>
            <a:ext cx="576064" cy="270000"/>
          </a:xfrm>
          <a:prstGeom prst="rect">
            <a:avLst/>
          </a:prstGeom>
        </p:spPr>
        <p:txBody>
          <a:bodyPr/>
          <a:lstStyle>
            <a:lvl1pPr algn="r">
              <a:defRPr sz="1000">
                <a:solidFill>
                  <a:srgbClr val="62869E"/>
                </a:solidFill>
              </a:defRPr>
            </a:lvl1pPr>
          </a:lstStyle>
          <a:p>
            <a:fld id="{B80E61DE-7917-4B53-816D-D9F416F99DF8}" type="slidenum">
              <a:rPr lang="en-US" smtClean="0"/>
              <a:pPr/>
              <a:t>‹#›</a:t>
            </a:fld>
            <a:endParaRPr lang="en-US" dirty="0"/>
          </a:p>
        </p:txBody>
      </p:sp>
    </p:spTree>
    <p:extLst>
      <p:ext uri="{BB962C8B-B14F-4D97-AF65-F5344CB8AC3E}">
        <p14:creationId xmlns:p14="http://schemas.microsoft.com/office/powerpoint/2010/main" val="2751867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p:cNvSpPr>
            <a:spLocks noGrp="1"/>
          </p:cNvSpPr>
          <p:nvPr>
            <p:ph type="title"/>
          </p:nvPr>
        </p:nvSpPr>
        <p:spPr>
          <a:xfrm>
            <a:off x="609600" y="188640"/>
            <a:ext cx="10972800" cy="821680"/>
          </a:xfrm>
        </p:spPr>
        <p:txBody>
          <a:bodyPr/>
          <a:lstStyle>
            <a:lvl1pPr>
              <a:defRPr>
                <a:effectLst>
                  <a:outerShdw blurRad="38100" dist="38100" dir="2700000" algn="tl">
                    <a:srgbClr val="000000">
                      <a:alpha val="43137"/>
                    </a:srgbClr>
                  </a:outerShdw>
                </a:effectLst>
              </a:defRPr>
            </a:lvl1pPr>
          </a:lstStyle>
          <a:p>
            <a:r>
              <a:rPr lang="en-US"/>
              <a:t>Click to edit Master title style</a:t>
            </a:r>
            <a:endParaRPr lang="en-US" dirty="0"/>
          </a:p>
        </p:txBody>
      </p:sp>
      <p:pic>
        <p:nvPicPr>
          <p:cNvPr id="12" name="Picture 30" descr="paint"/>
          <p:cNvPicPr>
            <a:picLocks noChangeArrowheads="1"/>
          </p:cNvPicPr>
          <p:nvPr userDrawn="1"/>
        </p:nvPicPr>
        <p:blipFill>
          <a:blip r:embed="rId2">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a:stretch>
        </p:blipFill>
        <p:spPr bwMode="auto">
          <a:xfrm>
            <a:off x="1016000" y="892716"/>
            <a:ext cx="10160000" cy="160020"/>
          </a:xfrm>
          <a:prstGeom prst="rect">
            <a:avLst/>
          </a:prstGeom>
          <a:noFill/>
          <a:ln w="9525">
            <a:noFill/>
            <a:miter lim="800000"/>
            <a:headEnd/>
            <a:tailEnd/>
          </a:ln>
        </p:spPr>
      </p:pic>
      <p:pic>
        <p:nvPicPr>
          <p:cNvPr id="9" name="Picture 2" descr="\\cern.ch\dfs\Users\c\ciapettm\Documents\Library\Logos\ATLAS_White_480x720_0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4370" y="188640"/>
            <a:ext cx="535230" cy="83367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 descr="\\cern.ch\dfs\Users\c\ciapettm\Documents\Library\Logos\CERN-logo-blue.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1424592" y="247311"/>
            <a:ext cx="720081" cy="716332"/>
          </a:xfrm>
          <a:prstGeom prst="rect">
            <a:avLst/>
          </a:prstGeom>
          <a:noFill/>
          <a:extLst>
            <a:ext uri="{909E8E84-426E-40DD-AFC4-6F175D3DCCD1}">
              <a14:hiddenFill xmlns:a14="http://schemas.microsoft.com/office/drawing/2010/main">
                <a:solidFill>
                  <a:srgbClr val="FFFFFF"/>
                </a:solidFill>
              </a14:hiddenFill>
            </a:ext>
          </a:extLst>
        </p:spPr>
      </p:pic>
      <p:sp>
        <p:nvSpPr>
          <p:cNvPr id="10" name="Date Placeholder 3"/>
          <p:cNvSpPr>
            <a:spLocks noGrp="1"/>
          </p:cNvSpPr>
          <p:nvPr>
            <p:ph type="dt" sz="half" idx="2"/>
          </p:nvPr>
        </p:nvSpPr>
        <p:spPr>
          <a:xfrm>
            <a:off x="90000" y="6552000"/>
            <a:ext cx="900000" cy="270000"/>
          </a:xfrm>
          <a:prstGeom prst="rect">
            <a:avLst/>
          </a:prstGeom>
        </p:spPr>
        <p:txBody>
          <a:bodyPr/>
          <a:lstStyle>
            <a:lvl1pPr algn="ctr">
              <a:defRPr sz="1000">
                <a:solidFill>
                  <a:srgbClr val="62869E"/>
                </a:solidFill>
              </a:defRPr>
            </a:lvl1pPr>
          </a:lstStyle>
          <a:p>
            <a:fld id="{5F9D90C5-E3F2-487E-9DA2-B7923865E781}" type="datetime1">
              <a:rPr lang="en-GB" smtClean="0"/>
              <a:t>06/12/2024</a:t>
            </a:fld>
            <a:endParaRPr lang="en-US" dirty="0"/>
          </a:p>
        </p:txBody>
      </p:sp>
      <p:sp>
        <p:nvSpPr>
          <p:cNvPr id="11" name="Footer Placeholder 4"/>
          <p:cNvSpPr>
            <a:spLocks noGrp="1"/>
          </p:cNvSpPr>
          <p:nvPr>
            <p:ph type="ftr" sz="quarter" idx="3"/>
          </p:nvPr>
        </p:nvSpPr>
        <p:spPr>
          <a:xfrm>
            <a:off x="1395000" y="6552000"/>
            <a:ext cx="9720000" cy="270000"/>
          </a:xfrm>
          <a:prstGeom prst="rect">
            <a:avLst/>
          </a:prstGeom>
        </p:spPr>
        <p:txBody>
          <a:bodyPr/>
          <a:lstStyle>
            <a:lvl1pPr algn="ctr">
              <a:defRPr sz="1000">
                <a:solidFill>
                  <a:srgbClr val="62869E"/>
                </a:solidFill>
              </a:defRPr>
            </a:lvl1pPr>
          </a:lstStyle>
          <a:p>
            <a:endParaRPr lang="en-US" dirty="0"/>
          </a:p>
        </p:txBody>
      </p:sp>
      <p:sp>
        <p:nvSpPr>
          <p:cNvPr id="17" name="Slide Number Placeholder 5"/>
          <p:cNvSpPr>
            <a:spLocks noGrp="1"/>
          </p:cNvSpPr>
          <p:nvPr>
            <p:ph type="sldNum" sz="quarter" idx="4"/>
          </p:nvPr>
        </p:nvSpPr>
        <p:spPr>
          <a:xfrm>
            <a:off x="11520000" y="6552000"/>
            <a:ext cx="576064" cy="270000"/>
          </a:xfrm>
          <a:prstGeom prst="rect">
            <a:avLst/>
          </a:prstGeom>
        </p:spPr>
        <p:txBody>
          <a:bodyPr/>
          <a:lstStyle>
            <a:lvl1pPr algn="r">
              <a:defRPr sz="1000">
                <a:solidFill>
                  <a:srgbClr val="62869E"/>
                </a:solidFill>
              </a:defRPr>
            </a:lvl1pPr>
          </a:lstStyle>
          <a:p>
            <a:fld id="{B80E61DE-7917-4B53-816D-D9F416F99DF8}" type="slidenum">
              <a:rPr lang="en-US" smtClean="0"/>
              <a:pPr/>
              <a:t>‹#›</a:t>
            </a:fld>
            <a:endParaRPr lang="en-US" dirty="0"/>
          </a:p>
        </p:txBody>
      </p:sp>
    </p:spTree>
    <p:extLst>
      <p:ext uri="{BB962C8B-B14F-4D97-AF65-F5344CB8AC3E}">
        <p14:creationId xmlns:p14="http://schemas.microsoft.com/office/powerpoint/2010/main" val="19820954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609600" y="1196752"/>
            <a:ext cx="10972800" cy="4680520"/>
          </a:xfrm>
        </p:spPr>
        <p:txBody>
          <a:bodyPr vert="eaVert"/>
          <a:lstStyle>
            <a:lvl1pPr>
              <a:defRPr sz="2400"/>
            </a:lvl1pPr>
            <a:lvl2pPr>
              <a:defRPr sz="2200"/>
            </a:lvl2pPr>
            <a:lvl3pPr marL="1143000" indent="-228600">
              <a:buFont typeface="Courier New" panose="02070309020205020404" pitchFamily="49" charset="0"/>
              <a:buChar char="o"/>
              <a:defRPr sz="2000"/>
            </a:lvl3pPr>
            <a:lvl4pPr marL="1600200" indent="-228600">
              <a:buFont typeface="Wingdings" panose="05000000000000000000" pitchFamily="2" charset="2"/>
              <a:buChar char="§"/>
              <a:defRPr sz="2000"/>
            </a:lvl4pPr>
            <a:lvl5pPr marL="2057400" indent="-228600">
              <a:buFont typeface="Wingdings" panose="05000000000000000000" pitchFamily="2" charset="2"/>
              <a:buChar char="Ø"/>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609600" y="188640"/>
            <a:ext cx="10972800" cy="821680"/>
          </a:xfrm>
        </p:spPr>
        <p:txBody>
          <a:bodyPr/>
          <a:lstStyle>
            <a:lvl1pPr>
              <a:defRPr>
                <a:effectLst>
                  <a:outerShdw blurRad="38100" dist="38100" dir="2700000" algn="tl">
                    <a:srgbClr val="000000">
                      <a:alpha val="43137"/>
                    </a:srgbClr>
                  </a:outerShdw>
                </a:effectLst>
              </a:defRPr>
            </a:lvl1pPr>
          </a:lstStyle>
          <a:p>
            <a:r>
              <a:rPr lang="en-US"/>
              <a:t>Click to edit Master title style</a:t>
            </a:r>
            <a:endParaRPr lang="en-US" dirty="0"/>
          </a:p>
        </p:txBody>
      </p:sp>
      <p:pic>
        <p:nvPicPr>
          <p:cNvPr id="14" name="Picture 30" descr="paint"/>
          <p:cNvPicPr>
            <a:picLocks noChangeArrowheads="1"/>
          </p:cNvPicPr>
          <p:nvPr userDrawn="1"/>
        </p:nvPicPr>
        <p:blipFill>
          <a:blip r:embed="rId2">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a:stretch>
        </p:blipFill>
        <p:spPr bwMode="auto">
          <a:xfrm>
            <a:off x="1016000" y="892716"/>
            <a:ext cx="10160000" cy="160020"/>
          </a:xfrm>
          <a:prstGeom prst="rect">
            <a:avLst/>
          </a:prstGeom>
          <a:noFill/>
          <a:ln w="9525">
            <a:noFill/>
            <a:miter lim="800000"/>
            <a:headEnd/>
            <a:tailEnd/>
          </a:ln>
        </p:spPr>
      </p:pic>
      <p:sp>
        <p:nvSpPr>
          <p:cNvPr id="15" name="Content Placeholder 2"/>
          <p:cNvSpPr>
            <a:spLocks noGrp="1"/>
          </p:cNvSpPr>
          <p:nvPr>
            <p:ph idx="13"/>
          </p:nvPr>
        </p:nvSpPr>
        <p:spPr>
          <a:xfrm>
            <a:off x="609600" y="5920705"/>
            <a:ext cx="10972800" cy="576064"/>
          </a:xfrm>
        </p:spPr>
        <p:txBody>
          <a:bodyPr anchor="ctr">
            <a:normAutofit/>
          </a:bodyPr>
          <a:lstStyle>
            <a:lvl1pPr marL="0" indent="0">
              <a:buNone/>
              <a:defRPr sz="1800"/>
            </a:lvl1pPr>
            <a:lvl2pPr>
              <a:defRPr sz="2200"/>
            </a:lvl2pPr>
            <a:lvl3pPr marL="1143000" indent="-228600">
              <a:buFont typeface="Courier New" panose="02070309020205020404" pitchFamily="49" charset="0"/>
              <a:buChar char="o"/>
              <a:defRPr sz="2000"/>
            </a:lvl3pPr>
            <a:lvl4pPr marL="1600200" indent="-228600">
              <a:buFont typeface="Wingdings" panose="05000000000000000000" pitchFamily="2" charset="2"/>
              <a:buChar char="§"/>
              <a:defRPr/>
            </a:lvl4pPr>
            <a:lvl5pPr marL="2057400" indent="-228600">
              <a:buFont typeface="Wingdings" panose="05000000000000000000" pitchFamily="2" charset="2"/>
              <a:buChar char="Ø"/>
              <a:defRPr/>
            </a:lvl5pPr>
          </a:lstStyle>
          <a:p>
            <a:pPr lvl="0"/>
            <a:r>
              <a:rPr lang="en-US"/>
              <a:t>Click to edit Master text styles</a:t>
            </a:r>
          </a:p>
        </p:txBody>
      </p:sp>
      <p:pic>
        <p:nvPicPr>
          <p:cNvPr id="11" name="Picture 2" descr="\\cern.ch\dfs\Users\c\ciapettm\Documents\Library\Logos\ATLAS_White_480x720_0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4370" y="188640"/>
            <a:ext cx="535230" cy="83367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ern.ch\dfs\Users\c\ciapettm\Documents\Library\Logos\CERN-logo-blue.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1424592" y="247311"/>
            <a:ext cx="720081" cy="716332"/>
          </a:xfrm>
          <a:prstGeom prst="rect">
            <a:avLst/>
          </a:prstGeom>
          <a:noFill/>
          <a:extLst>
            <a:ext uri="{909E8E84-426E-40DD-AFC4-6F175D3DCCD1}">
              <a14:hiddenFill xmlns:a14="http://schemas.microsoft.com/office/drawing/2010/main">
                <a:solidFill>
                  <a:srgbClr val="FFFFFF"/>
                </a:solidFill>
              </a14:hiddenFill>
            </a:ext>
          </a:extLst>
        </p:spPr>
      </p:pic>
      <p:sp>
        <p:nvSpPr>
          <p:cNvPr id="12" name="Date Placeholder 3"/>
          <p:cNvSpPr>
            <a:spLocks noGrp="1"/>
          </p:cNvSpPr>
          <p:nvPr>
            <p:ph type="dt" sz="half" idx="2"/>
          </p:nvPr>
        </p:nvSpPr>
        <p:spPr>
          <a:xfrm>
            <a:off x="90000" y="6552000"/>
            <a:ext cx="900000" cy="270000"/>
          </a:xfrm>
          <a:prstGeom prst="rect">
            <a:avLst/>
          </a:prstGeom>
        </p:spPr>
        <p:txBody>
          <a:bodyPr/>
          <a:lstStyle>
            <a:lvl1pPr algn="ctr">
              <a:defRPr sz="1000">
                <a:solidFill>
                  <a:srgbClr val="62869E"/>
                </a:solidFill>
              </a:defRPr>
            </a:lvl1pPr>
          </a:lstStyle>
          <a:p>
            <a:fld id="{835B72C6-B7BC-4274-A638-7764BFA1039E}" type="datetime1">
              <a:rPr lang="en-GB" smtClean="0"/>
              <a:t>06/12/2024</a:t>
            </a:fld>
            <a:endParaRPr lang="en-US" dirty="0"/>
          </a:p>
        </p:txBody>
      </p:sp>
      <p:sp>
        <p:nvSpPr>
          <p:cNvPr id="13" name="Footer Placeholder 4"/>
          <p:cNvSpPr>
            <a:spLocks noGrp="1"/>
          </p:cNvSpPr>
          <p:nvPr>
            <p:ph type="ftr" sz="quarter" idx="3"/>
          </p:nvPr>
        </p:nvSpPr>
        <p:spPr>
          <a:xfrm>
            <a:off x="1395000" y="6552000"/>
            <a:ext cx="9720000" cy="270000"/>
          </a:xfrm>
          <a:prstGeom prst="rect">
            <a:avLst/>
          </a:prstGeom>
        </p:spPr>
        <p:txBody>
          <a:bodyPr/>
          <a:lstStyle>
            <a:lvl1pPr algn="ctr">
              <a:defRPr sz="1000">
                <a:solidFill>
                  <a:srgbClr val="62869E"/>
                </a:solidFill>
              </a:defRPr>
            </a:lvl1pPr>
          </a:lstStyle>
          <a:p>
            <a:endParaRPr lang="en-US" dirty="0"/>
          </a:p>
        </p:txBody>
      </p:sp>
      <p:sp>
        <p:nvSpPr>
          <p:cNvPr id="20" name="Slide Number Placeholder 5"/>
          <p:cNvSpPr>
            <a:spLocks noGrp="1"/>
          </p:cNvSpPr>
          <p:nvPr>
            <p:ph type="sldNum" sz="quarter" idx="4"/>
          </p:nvPr>
        </p:nvSpPr>
        <p:spPr>
          <a:xfrm>
            <a:off x="11520000" y="6552000"/>
            <a:ext cx="576064" cy="270000"/>
          </a:xfrm>
          <a:prstGeom prst="rect">
            <a:avLst/>
          </a:prstGeom>
        </p:spPr>
        <p:txBody>
          <a:bodyPr/>
          <a:lstStyle>
            <a:lvl1pPr algn="r">
              <a:defRPr sz="1000">
                <a:solidFill>
                  <a:srgbClr val="62869E"/>
                </a:solidFill>
              </a:defRPr>
            </a:lvl1pPr>
          </a:lstStyle>
          <a:p>
            <a:fld id="{B80E61DE-7917-4B53-816D-D9F416F99DF8}" type="slidenum">
              <a:rPr lang="en-US" smtClean="0"/>
              <a:pPr/>
              <a:t>‹#›</a:t>
            </a:fld>
            <a:endParaRPr lang="en-US" dirty="0"/>
          </a:p>
        </p:txBody>
      </p:sp>
    </p:spTree>
    <p:extLst>
      <p:ext uri="{BB962C8B-B14F-4D97-AF65-F5344CB8AC3E}">
        <p14:creationId xmlns:p14="http://schemas.microsoft.com/office/powerpoint/2010/main" val="765674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pic>
        <p:nvPicPr>
          <p:cNvPr id="11" name="Picture 30" descr="paint"/>
          <p:cNvPicPr>
            <a:picLocks noChangeArrowheads="1"/>
          </p:cNvPicPr>
          <p:nvPr userDrawn="1"/>
        </p:nvPicPr>
        <p:blipFill>
          <a:blip r:embed="rId2">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a:stretch>
        </p:blipFill>
        <p:spPr bwMode="auto">
          <a:xfrm rot="5400000">
            <a:off x="8068165" y="3267030"/>
            <a:ext cx="5524500" cy="213360"/>
          </a:xfrm>
          <a:prstGeom prst="rect">
            <a:avLst/>
          </a:prstGeom>
          <a:noFill/>
          <a:ln w="9525">
            <a:noFill/>
            <a:miter lim="800000"/>
            <a:headEnd/>
            <a:tailEnd/>
          </a:ln>
        </p:spPr>
      </p:pic>
      <p:sp>
        <p:nvSpPr>
          <p:cNvPr id="12" name="Date Placeholder 3"/>
          <p:cNvSpPr>
            <a:spLocks noGrp="1"/>
          </p:cNvSpPr>
          <p:nvPr>
            <p:ph type="dt" sz="half" idx="2"/>
          </p:nvPr>
        </p:nvSpPr>
        <p:spPr>
          <a:xfrm rot="5400000">
            <a:off x="-240704" y="332656"/>
            <a:ext cx="864096" cy="288032"/>
          </a:xfrm>
          <a:prstGeom prst="rect">
            <a:avLst/>
          </a:prstGeom>
        </p:spPr>
        <p:txBody>
          <a:bodyPr/>
          <a:lstStyle>
            <a:lvl1pPr algn="ctr">
              <a:defRPr sz="1000">
                <a:solidFill>
                  <a:srgbClr val="62869E"/>
                </a:solidFill>
              </a:defRPr>
            </a:lvl1pPr>
          </a:lstStyle>
          <a:p>
            <a:fld id="{B30F520E-9A23-4D06-9AB8-B4F03612C1AE}" type="datetime1">
              <a:rPr lang="en-GB" smtClean="0"/>
              <a:t>06/12/2024</a:t>
            </a:fld>
            <a:endParaRPr lang="en-US" dirty="0"/>
          </a:p>
        </p:txBody>
      </p:sp>
      <p:sp>
        <p:nvSpPr>
          <p:cNvPr id="13" name="Footer Placeholder 4"/>
          <p:cNvSpPr>
            <a:spLocks noGrp="1"/>
          </p:cNvSpPr>
          <p:nvPr>
            <p:ph type="ftr" sz="quarter" idx="3"/>
          </p:nvPr>
        </p:nvSpPr>
        <p:spPr>
          <a:xfrm rot="5400000">
            <a:off x="-2472951" y="3501007"/>
            <a:ext cx="5328592" cy="288033"/>
          </a:xfrm>
          <a:prstGeom prst="rect">
            <a:avLst/>
          </a:prstGeom>
        </p:spPr>
        <p:txBody>
          <a:bodyPr/>
          <a:lstStyle>
            <a:lvl1pPr algn="ctr">
              <a:defRPr sz="1000">
                <a:solidFill>
                  <a:srgbClr val="62869E"/>
                </a:solidFill>
              </a:defRPr>
            </a:lvl1pPr>
          </a:lstStyle>
          <a:p>
            <a:endParaRPr lang="en-US" dirty="0"/>
          </a:p>
        </p:txBody>
      </p:sp>
      <p:sp>
        <p:nvSpPr>
          <p:cNvPr id="14" name="Slide Number Placeholder 5"/>
          <p:cNvSpPr>
            <a:spLocks noGrp="1"/>
          </p:cNvSpPr>
          <p:nvPr>
            <p:ph type="sldNum" sz="quarter" idx="4"/>
          </p:nvPr>
        </p:nvSpPr>
        <p:spPr>
          <a:xfrm rot="5400000">
            <a:off x="-24679" y="6448127"/>
            <a:ext cx="432048" cy="288033"/>
          </a:xfrm>
          <a:prstGeom prst="rect">
            <a:avLst/>
          </a:prstGeom>
        </p:spPr>
        <p:txBody>
          <a:bodyPr/>
          <a:lstStyle>
            <a:lvl1pPr algn="r">
              <a:defRPr sz="1000">
                <a:solidFill>
                  <a:srgbClr val="62869E"/>
                </a:solidFill>
              </a:defRPr>
            </a:lvl1pPr>
          </a:lstStyle>
          <a:p>
            <a:fld id="{B80E61DE-7917-4B53-816D-D9F416F99DF8}" type="slidenum">
              <a:rPr lang="en-US" smtClean="0"/>
              <a:pPr/>
              <a:t>‹#›</a:t>
            </a:fld>
            <a:endParaRPr lang="en-US" dirty="0"/>
          </a:p>
        </p:txBody>
      </p:sp>
      <p:sp>
        <p:nvSpPr>
          <p:cNvPr id="15" name="Content Placeholder 2"/>
          <p:cNvSpPr>
            <a:spLocks noGrp="1"/>
          </p:cNvSpPr>
          <p:nvPr>
            <p:ph idx="1"/>
          </p:nvPr>
        </p:nvSpPr>
        <p:spPr>
          <a:xfrm rot="5400000">
            <a:off x="2884096" y="-1247495"/>
            <a:ext cx="6347022" cy="9332260"/>
          </a:xfrm>
        </p:spPr>
        <p:txBody>
          <a:bodyPr/>
          <a:lstStyle>
            <a:lvl1pPr>
              <a:defRPr sz="2400"/>
            </a:lvl1pPr>
            <a:lvl2pPr>
              <a:defRPr sz="2200"/>
            </a:lvl2pPr>
            <a:lvl3pPr marL="1143000" indent="-228600">
              <a:buFont typeface="Courier New" panose="02070309020205020404" pitchFamily="49" charset="0"/>
              <a:buChar char="o"/>
              <a:defRPr sz="2000"/>
            </a:lvl3pPr>
            <a:lvl4pPr marL="1600200" indent="-228600">
              <a:buFont typeface="Wingdings" panose="05000000000000000000" pitchFamily="2" charset="2"/>
              <a:buChar char="§"/>
              <a:defRPr/>
            </a:lvl4pPr>
            <a:lvl5pPr marL="2057400" indent="-228600">
              <a:buFont typeface="Wingdings" panose="05000000000000000000" pitchFamily="2" charset="2"/>
              <a:buChar char="Ø"/>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p:cNvSpPr>
            <a:spLocks noGrp="1"/>
          </p:cNvSpPr>
          <p:nvPr>
            <p:ph idx="13"/>
          </p:nvPr>
        </p:nvSpPr>
        <p:spPr>
          <a:xfrm rot="5400000">
            <a:off x="-2260773" y="3035905"/>
            <a:ext cx="6344394" cy="768085"/>
          </a:xfrm>
        </p:spPr>
        <p:txBody>
          <a:bodyPr anchor="ctr">
            <a:normAutofit/>
          </a:bodyPr>
          <a:lstStyle>
            <a:lvl1pPr marL="0" indent="0">
              <a:buNone/>
              <a:defRPr sz="1800"/>
            </a:lvl1pPr>
            <a:lvl2pPr>
              <a:defRPr sz="2200"/>
            </a:lvl2pPr>
            <a:lvl3pPr marL="1143000" indent="-228600">
              <a:buFont typeface="Courier New" panose="02070309020205020404" pitchFamily="49" charset="0"/>
              <a:buChar char="o"/>
              <a:defRPr sz="2000"/>
            </a:lvl3pPr>
            <a:lvl4pPr marL="1600200" indent="-228600">
              <a:buFont typeface="Wingdings" panose="05000000000000000000" pitchFamily="2" charset="2"/>
              <a:buChar char="§"/>
              <a:defRPr/>
            </a:lvl4pPr>
            <a:lvl5pPr marL="2057400" indent="-228600">
              <a:buFont typeface="Wingdings" panose="05000000000000000000" pitchFamily="2" charset="2"/>
              <a:buChar char="Ø"/>
              <a:defRPr/>
            </a:lvl5pPr>
          </a:lstStyle>
          <a:p>
            <a:pPr lvl="0"/>
            <a:r>
              <a:rPr lang="en-US"/>
              <a:t>Click to edit Master text styles</a:t>
            </a:r>
          </a:p>
        </p:txBody>
      </p:sp>
      <p:pic>
        <p:nvPicPr>
          <p:cNvPr id="19" name="Picture 2" descr="\\cern.ch\dfs\Users\c\ciapettm\Documents\Library\Logos\ATLAS_White_480x720_0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rot="5400000">
            <a:off x="11341925" y="-104598"/>
            <a:ext cx="535230" cy="83367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descr="\\cern.ch\dfs\Users\c\ciapettm\Documents\Library\Logos\CERN-logo-blue.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rot="5400000">
            <a:off x="11347845" y="6130746"/>
            <a:ext cx="720081" cy="716332"/>
          </a:xfrm>
          <a:prstGeom prst="rect">
            <a:avLst/>
          </a:prstGeom>
          <a:noFill/>
          <a:extLst>
            <a:ext uri="{909E8E84-426E-40DD-AFC4-6F175D3DCCD1}">
              <a14:hiddenFill xmlns:a14="http://schemas.microsoft.com/office/drawing/2010/main">
                <a:solidFill>
                  <a:srgbClr val="FFFFFF"/>
                </a:solidFill>
              </a14:hiddenFill>
            </a:ext>
          </a:extLst>
        </p:spPr>
      </p:pic>
      <p:sp>
        <p:nvSpPr>
          <p:cNvPr id="2" name="Vertical Title 1"/>
          <p:cNvSpPr>
            <a:spLocks noGrp="1"/>
          </p:cNvSpPr>
          <p:nvPr>
            <p:ph type="title" orient="vert"/>
          </p:nvPr>
        </p:nvSpPr>
        <p:spPr>
          <a:xfrm>
            <a:off x="10896533" y="567731"/>
            <a:ext cx="1134347" cy="5544616"/>
          </a:xfrm>
        </p:spPr>
        <p:txBody>
          <a:bodyPr vert="eaVert"/>
          <a:lstStyle>
            <a:lvl1pPr>
              <a:defRPr>
                <a:effectLst>
                  <a:outerShdw blurRad="38100" dist="38100" dir="2700000" algn="tl">
                    <a:srgbClr val="000000">
                      <a:alpha val="43137"/>
                    </a:srgbClr>
                  </a:outerShdw>
                </a:effectLst>
              </a:defRPr>
            </a:lvl1pPr>
          </a:lstStyle>
          <a:p>
            <a:r>
              <a:rPr lang="en-US"/>
              <a:t>Click to edit Master title style</a:t>
            </a:r>
            <a:endParaRPr lang="en-US" dirty="0"/>
          </a:p>
        </p:txBody>
      </p:sp>
    </p:spTree>
    <p:extLst>
      <p:ext uri="{BB962C8B-B14F-4D97-AF65-F5344CB8AC3E}">
        <p14:creationId xmlns:p14="http://schemas.microsoft.com/office/powerpoint/2010/main" val="3690305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87200"/>
            <a:ext cx="10972800" cy="8208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124744"/>
            <a:ext cx="10972800" cy="46805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Date Placeholder 3"/>
          <p:cNvSpPr>
            <a:spLocks noGrp="1"/>
          </p:cNvSpPr>
          <p:nvPr>
            <p:ph type="dt" sz="half" idx="2"/>
          </p:nvPr>
        </p:nvSpPr>
        <p:spPr>
          <a:xfrm>
            <a:off x="90000" y="6552000"/>
            <a:ext cx="900000" cy="270000"/>
          </a:xfrm>
          <a:prstGeom prst="rect">
            <a:avLst/>
          </a:prstGeom>
        </p:spPr>
        <p:txBody>
          <a:bodyPr/>
          <a:lstStyle>
            <a:lvl1pPr algn="ctr">
              <a:defRPr sz="1000">
                <a:solidFill>
                  <a:srgbClr val="62869E"/>
                </a:solidFill>
              </a:defRPr>
            </a:lvl1pPr>
          </a:lstStyle>
          <a:p>
            <a:fld id="{E7402C99-20EB-4472-B69C-ADE49C1905C1}" type="datetime1">
              <a:rPr lang="en-GB" smtClean="0"/>
              <a:t>06/12/2024</a:t>
            </a:fld>
            <a:endParaRPr lang="en-US" dirty="0"/>
          </a:p>
        </p:txBody>
      </p:sp>
      <p:sp>
        <p:nvSpPr>
          <p:cNvPr id="10" name="Footer Placeholder 4"/>
          <p:cNvSpPr>
            <a:spLocks noGrp="1"/>
          </p:cNvSpPr>
          <p:nvPr>
            <p:ph type="ftr" sz="quarter" idx="3"/>
          </p:nvPr>
        </p:nvSpPr>
        <p:spPr>
          <a:xfrm>
            <a:off x="1395000" y="6552000"/>
            <a:ext cx="9720000" cy="270000"/>
          </a:xfrm>
          <a:prstGeom prst="rect">
            <a:avLst/>
          </a:prstGeom>
        </p:spPr>
        <p:txBody>
          <a:bodyPr/>
          <a:lstStyle>
            <a:lvl1pPr algn="ctr">
              <a:defRPr sz="1000">
                <a:solidFill>
                  <a:srgbClr val="62869E"/>
                </a:solidFill>
              </a:defRPr>
            </a:lvl1pPr>
          </a:lstStyle>
          <a:p>
            <a:endParaRPr lang="en-US" dirty="0"/>
          </a:p>
        </p:txBody>
      </p:sp>
      <p:sp>
        <p:nvSpPr>
          <p:cNvPr id="11" name="Slide Number Placeholder 5"/>
          <p:cNvSpPr>
            <a:spLocks noGrp="1"/>
          </p:cNvSpPr>
          <p:nvPr>
            <p:ph type="sldNum" sz="quarter" idx="4"/>
          </p:nvPr>
        </p:nvSpPr>
        <p:spPr>
          <a:xfrm>
            <a:off x="11520000" y="6552000"/>
            <a:ext cx="576064" cy="270000"/>
          </a:xfrm>
          <a:prstGeom prst="rect">
            <a:avLst/>
          </a:prstGeom>
        </p:spPr>
        <p:txBody>
          <a:bodyPr/>
          <a:lstStyle>
            <a:lvl1pPr algn="r">
              <a:defRPr sz="1000">
                <a:solidFill>
                  <a:srgbClr val="62869E"/>
                </a:solidFill>
              </a:defRPr>
            </a:lvl1pPr>
          </a:lstStyle>
          <a:p>
            <a:fld id="{B80E61DE-7917-4B53-816D-D9F416F99DF8}" type="slidenum">
              <a:rPr lang="en-US" smtClean="0"/>
              <a:pPr/>
              <a:t>‹#›</a:t>
            </a:fld>
            <a:endParaRPr lang="en-US" dirty="0"/>
          </a:p>
        </p:txBody>
      </p:sp>
    </p:spTree>
    <p:extLst>
      <p:ext uri="{BB962C8B-B14F-4D97-AF65-F5344CB8AC3E}">
        <p14:creationId xmlns:p14="http://schemas.microsoft.com/office/powerpoint/2010/main" val="9877530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8" r:id="rId6"/>
    <p:sldLayoutId id="2147483659" r:id="rId7"/>
  </p:sldLayoutIdLst>
  <p:hf hdr="0" ftr="0" dt="0"/>
  <p:txStyles>
    <p:titleStyle>
      <a:lvl1pPr algn="ctr" defTabSz="914400" rtl="0" eaLnBrk="1" latinLnBrk="0" hangingPunct="1">
        <a:spcBef>
          <a:spcPct val="0"/>
        </a:spcBef>
        <a:buNone/>
        <a:defRPr sz="4400" kern="1200">
          <a:solidFill>
            <a:schemeClr val="accent1">
              <a:lumMod val="75000"/>
            </a:schemeClr>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257300" indent="-342900" algn="l" defTabSz="914400" rtl="0" eaLnBrk="1" latinLnBrk="0" hangingPunct="1">
        <a:spcBef>
          <a:spcPct val="20000"/>
        </a:spcBef>
        <a:buFont typeface="Courier New" panose="02070309020205020404" pitchFamily="49" charset="0"/>
        <a:buChar char="o"/>
        <a:defRPr sz="2000" kern="1200">
          <a:solidFill>
            <a:schemeClr val="tx1"/>
          </a:solidFill>
          <a:latin typeface="+mn-lt"/>
          <a:ea typeface="+mn-ea"/>
          <a:cs typeface="+mn-cs"/>
        </a:defRPr>
      </a:lvl3pPr>
      <a:lvl4pPr marL="1714500" indent="-342900" algn="l" defTabSz="914400" rtl="0" eaLnBrk="1" latinLnBrk="0" hangingPunct="1">
        <a:spcBef>
          <a:spcPct val="20000"/>
        </a:spcBef>
        <a:buFont typeface="Wingdings" panose="05000000000000000000" pitchFamily="2" charset="2"/>
        <a:buChar char="§"/>
        <a:defRPr sz="2000" kern="1200">
          <a:solidFill>
            <a:schemeClr val="tx1"/>
          </a:solidFill>
          <a:latin typeface="+mn-lt"/>
          <a:ea typeface="+mn-ea"/>
          <a:cs typeface="+mn-cs"/>
        </a:defRPr>
      </a:lvl4pPr>
      <a:lvl5pPr marL="2171700" indent="-342900" algn="l" defTabSz="914400" rtl="0" eaLnBrk="1" latinLnBrk="0" hangingPunct="1">
        <a:spcBef>
          <a:spcPct val="20000"/>
        </a:spcBef>
        <a:buFont typeface="Wingdings" panose="05000000000000000000" pitchFamily="2" charset="2"/>
        <a:buChar char="Ø"/>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impact.cern.ch/impact/secure/?place=editActivity:236002" TargetMode="External"/><Relationship Id="rId2" Type="http://schemas.openxmlformats.org/officeDocument/2006/relationships/hyperlink" Target="https://impact.cern.ch/impact/secure/?place=editActivity:242452"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47528" y="1844824"/>
            <a:ext cx="8658873" cy="1470025"/>
          </a:xfrm>
        </p:spPr>
        <p:txBody>
          <a:bodyPr/>
          <a:lstStyle/>
          <a:p>
            <a:r>
              <a:rPr lang="en-GB" dirty="0"/>
              <a:t>Status of ZDC air-core cables and activities in LHC</a:t>
            </a:r>
            <a:endParaRPr lang="en-US" b="1" dirty="0">
              <a:effectLst>
                <a:outerShdw blurRad="38100" dist="38100" dir="2700000" algn="tl">
                  <a:srgbClr val="000000">
                    <a:alpha val="43137"/>
                  </a:srgbClr>
                </a:outerShdw>
              </a:effectLst>
            </a:endParaRPr>
          </a:p>
        </p:txBody>
      </p:sp>
      <p:sp>
        <p:nvSpPr>
          <p:cNvPr id="5" name="TextBox 4"/>
          <p:cNvSpPr txBox="1"/>
          <p:nvPr/>
        </p:nvSpPr>
        <p:spPr>
          <a:xfrm>
            <a:off x="10506401" y="6381328"/>
            <a:ext cx="1566263" cy="369332"/>
          </a:xfrm>
          <a:prstGeom prst="rect">
            <a:avLst/>
          </a:prstGeom>
          <a:noFill/>
        </p:spPr>
        <p:txBody>
          <a:bodyPr wrap="none" rtlCol="0">
            <a:spAutoFit/>
          </a:bodyPr>
          <a:lstStyle/>
          <a:p>
            <a:r>
              <a:rPr lang="en-US" dirty="0">
                <a:solidFill>
                  <a:schemeClr val="bg1"/>
                </a:solidFill>
              </a:rPr>
              <a:t>Marco Ciapetti</a:t>
            </a:r>
          </a:p>
        </p:txBody>
      </p:sp>
      <p:sp>
        <p:nvSpPr>
          <p:cNvPr id="6" name="TextBox 5"/>
          <p:cNvSpPr txBox="1"/>
          <p:nvPr/>
        </p:nvSpPr>
        <p:spPr>
          <a:xfrm>
            <a:off x="263352" y="6381328"/>
            <a:ext cx="2000869" cy="369332"/>
          </a:xfrm>
          <a:prstGeom prst="rect">
            <a:avLst/>
          </a:prstGeom>
          <a:noFill/>
        </p:spPr>
        <p:txBody>
          <a:bodyPr wrap="none" rtlCol="0">
            <a:spAutoFit/>
          </a:bodyPr>
          <a:lstStyle/>
          <a:p>
            <a:r>
              <a:rPr lang="en-GB" dirty="0">
                <a:solidFill>
                  <a:schemeClr val="bg1"/>
                </a:solidFill>
              </a:rPr>
              <a:t>06-December-2024</a:t>
            </a:r>
            <a:endParaRPr lang="en-US" dirty="0">
              <a:solidFill>
                <a:schemeClr val="bg1"/>
              </a:solidFill>
            </a:endParaRPr>
          </a:p>
        </p:txBody>
      </p:sp>
    </p:spTree>
    <p:extLst>
      <p:ext uri="{BB962C8B-B14F-4D97-AF65-F5344CB8AC3E}">
        <p14:creationId xmlns:p14="http://schemas.microsoft.com/office/powerpoint/2010/main" val="915790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Introduction</a:t>
            </a:r>
            <a:endParaRPr lang="en-GB" dirty="0"/>
          </a:p>
        </p:txBody>
      </p:sp>
      <p:sp>
        <p:nvSpPr>
          <p:cNvPr id="5" name="Slide Number Placeholder 4"/>
          <p:cNvSpPr>
            <a:spLocks noGrp="1"/>
          </p:cNvSpPr>
          <p:nvPr>
            <p:ph type="sldNum" sz="quarter" idx="4"/>
          </p:nvPr>
        </p:nvSpPr>
        <p:spPr/>
        <p:txBody>
          <a:bodyPr/>
          <a:lstStyle/>
          <a:p>
            <a:fld id="{B80E61DE-7917-4B53-816D-D9F416F99DF8}" type="slidenum">
              <a:rPr lang="en-US" smtClean="0"/>
              <a:pPr/>
              <a:t>2</a:t>
            </a:fld>
            <a:endParaRPr lang="en-US" dirty="0"/>
          </a:p>
        </p:txBody>
      </p:sp>
      <p:sp>
        <p:nvSpPr>
          <p:cNvPr id="2" name="Content Placeholder 1"/>
          <p:cNvSpPr>
            <a:spLocks noGrp="1"/>
          </p:cNvSpPr>
          <p:nvPr>
            <p:ph idx="1"/>
          </p:nvPr>
        </p:nvSpPr>
        <p:spPr>
          <a:xfrm>
            <a:off x="335360" y="1124744"/>
            <a:ext cx="11247040" cy="5544616"/>
          </a:xfrm>
        </p:spPr>
        <p:txBody>
          <a:bodyPr>
            <a:noAutofit/>
          </a:bodyPr>
          <a:lstStyle/>
          <a:p>
            <a:pPr marL="0" indent="0" algn="just">
              <a:buNone/>
            </a:pPr>
            <a:r>
              <a:rPr lang="en-GB" sz="1700" dirty="0"/>
              <a:t>For phase 2, ZDC will require 10 air-core cables on each side (total 20 cables).</a:t>
            </a:r>
          </a:p>
          <a:p>
            <a:pPr marL="0" indent="0" algn="just">
              <a:buNone/>
            </a:pPr>
            <a:r>
              <a:rPr lang="en-GB" sz="1700" dirty="0"/>
              <a:t>4+4 cables have been installed during LS2 and will be kept in LS3.</a:t>
            </a:r>
          </a:p>
          <a:p>
            <a:pPr marL="0" indent="0" algn="just">
              <a:buNone/>
            </a:pPr>
            <a:endParaRPr lang="en-GB" sz="1700" dirty="0"/>
          </a:p>
          <a:p>
            <a:pPr marL="0" indent="0" algn="just">
              <a:buNone/>
            </a:pPr>
            <a:r>
              <a:rPr lang="en-GB" sz="1700" dirty="0"/>
              <a:t>For the remaining 6 cables per side, there are currently two options:</a:t>
            </a:r>
          </a:p>
          <a:p>
            <a:pPr marL="0" indent="0" algn="just">
              <a:buNone/>
            </a:pPr>
            <a:endParaRPr lang="en-GB" sz="1700" dirty="0"/>
          </a:p>
          <a:p>
            <a:pPr algn="just">
              <a:buAutoNum type="arabicParenR"/>
            </a:pPr>
            <a:r>
              <a:rPr lang="en-GB" sz="1700" dirty="0"/>
              <a:t>Install 6+6 new air-core cables from TAXN arm 1 and TAXN arm 2 to USA15 rack Y.30-11.A1</a:t>
            </a:r>
          </a:p>
          <a:p>
            <a:pPr algn="just">
              <a:buAutoNum type="arabicParenR"/>
            </a:pPr>
            <a:r>
              <a:rPr lang="en-GB" sz="1700" dirty="0"/>
              <a:t>Re-use the currently installed air-core cables of ALFA (4+4) and AFP (2+2)</a:t>
            </a:r>
          </a:p>
          <a:p>
            <a:pPr algn="just">
              <a:buAutoNum type="arabicParenR"/>
            </a:pPr>
            <a:endParaRPr lang="en-GB" sz="1700" dirty="0"/>
          </a:p>
          <a:p>
            <a:pPr marL="0" indent="0" algn="just">
              <a:buNone/>
            </a:pPr>
            <a:r>
              <a:rPr lang="en-GB" sz="1700" dirty="0"/>
              <a:t>Due to the difficulty of the installation and the economic aspects, option 2 would be preferable, but the actual conditions of the cables must be tested to proof that they will fulfil ZDC requirements</a:t>
            </a:r>
          </a:p>
          <a:p>
            <a:pPr marL="0" indent="0" algn="just">
              <a:buNone/>
            </a:pPr>
            <a:endParaRPr lang="en-GB" sz="1700" dirty="0"/>
          </a:p>
          <a:p>
            <a:pPr marL="0" indent="0" algn="just">
              <a:buNone/>
            </a:pPr>
            <a:endParaRPr lang="en-GB" sz="1700" dirty="0"/>
          </a:p>
          <a:p>
            <a:pPr marL="0" indent="0" algn="just">
              <a:buNone/>
            </a:pPr>
            <a:r>
              <a:rPr lang="en-GB" sz="1700" dirty="0"/>
              <a:t>In case option 1 will be chosen, ALFA and AFP cables must be removed, before the installation of the new cables for ZDC</a:t>
            </a:r>
          </a:p>
          <a:p>
            <a:pPr marL="0" indent="0" algn="just">
              <a:buNone/>
            </a:pPr>
            <a:endParaRPr lang="en-GB" sz="1700" dirty="0"/>
          </a:p>
          <a:p>
            <a:pPr marL="0" indent="0" algn="just">
              <a:buNone/>
            </a:pPr>
            <a:endParaRPr lang="en-GB" sz="1700" dirty="0"/>
          </a:p>
          <a:p>
            <a:pPr marL="0" indent="0" algn="just">
              <a:buNone/>
            </a:pPr>
            <a:r>
              <a:rPr lang="en-GB" sz="1700" dirty="0"/>
              <a:t>As a reminder, in any case in LS3 all cables will be removed from the LHC tunnel up to the door of survey galleries (to allow the civil engineering works). This activity is under the responsibility of BE-EA</a:t>
            </a:r>
          </a:p>
          <a:p>
            <a:pPr marL="0" indent="0" algn="just">
              <a:buNone/>
            </a:pPr>
            <a:endParaRPr lang="en-GB" sz="1700" dirty="0"/>
          </a:p>
        </p:txBody>
      </p:sp>
    </p:spTree>
    <p:extLst>
      <p:ext uri="{BB962C8B-B14F-4D97-AF65-F5344CB8AC3E}">
        <p14:creationId xmlns:p14="http://schemas.microsoft.com/office/powerpoint/2010/main" val="1618054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A7B8760A-3C0E-4588-A116-15A9B926166D}"/>
              </a:ext>
            </a:extLst>
          </p:cNvPr>
          <p:cNvPicPr>
            <a:picLocks noGrp="1" noChangeAspect="1"/>
          </p:cNvPicPr>
          <p:nvPr>
            <p:ph idx="1"/>
          </p:nvPr>
        </p:nvPicPr>
        <p:blipFill>
          <a:blip r:embed="rId2"/>
          <a:stretch>
            <a:fillRect/>
          </a:stretch>
        </p:blipFill>
        <p:spPr>
          <a:xfrm>
            <a:off x="2031772" y="1071106"/>
            <a:ext cx="8128456" cy="5750894"/>
          </a:xfrm>
          <a:prstGeom prst="rect">
            <a:avLst/>
          </a:prstGeom>
        </p:spPr>
      </p:pic>
      <p:sp>
        <p:nvSpPr>
          <p:cNvPr id="3" name="Title 2">
            <a:extLst>
              <a:ext uri="{FF2B5EF4-FFF2-40B4-BE49-F238E27FC236}">
                <a16:creationId xmlns:a16="http://schemas.microsoft.com/office/drawing/2014/main" id="{7765A032-2971-40AE-87FD-7C29E5A20834}"/>
              </a:ext>
            </a:extLst>
          </p:cNvPr>
          <p:cNvSpPr>
            <a:spLocks noGrp="1"/>
          </p:cNvSpPr>
          <p:nvPr>
            <p:ph type="title"/>
          </p:nvPr>
        </p:nvSpPr>
        <p:spPr/>
        <p:txBody>
          <a:bodyPr/>
          <a:lstStyle/>
          <a:p>
            <a:r>
              <a:rPr lang="en-GB" dirty="0"/>
              <a:t>Routing scheme</a:t>
            </a:r>
          </a:p>
        </p:txBody>
      </p:sp>
      <p:sp>
        <p:nvSpPr>
          <p:cNvPr id="5" name="Slide Number Placeholder 4">
            <a:extLst>
              <a:ext uri="{FF2B5EF4-FFF2-40B4-BE49-F238E27FC236}">
                <a16:creationId xmlns:a16="http://schemas.microsoft.com/office/drawing/2014/main" id="{5924D616-0A91-48F5-90CD-9AF438C9E090}"/>
              </a:ext>
            </a:extLst>
          </p:cNvPr>
          <p:cNvSpPr>
            <a:spLocks noGrp="1"/>
          </p:cNvSpPr>
          <p:nvPr>
            <p:ph type="sldNum" sz="quarter" idx="4"/>
          </p:nvPr>
        </p:nvSpPr>
        <p:spPr/>
        <p:txBody>
          <a:bodyPr/>
          <a:lstStyle/>
          <a:p>
            <a:fld id="{B80E61DE-7917-4B53-816D-D9F416F99DF8}" type="slidenum">
              <a:rPr lang="en-US" smtClean="0"/>
              <a:pPr/>
              <a:t>3</a:t>
            </a:fld>
            <a:endParaRPr lang="en-US" dirty="0"/>
          </a:p>
        </p:txBody>
      </p:sp>
      <p:sp>
        <p:nvSpPr>
          <p:cNvPr id="7" name="Rectangle 6">
            <a:extLst>
              <a:ext uri="{FF2B5EF4-FFF2-40B4-BE49-F238E27FC236}">
                <a16:creationId xmlns:a16="http://schemas.microsoft.com/office/drawing/2014/main" id="{69BD7CF1-A410-427A-8D05-BAC43D8622B5}"/>
              </a:ext>
            </a:extLst>
          </p:cNvPr>
          <p:cNvSpPr/>
          <p:nvPr/>
        </p:nvSpPr>
        <p:spPr>
          <a:xfrm>
            <a:off x="10272464" y="6349636"/>
            <a:ext cx="648072"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TAN</a:t>
            </a:r>
          </a:p>
        </p:txBody>
      </p:sp>
      <p:sp>
        <p:nvSpPr>
          <p:cNvPr id="9" name="Rectangle 8">
            <a:extLst>
              <a:ext uri="{FF2B5EF4-FFF2-40B4-BE49-F238E27FC236}">
                <a16:creationId xmlns:a16="http://schemas.microsoft.com/office/drawing/2014/main" id="{F598B4D3-35F9-4767-A7D4-6DF761572E1A}"/>
              </a:ext>
            </a:extLst>
          </p:cNvPr>
          <p:cNvSpPr/>
          <p:nvPr/>
        </p:nvSpPr>
        <p:spPr>
          <a:xfrm>
            <a:off x="839416" y="1124744"/>
            <a:ext cx="648072"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TAN</a:t>
            </a:r>
          </a:p>
        </p:txBody>
      </p:sp>
      <p:sp>
        <p:nvSpPr>
          <p:cNvPr id="13" name="TextBox 12">
            <a:extLst>
              <a:ext uri="{FF2B5EF4-FFF2-40B4-BE49-F238E27FC236}">
                <a16:creationId xmlns:a16="http://schemas.microsoft.com/office/drawing/2014/main" id="{10B82282-787E-40A6-90A4-78AB3BC4BF23}"/>
              </a:ext>
            </a:extLst>
          </p:cNvPr>
          <p:cNvSpPr txBox="1"/>
          <p:nvPr/>
        </p:nvSpPr>
        <p:spPr>
          <a:xfrm>
            <a:off x="47328" y="2755181"/>
            <a:ext cx="1859355" cy="369332"/>
          </a:xfrm>
          <a:prstGeom prst="rect">
            <a:avLst/>
          </a:prstGeom>
          <a:noFill/>
        </p:spPr>
        <p:txBody>
          <a:bodyPr wrap="none" rtlCol="0">
            <a:spAutoFit/>
          </a:bodyPr>
          <a:lstStyle/>
          <a:p>
            <a:r>
              <a:rPr lang="en-GB" dirty="0">
                <a:solidFill>
                  <a:srgbClr val="FF0066"/>
                </a:solidFill>
              </a:rPr>
              <a:t>ALFA + AFP cables</a:t>
            </a:r>
          </a:p>
        </p:txBody>
      </p:sp>
      <p:sp>
        <p:nvSpPr>
          <p:cNvPr id="14" name="Callout: Bent Line 13">
            <a:extLst>
              <a:ext uri="{FF2B5EF4-FFF2-40B4-BE49-F238E27FC236}">
                <a16:creationId xmlns:a16="http://schemas.microsoft.com/office/drawing/2014/main" id="{36C8668A-605A-44B9-9713-F049F9310391}"/>
              </a:ext>
            </a:extLst>
          </p:cNvPr>
          <p:cNvSpPr/>
          <p:nvPr/>
        </p:nvSpPr>
        <p:spPr>
          <a:xfrm>
            <a:off x="10224565" y="2706896"/>
            <a:ext cx="914400" cy="612648"/>
          </a:xfrm>
          <a:prstGeom prst="borderCallout2">
            <a:avLst>
              <a:gd name="adj1" fmla="val 18750"/>
              <a:gd name="adj2" fmla="val -8333"/>
              <a:gd name="adj3" fmla="val 18750"/>
              <a:gd name="adj4" fmla="val -16667"/>
              <a:gd name="adj5" fmla="val 264643"/>
              <a:gd name="adj6" fmla="val -28021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Survey gallery</a:t>
            </a:r>
          </a:p>
        </p:txBody>
      </p:sp>
      <p:sp>
        <p:nvSpPr>
          <p:cNvPr id="17" name="Rectangle 16">
            <a:extLst>
              <a:ext uri="{FF2B5EF4-FFF2-40B4-BE49-F238E27FC236}">
                <a16:creationId xmlns:a16="http://schemas.microsoft.com/office/drawing/2014/main" id="{68E038F7-CA0F-4ACB-A0E1-F4ADC4101040}"/>
              </a:ext>
            </a:extLst>
          </p:cNvPr>
          <p:cNvSpPr/>
          <p:nvPr/>
        </p:nvSpPr>
        <p:spPr>
          <a:xfrm>
            <a:off x="4049061" y="4773556"/>
            <a:ext cx="576064" cy="266328"/>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F62503FF-6830-4B08-BC8C-0EE22C6522A4}"/>
              </a:ext>
            </a:extLst>
          </p:cNvPr>
          <p:cNvSpPr/>
          <p:nvPr/>
        </p:nvSpPr>
        <p:spPr>
          <a:xfrm>
            <a:off x="8814607" y="1749040"/>
            <a:ext cx="576064" cy="266328"/>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EA830068-2A94-4082-A10F-8AC6C61FDC70}"/>
              </a:ext>
            </a:extLst>
          </p:cNvPr>
          <p:cNvSpPr/>
          <p:nvPr/>
        </p:nvSpPr>
        <p:spPr>
          <a:xfrm>
            <a:off x="5706720" y="5076267"/>
            <a:ext cx="576064" cy="266328"/>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0E8D3B62-D674-423E-9E04-6BB381AC3E31}"/>
              </a:ext>
            </a:extLst>
          </p:cNvPr>
          <p:cNvSpPr txBox="1"/>
          <p:nvPr/>
        </p:nvSpPr>
        <p:spPr>
          <a:xfrm>
            <a:off x="407368" y="3084015"/>
            <a:ext cx="1197444" cy="369332"/>
          </a:xfrm>
          <a:prstGeom prst="rect">
            <a:avLst/>
          </a:prstGeom>
          <a:noFill/>
        </p:spPr>
        <p:txBody>
          <a:bodyPr wrap="none" rtlCol="0">
            <a:spAutoFit/>
          </a:bodyPr>
          <a:lstStyle/>
          <a:p>
            <a:r>
              <a:rPr lang="en-GB" dirty="0">
                <a:solidFill>
                  <a:srgbClr val="0000FF"/>
                </a:solidFill>
              </a:rPr>
              <a:t>ZDC cables</a:t>
            </a:r>
          </a:p>
        </p:txBody>
      </p:sp>
      <p:sp>
        <p:nvSpPr>
          <p:cNvPr id="2" name="Callout: Bent Line 1">
            <a:extLst>
              <a:ext uri="{FF2B5EF4-FFF2-40B4-BE49-F238E27FC236}">
                <a16:creationId xmlns:a16="http://schemas.microsoft.com/office/drawing/2014/main" id="{9D50F4ED-BB4E-D710-7380-AC1BAD7191E3}"/>
              </a:ext>
            </a:extLst>
          </p:cNvPr>
          <p:cNvSpPr/>
          <p:nvPr/>
        </p:nvSpPr>
        <p:spPr>
          <a:xfrm flipH="1">
            <a:off x="2207568" y="1138420"/>
            <a:ext cx="1542883" cy="471672"/>
          </a:xfrm>
          <a:prstGeom prst="borderCallout2">
            <a:avLst>
              <a:gd name="adj1" fmla="val 18750"/>
              <a:gd name="adj2" fmla="val -8333"/>
              <a:gd name="adj3" fmla="val 18750"/>
              <a:gd name="adj4" fmla="val -16667"/>
              <a:gd name="adj5" fmla="val 272450"/>
              <a:gd name="adj6" fmla="val -399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Survey gallery</a:t>
            </a:r>
          </a:p>
        </p:txBody>
      </p:sp>
      <p:sp>
        <p:nvSpPr>
          <p:cNvPr id="16" name="Callout: Bent Line 15">
            <a:extLst>
              <a:ext uri="{FF2B5EF4-FFF2-40B4-BE49-F238E27FC236}">
                <a16:creationId xmlns:a16="http://schemas.microsoft.com/office/drawing/2014/main" id="{0F9E8ECB-F5EC-3AAD-5FE8-333D43FC6CE2}"/>
              </a:ext>
            </a:extLst>
          </p:cNvPr>
          <p:cNvSpPr/>
          <p:nvPr/>
        </p:nvSpPr>
        <p:spPr>
          <a:xfrm>
            <a:off x="8976320" y="1103021"/>
            <a:ext cx="1512168" cy="379082"/>
          </a:xfrm>
          <a:prstGeom prst="borderCallout2">
            <a:avLst>
              <a:gd name="adj1" fmla="val 18750"/>
              <a:gd name="adj2" fmla="val -8333"/>
              <a:gd name="adj3" fmla="val 18750"/>
              <a:gd name="adj4" fmla="val -16667"/>
              <a:gd name="adj5" fmla="val 591658"/>
              <a:gd name="adj6" fmla="val -127621"/>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dirty="0">
                <a:solidFill>
                  <a:schemeClr val="tx1"/>
                </a:solidFill>
              </a:rPr>
              <a:t>Y.30-11.A1</a:t>
            </a:r>
          </a:p>
        </p:txBody>
      </p:sp>
      <p:sp>
        <p:nvSpPr>
          <p:cNvPr id="22" name="Freeform: Shape 21">
            <a:extLst>
              <a:ext uri="{FF2B5EF4-FFF2-40B4-BE49-F238E27FC236}">
                <a16:creationId xmlns:a16="http://schemas.microsoft.com/office/drawing/2014/main" id="{61890567-5CCF-A8A3-B564-DA35DE61CA05}"/>
              </a:ext>
            </a:extLst>
          </p:cNvPr>
          <p:cNvSpPr/>
          <p:nvPr/>
        </p:nvSpPr>
        <p:spPr>
          <a:xfrm>
            <a:off x="1491270" y="1411490"/>
            <a:ext cx="4762244" cy="2135646"/>
          </a:xfrm>
          <a:custGeom>
            <a:avLst/>
            <a:gdLst>
              <a:gd name="connsiteX0" fmla="*/ 0 w 4762244"/>
              <a:gd name="connsiteY0" fmla="*/ 0 h 2135646"/>
              <a:gd name="connsiteX1" fmla="*/ 1656966 w 4762244"/>
              <a:gd name="connsiteY1" fmla="*/ 1006454 h 2135646"/>
              <a:gd name="connsiteX2" fmla="*/ 2233836 w 4762244"/>
              <a:gd name="connsiteY2" fmla="*/ 724156 h 2135646"/>
              <a:gd name="connsiteX3" fmla="*/ 4725423 w 4762244"/>
              <a:gd name="connsiteY3" fmla="*/ 2135646 h 2135646"/>
              <a:gd name="connsiteX4" fmla="*/ 4762244 w 4762244"/>
              <a:gd name="connsiteY4" fmla="*/ 2086550 h 2135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244" h="2135646">
                <a:moveTo>
                  <a:pt x="0" y="0"/>
                </a:moveTo>
                <a:lnTo>
                  <a:pt x="1656966" y="1006454"/>
                </a:lnTo>
                <a:lnTo>
                  <a:pt x="2233836" y="724156"/>
                </a:lnTo>
                <a:lnTo>
                  <a:pt x="4725423" y="2135646"/>
                </a:lnTo>
                <a:lnTo>
                  <a:pt x="4762244" y="2086550"/>
                </a:lnTo>
              </a:path>
            </a:pathLst>
          </a:custGeom>
          <a:noFill/>
          <a:ln>
            <a:solidFill>
              <a:srgbClr val="FF00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reeform: Shape 24">
            <a:extLst>
              <a:ext uri="{FF2B5EF4-FFF2-40B4-BE49-F238E27FC236}">
                <a16:creationId xmlns:a16="http://schemas.microsoft.com/office/drawing/2014/main" id="{06D9024C-2380-92E2-0D1B-A015F41ECB2E}"/>
              </a:ext>
            </a:extLst>
          </p:cNvPr>
          <p:cNvSpPr/>
          <p:nvPr/>
        </p:nvSpPr>
        <p:spPr>
          <a:xfrm>
            <a:off x="6265788" y="3534862"/>
            <a:ext cx="3976719" cy="2884349"/>
          </a:xfrm>
          <a:custGeom>
            <a:avLst/>
            <a:gdLst>
              <a:gd name="connsiteX0" fmla="*/ 3976719 w 3976719"/>
              <a:gd name="connsiteY0" fmla="*/ 2884349 h 2884349"/>
              <a:gd name="connsiteX1" fmla="*/ 1877895 w 3976719"/>
              <a:gd name="connsiteY1" fmla="*/ 1755157 h 2884349"/>
              <a:gd name="connsiteX2" fmla="*/ 1865621 w 3976719"/>
              <a:gd name="connsiteY2" fmla="*/ 1718335 h 2884349"/>
              <a:gd name="connsiteX3" fmla="*/ 2405670 w 3976719"/>
              <a:gd name="connsiteY3" fmla="*/ 1374668 h 2884349"/>
              <a:gd name="connsiteX4" fmla="*/ 0 w 3976719"/>
              <a:gd name="connsiteY4" fmla="*/ 49095 h 2884349"/>
              <a:gd name="connsiteX5" fmla="*/ 36821 w 3976719"/>
              <a:gd name="connsiteY5" fmla="*/ 0 h 2884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76719" h="2884349">
                <a:moveTo>
                  <a:pt x="3976719" y="2884349"/>
                </a:moveTo>
                <a:lnTo>
                  <a:pt x="1877895" y="1755157"/>
                </a:lnTo>
                <a:lnTo>
                  <a:pt x="1865621" y="1718335"/>
                </a:lnTo>
                <a:lnTo>
                  <a:pt x="2405670" y="1374668"/>
                </a:lnTo>
                <a:lnTo>
                  <a:pt x="0" y="49095"/>
                </a:lnTo>
                <a:lnTo>
                  <a:pt x="36821" y="0"/>
                </a:lnTo>
              </a:path>
            </a:pathLst>
          </a:custGeom>
          <a:noFill/>
          <a:ln>
            <a:solidFill>
              <a:srgbClr val="FF00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reeform: Shape 27">
            <a:extLst>
              <a:ext uri="{FF2B5EF4-FFF2-40B4-BE49-F238E27FC236}">
                <a16:creationId xmlns:a16="http://schemas.microsoft.com/office/drawing/2014/main" id="{316D3DEB-71AC-51DD-6C17-21125487F3FE}"/>
              </a:ext>
            </a:extLst>
          </p:cNvPr>
          <p:cNvSpPr/>
          <p:nvPr/>
        </p:nvSpPr>
        <p:spPr>
          <a:xfrm>
            <a:off x="1478996" y="1497407"/>
            <a:ext cx="5560043" cy="2626598"/>
          </a:xfrm>
          <a:custGeom>
            <a:avLst/>
            <a:gdLst>
              <a:gd name="connsiteX0" fmla="*/ 0 w 5560043"/>
              <a:gd name="connsiteY0" fmla="*/ 0 h 2626598"/>
              <a:gd name="connsiteX1" fmla="*/ 1693788 w 5560043"/>
              <a:gd name="connsiteY1" fmla="*/ 969632 h 2626598"/>
              <a:gd name="connsiteX2" fmla="*/ 2233836 w 5560043"/>
              <a:gd name="connsiteY2" fmla="*/ 699608 h 2626598"/>
              <a:gd name="connsiteX3" fmla="*/ 4737697 w 5560043"/>
              <a:gd name="connsiteY3" fmla="*/ 2111098 h 2626598"/>
              <a:gd name="connsiteX4" fmla="*/ 4737697 w 5560043"/>
              <a:gd name="connsiteY4" fmla="*/ 2528408 h 2626598"/>
              <a:gd name="connsiteX5" fmla="*/ 4737697 w 5560043"/>
              <a:gd name="connsiteY5" fmla="*/ 2626598 h 2626598"/>
              <a:gd name="connsiteX6" fmla="*/ 5437305 w 5560043"/>
              <a:gd name="connsiteY6" fmla="*/ 2258384 h 2626598"/>
              <a:gd name="connsiteX7" fmla="*/ 5425031 w 5560043"/>
              <a:gd name="connsiteY7" fmla="*/ 2012907 h 2626598"/>
              <a:gd name="connsiteX8" fmla="*/ 5560043 w 5560043"/>
              <a:gd name="connsiteY8" fmla="*/ 1939264 h 2626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60043" h="2626598">
                <a:moveTo>
                  <a:pt x="0" y="0"/>
                </a:moveTo>
                <a:lnTo>
                  <a:pt x="1693788" y="969632"/>
                </a:lnTo>
                <a:lnTo>
                  <a:pt x="2233836" y="699608"/>
                </a:lnTo>
                <a:lnTo>
                  <a:pt x="4737697" y="2111098"/>
                </a:lnTo>
                <a:lnTo>
                  <a:pt x="4737697" y="2528408"/>
                </a:lnTo>
                <a:lnTo>
                  <a:pt x="4737697" y="2626598"/>
                </a:lnTo>
                <a:lnTo>
                  <a:pt x="5437305" y="2258384"/>
                </a:lnTo>
                <a:lnTo>
                  <a:pt x="5425031" y="2012907"/>
                </a:lnTo>
                <a:lnTo>
                  <a:pt x="5560043" y="1939264"/>
                </a:lnTo>
              </a:path>
            </a:pathLst>
          </a:custGeom>
          <a:noFill/>
          <a:ln>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reeform: Shape 29">
            <a:extLst>
              <a:ext uri="{FF2B5EF4-FFF2-40B4-BE49-F238E27FC236}">
                <a16:creationId xmlns:a16="http://schemas.microsoft.com/office/drawing/2014/main" id="{FEF9C34C-58DF-45C4-4617-0E79E530DFF1}"/>
              </a:ext>
            </a:extLst>
          </p:cNvPr>
          <p:cNvSpPr/>
          <p:nvPr/>
        </p:nvSpPr>
        <p:spPr>
          <a:xfrm>
            <a:off x="6241240" y="3424397"/>
            <a:ext cx="4013541" cy="3031635"/>
          </a:xfrm>
          <a:custGeom>
            <a:avLst/>
            <a:gdLst>
              <a:gd name="connsiteX0" fmla="*/ 4013541 w 4013541"/>
              <a:gd name="connsiteY0" fmla="*/ 3031635 h 3031635"/>
              <a:gd name="connsiteX1" fmla="*/ 1804253 w 4013541"/>
              <a:gd name="connsiteY1" fmla="*/ 1841074 h 3031635"/>
              <a:gd name="connsiteX2" fmla="*/ 2344301 w 4013541"/>
              <a:gd name="connsiteY2" fmla="*/ 1497407 h 3031635"/>
              <a:gd name="connsiteX3" fmla="*/ 49096 w 4013541"/>
              <a:gd name="connsiteY3" fmla="*/ 196382 h 3031635"/>
              <a:gd name="connsiteX4" fmla="*/ 0 w 4013541"/>
              <a:gd name="connsiteY4" fmla="*/ 208655 h 3031635"/>
              <a:gd name="connsiteX5" fmla="*/ 0 w 4013541"/>
              <a:gd name="connsiteY5" fmla="*/ 625965 h 3031635"/>
              <a:gd name="connsiteX6" fmla="*/ 638239 w 4013541"/>
              <a:gd name="connsiteY6" fmla="*/ 306846 h 3031635"/>
              <a:gd name="connsiteX7" fmla="*/ 638239 w 4013541"/>
              <a:gd name="connsiteY7" fmla="*/ 73643 h 3031635"/>
              <a:gd name="connsiteX8" fmla="*/ 785525 w 4013541"/>
              <a:gd name="connsiteY8" fmla="*/ 0 h 3031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13541" h="3031635">
                <a:moveTo>
                  <a:pt x="4013541" y="3031635"/>
                </a:moveTo>
                <a:lnTo>
                  <a:pt x="1804253" y="1841074"/>
                </a:lnTo>
                <a:lnTo>
                  <a:pt x="2344301" y="1497407"/>
                </a:lnTo>
                <a:lnTo>
                  <a:pt x="49096" y="196382"/>
                </a:lnTo>
                <a:lnTo>
                  <a:pt x="0" y="208655"/>
                </a:lnTo>
                <a:lnTo>
                  <a:pt x="0" y="625965"/>
                </a:lnTo>
                <a:lnTo>
                  <a:pt x="638239" y="306846"/>
                </a:lnTo>
                <a:lnTo>
                  <a:pt x="638239" y="73643"/>
                </a:lnTo>
                <a:lnTo>
                  <a:pt x="785525" y="0"/>
                </a:lnTo>
              </a:path>
            </a:pathLst>
          </a:custGeom>
          <a:noFill/>
          <a:ln>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30567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Status in USA15</a:t>
            </a:r>
            <a:endParaRPr lang="en-GB" dirty="0"/>
          </a:p>
        </p:txBody>
      </p:sp>
      <p:sp>
        <p:nvSpPr>
          <p:cNvPr id="5" name="Slide Number Placeholder 4"/>
          <p:cNvSpPr>
            <a:spLocks noGrp="1"/>
          </p:cNvSpPr>
          <p:nvPr>
            <p:ph type="sldNum" sz="quarter" idx="4"/>
          </p:nvPr>
        </p:nvSpPr>
        <p:spPr/>
        <p:txBody>
          <a:bodyPr/>
          <a:lstStyle/>
          <a:p>
            <a:fld id="{B80E61DE-7917-4B53-816D-D9F416F99DF8}" type="slidenum">
              <a:rPr lang="en-US" smtClean="0"/>
              <a:pPr/>
              <a:t>4</a:t>
            </a:fld>
            <a:endParaRPr lang="en-US" dirty="0"/>
          </a:p>
        </p:txBody>
      </p:sp>
      <p:sp>
        <p:nvSpPr>
          <p:cNvPr id="2" name="Content Placeholder 1"/>
          <p:cNvSpPr>
            <a:spLocks noGrp="1"/>
          </p:cNvSpPr>
          <p:nvPr>
            <p:ph idx="1"/>
          </p:nvPr>
        </p:nvSpPr>
        <p:spPr>
          <a:xfrm>
            <a:off x="335360" y="1124744"/>
            <a:ext cx="11247040" cy="5544616"/>
          </a:xfrm>
        </p:spPr>
        <p:txBody>
          <a:bodyPr>
            <a:noAutofit/>
          </a:bodyPr>
          <a:lstStyle/>
          <a:p>
            <a:pPr algn="just"/>
            <a:endParaRPr lang="en-GB" sz="1800" dirty="0"/>
          </a:p>
          <a:p>
            <a:pPr algn="just"/>
            <a:r>
              <a:rPr lang="en-GB" sz="1800" dirty="0"/>
              <a:t>As shown in the previous picture, the ALFA and AFP air-core cables enter in UX15 from the UPS galleries, and they arrive in Z0 at level 4, where they enter the holes in the concrete wall to reach USA15.</a:t>
            </a:r>
          </a:p>
          <a:p>
            <a:pPr algn="just"/>
            <a:endParaRPr lang="en-GB" sz="1800" dirty="0"/>
          </a:p>
          <a:p>
            <a:pPr algn="just"/>
            <a:r>
              <a:rPr lang="en-GB" sz="1800" dirty="0"/>
              <a:t>ALFA and AFP air-core end very close to the entrance hole. From there, CC50 cables connect them to rack Y.15-02.A1</a:t>
            </a:r>
          </a:p>
          <a:p>
            <a:pPr algn="just"/>
            <a:endParaRPr lang="en-GB" sz="1800" dirty="0"/>
          </a:p>
          <a:p>
            <a:pPr algn="just"/>
            <a:r>
              <a:rPr lang="en-GB" sz="1800" dirty="0"/>
              <a:t>ZDC cables, instead, have a similar path up to Z0, but then they go down to enter the TE16 technical gallery and reach the proximity of rack Y.30-11.A1. From there, short CC50 cables connect them to rack </a:t>
            </a:r>
          </a:p>
          <a:p>
            <a:pPr algn="just"/>
            <a:endParaRPr lang="en-GB" sz="1800" dirty="0"/>
          </a:p>
          <a:p>
            <a:pPr algn="just"/>
            <a:r>
              <a:rPr lang="en-GB" sz="1800" dirty="0"/>
              <a:t>If the test result on ALFA and AFP cables is positive, before choosing which option is preferred, ZDC will </a:t>
            </a:r>
            <a:r>
              <a:rPr lang="en-GB" sz="1800"/>
              <a:t>have to confirm </a:t>
            </a:r>
            <a:r>
              <a:rPr lang="en-GB" sz="1800" dirty="0"/>
              <a:t>the maximum length of the CC50 cables: indeed, the distance from the ending point of ALFA and AFP air-core cables in USA15 and rack Y.30-11.A1 is much longer than the distance from the ending point of ZDC and rack Y.30-11.A1.</a:t>
            </a:r>
          </a:p>
          <a:p>
            <a:pPr algn="just"/>
            <a:endParaRPr lang="en-GB" sz="1800" dirty="0"/>
          </a:p>
          <a:p>
            <a:pPr algn="just"/>
            <a:r>
              <a:rPr lang="en-GB" sz="1800" dirty="0"/>
              <a:t> Length estimation to be done in case of need</a:t>
            </a:r>
          </a:p>
        </p:txBody>
      </p:sp>
    </p:spTree>
    <p:extLst>
      <p:ext uri="{BB962C8B-B14F-4D97-AF65-F5344CB8AC3E}">
        <p14:creationId xmlns:p14="http://schemas.microsoft.com/office/powerpoint/2010/main" val="1954810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Status in LHC</a:t>
            </a:r>
            <a:endParaRPr lang="en-GB" dirty="0"/>
          </a:p>
        </p:txBody>
      </p:sp>
      <p:sp>
        <p:nvSpPr>
          <p:cNvPr id="5" name="Slide Number Placeholder 4"/>
          <p:cNvSpPr>
            <a:spLocks noGrp="1"/>
          </p:cNvSpPr>
          <p:nvPr>
            <p:ph type="sldNum" sz="quarter" idx="4"/>
          </p:nvPr>
        </p:nvSpPr>
        <p:spPr/>
        <p:txBody>
          <a:bodyPr/>
          <a:lstStyle/>
          <a:p>
            <a:fld id="{B80E61DE-7917-4B53-816D-D9F416F99DF8}" type="slidenum">
              <a:rPr lang="en-US" smtClean="0"/>
              <a:pPr/>
              <a:t>5</a:t>
            </a:fld>
            <a:endParaRPr lang="en-US" dirty="0"/>
          </a:p>
        </p:txBody>
      </p:sp>
      <p:sp>
        <p:nvSpPr>
          <p:cNvPr id="2" name="Content Placeholder 1"/>
          <p:cNvSpPr>
            <a:spLocks noGrp="1"/>
          </p:cNvSpPr>
          <p:nvPr>
            <p:ph idx="1"/>
          </p:nvPr>
        </p:nvSpPr>
        <p:spPr>
          <a:xfrm>
            <a:off x="335360" y="1124744"/>
            <a:ext cx="11247040" cy="5544616"/>
          </a:xfrm>
        </p:spPr>
        <p:txBody>
          <a:bodyPr>
            <a:noAutofit/>
          </a:bodyPr>
          <a:lstStyle/>
          <a:p>
            <a:pPr algn="just"/>
            <a:endParaRPr lang="en-GB" sz="1800" dirty="0"/>
          </a:p>
          <a:p>
            <a:pPr algn="just"/>
            <a:r>
              <a:rPr lang="en-GB" sz="1800" dirty="0"/>
              <a:t>On Monday December 9</a:t>
            </a:r>
            <a:r>
              <a:rPr lang="en-GB" sz="1800" baseline="30000" dirty="0"/>
              <a:t>th</a:t>
            </a:r>
            <a:r>
              <a:rPr lang="en-GB" sz="1800" dirty="0"/>
              <a:t>, BE-EA-EC (Gianluca and Mohamed) have organized a meeting with Surveyors team (Vincent) in the situ to clarify the open points for cabling in UPS14 and UPS16.</a:t>
            </a:r>
          </a:p>
          <a:p>
            <a:pPr algn="just"/>
            <a:endParaRPr lang="en-GB" sz="1800" dirty="0"/>
          </a:p>
          <a:p>
            <a:pPr algn="just"/>
            <a:r>
              <a:rPr lang="en-GB" sz="1800" dirty="0"/>
              <a:t>The test on ALFA and AFP air-core cables is foreseen to take place on Tuesday December 10</a:t>
            </a:r>
            <a:r>
              <a:rPr lang="en-GB" sz="1800" baseline="30000" dirty="0"/>
              <a:t>th </a:t>
            </a:r>
            <a:r>
              <a:rPr lang="en-GB" sz="1800" dirty="0"/>
              <a:t>(</a:t>
            </a:r>
            <a:r>
              <a:rPr lang="fr-CH" sz="1800" dirty="0">
                <a:effectLst/>
                <a:latin typeface="Calibri" panose="020F0502020204030204" pitchFamily="34" charset="0"/>
                <a:ea typeface="Aptos" panose="020B0004020202020204" pitchFamily="34" charset="0"/>
              </a:rPr>
              <a:t>IMPACT </a:t>
            </a:r>
            <a:r>
              <a:rPr lang="fr-CH" sz="1800" u="sng" dirty="0">
                <a:solidFill>
                  <a:srgbClr val="0563C1"/>
                </a:solidFill>
                <a:effectLst/>
                <a:latin typeface="Calibri" panose="020F0502020204030204" pitchFamily="34" charset="0"/>
                <a:ea typeface="Aptos" panose="020B0004020202020204" pitchFamily="34" charset="0"/>
                <a:hlinkClick r:id="rId2"/>
              </a:rPr>
              <a:t>242452</a:t>
            </a:r>
            <a:r>
              <a:rPr lang="fr-CH" sz="1800" dirty="0">
                <a:effectLst/>
                <a:latin typeface="Calibri" panose="020F0502020204030204" pitchFamily="34" charset="0"/>
                <a:ea typeface="Aptos" panose="020B0004020202020204" pitchFamily="34" charset="0"/>
              </a:rPr>
              <a:t>)</a:t>
            </a:r>
            <a:endParaRPr lang="en-GB" sz="1800" dirty="0"/>
          </a:p>
          <a:p>
            <a:pPr algn="just"/>
            <a:endParaRPr lang="en-GB" sz="1800" dirty="0"/>
          </a:p>
          <a:p>
            <a:pPr algn="just"/>
            <a:r>
              <a:rPr lang="en-GB" sz="1800" dirty="0"/>
              <a:t>Due to a transport of a heavy load in the arm 1-2 that will take place around 09:00, the test will be performed at first in arm 8-1 and then in arm 1-2.</a:t>
            </a:r>
          </a:p>
          <a:p>
            <a:pPr algn="just"/>
            <a:endParaRPr lang="en-GB" sz="1800" dirty="0"/>
          </a:p>
          <a:p>
            <a:pPr algn="just"/>
            <a:r>
              <a:rPr lang="en-GB" sz="1800" dirty="0"/>
              <a:t>All cables ALFA and AFP are already disconnected on LHC side.</a:t>
            </a:r>
          </a:p>
          <a:p>
            <a:pPr algn="just"/>
            <a:endParaRPr lang="en-GB" sz="1800" dirty="0"/>
          </a:p>
          <a:p>
            <a:r>
              <a:rPr lang="en-GB" sz="1800" dirty="0"/>
              <a:t>Each day of next week BE-EA-EC (Gianluca and Mohamed) have organized a meeting with each responsible of the Forward Detectors in both arms (1-2 and 8-1) to clarify the cables to be removed in LS3 (</a:t>
            </a:r>
            <a:r>
              <a:rPr lang="fr-CH" sz="1800" dirty="0">
                <a:effectLst/>
                <a:latin typeface="Calibri" panose="020F0502020204030204" pitchFamily="34" charset="0"/>
                <a:ea typeface="Aptos" panose="020B0004020202020204" pitchFamily="34" charset="0"/>
              </a:rPr>
              <a:t>IMPACT </a:t>
            </a:r>
            <a:r>
              <a:rPr lang="en-GB" sz="1800" u="none" strike="noStrike" dirty="0">
                <a:effectLst/>
                <a:hlinkClick r:id="rId3"/>
              </a:rPr>
              <a:t>236002</a:t>
            </a:r>
            <a:r>
              <a:rPr lang="fr-CH" sz="1800" dirty="0"/>
              <a:t>): ZDC on </a:t>
            </a:r>
            <a:r>
              <a:rPr lang="en-GB" sz="1800" dirty="0"/>
              <a:t>Monday</a:t>
            </a:r>
            <a:r>
              <a:rPr lang="fr-CH" sz="1800" dirty="0"/>
              <a:t>, ALFA+AFP on Tuesday, BRAN on </a:t>
            </a:r>
            <a:r>
              <a:rPr lang="en-GB" sz="1800" dirty="0"/>
              <a:t>Wednesday, </a:t>
            </a:r>
            <a:r>
              <a:rPr lang="en-GB" sz="1800" dirty="0" err="1"/>
              <a:t>LHCf</a:t>
            </a:r>
            <a:r>
              <a:rPr lang="en-GB" sz="1800" dirty="0"/>
              <a:t> on Thursday</a:t>
            </a:r>
          </a:p>
        </p:txBody>
      </p:sp>
    </p:spTree>
    <p:extLst>
      <p:ext uri="{BB962C8B-B14F-4D97-AF65-F5344CB8AC3E}">
        <p14:creationId xmlns:p14="http://schemas.microsoft.com/office/powerpoint/2010/main" val="3517933905"/>
      </p:ext>
    </p:extLst>
  </p:cSld>
  <p:clrMapOvr>
    <a:masterClrMapping/>
  </p:clrMapOvr>
</p:sld>
</file>

<file path=ppt/theme/theme1.xml><?xml version="1.0" encoding="utf-8"?>
<a:theme xmlns:a="http://schemas.openxmlformats.org/drawingml/2006/main" name="Presentation MY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37E85398-B877-47D5-8A60-81C851553FE9}" vid="{16C643D7-CC52-472C-99C0-0A7AA1CA3F2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37969</TotalTime>
  <Words>592</Words>
  <Application>Microsoft Office PowerPoint</Application>
  <PresentationFormat>Widescreen</PresentationFormat>
  <Paragraphs>54</Paragraphs>
  <Slides>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Courier New</vt:lpstr>
      <vt:lpstr>Wingdings</vt:lpstr>
      <vt:lpstr>Presentation MYPRESENTATION Template</vt:lpstr>
      <vt:lpstr>Status of ZDC air-core cables and activities in LHC</vt:lpstr>
      <vt:lpstr>Introduction</vt:lpstr>
      <vt:lpstr>Routing scheme</vt:lpstr>
      <vt:lpstr>Status in USA15</vt:lpstr>
      <vt:lpstr>Status in LHC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TPX3 detectors position study</dc:title>
  <dc:creator>Marco Ciapetti</dc:creator>
  <cp:lastModifiedBy>Marco Ciapetti</cp:lastModifiedBy>
  <cp:revision>758</cp:revision>
  <cp:lastPrinted>2024-11-25T16:21:16Z</cp:lastPrinted>
  <dcterms:created xsi:type="dcterms:W3CDTF">2021-01-05T08:10:15Z</dcterms:created>
  <dcterms:modified xsi:type="dcterms:W3CDTF">2024-12-06T13:04:48Z</dcterms:modified>
</cp:coreProperties>
</file>