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5"/>
  </p:notesMasterIdLst>
  <p:sldIdLst>
    <p:sldId id="256" r:id="rId2"/>
    <p:sldId id="262" r:id="rId3"/>
    <p:sldId id="287" r:id="rId4"/>
    <p:sldId id="320" r:id="rId5"/>
    <p:sldId id="279" r:id="rId6"/>
    <p:sldId id="296" r:id="rId7"/>
    <p:sldId id="297" r:id="rId8"/>
    <p:sldId id="275" r:id="rId9"/>
    <p:sldId id="276" r:id="rId10"/>
    <p:sldId id="257" r:id="rId11"/>
    <p:sldId id="313" r:id="rId12"/>
    <p:sldId id="288" r:id="rId13"/>
    <p:sldId id="327" r:id="rId14"/>
    <p:sldId id="328" r:id="rId15"/>
    <p:sldId id="312" r:id="rId16"/>
    <p:sldId id="329" r:id="rId17"/>
    <p:sldId id="330" r:id="rId18"/>
    <p:sldId id="289" r:id="rId19"/>
    <p:sldId id="305" r:id="rId20"/>
    <p:sldId id="332" r:id="rId21"/>
    <p:sldId id="334" r:id="rId22"/>
    <p:sldId id="337" r:id="rId23"/>
    <p:sldId id="333" r:id="rId24"/>
    <p:sldId id="331" r:id="rId25"/>
    <p:sldId id="338" r:id="rId26"/>
    <p:sldId id="336" r:id="rId27"/>
    <p:sldId id="335" r:id="rId28"/>
    <p:sldId id="307" r:id="rId29"/>
    <p:sldId id="339" r:id="rId30"/>
    <p:sldId id="340" r:id="rId31"/>
    <p:sldId id="322" r:id="rId32"/>
    <p:sldId id="318" r:id="rId33"/>
    <p:sldId id="325" r:id="rId34"/>
  </p:sldIdLst>
  <p:sldSz cx="12192000" cy="6858000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204746-50E5-4549-937E-633F38B24B8B}" v="883" dt="2025-06-11T05:59:44.9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8" autoAdjust="0"/>
    <p:restoredTop sz="94660"/>
  </p:normalViewPr>
  <p:slideViewPr>
    <p:cSldViewPr snapToGrid="0">
      <p:cViewPr>
        <p:scale>
          <a:sx n="70" d="100"/>
          <a:sy n="70" d="100"/>
        </p:scale>
        <p:origin x="1940" y="1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an Haack" userId="8af9bcbdbf9bcaea" providerId="LiveId" clId="{7C204746-50E5-4549-937E-633F38B24B8B}"/>
    <pc:docChg chg="undo custSel addSld delSld modSld sldOrd modMainMaster">
      <pc:chgData name="Christian Haack" userId="8af9bcbdbf9bcaea" providerId="LiveId" clId="{7C204746-50E5-4549-937E-633F38B24B8B}" dt="2025-06-11T05:59:12.918" v="3305" actId="20577"/>
      <pc:docMkLst>
        <pc:docMk/>
      </pc:docMkLst>
      <pc:sldChg chg="add">
        <pc:chgData name="Christian Haack" userId="8af9bcbdbf9bcaea" providerId="LiveId" clId="{7C204746-50E5-4549-937E-633F38B24B8B}" dt="2025-06-10T05:45:26.078" v="2679"/>
        <pc:sldMkLst>
          <pc:docMk/>
          <pc:sldMk cId="417957749" sldId="257"/>
        </pc:sldMkLst>
      </pc:sldChg>
      <pc:sldChg chg="add ord">
        <pc:chgData name="Christian Haack" userId="8af9bcbdbf9bcaea" providerId="LiveId" clId="{7C204746-50E5-4549-937E-633F38B24B8B}" dt="2025-06-10T05:45:31.093" v="2681"/>
        <pc:sldMkLst>
          <pc:docMk/>
          <pc:sldMk cId="835691563" sldId="275"/>
        </pc:sldMkLst>
      </pc:sldChg>
      <pc:sldChg chg="add ord">
        <pc:chgData name="Christian Haack" userId="8af9bcbdbf9bcaea" providerId="LiveId" clId="{7C204746-50E5-4549-937E-633F38B24B8B}" dt="2025-06-10T05:45:33.312" v="2683"/>
        <pc:sldMkLst>
          <pc:docMk/>
          <pc:sldMk cId="305866518" sldId="276"/>
        </pc:sldMkLst>
      </pc:sldChg>
      <pc:sldChg chg="addSp modSp mod">
        <pc:chgData name="Christian Haack" userId="8af9bcbdbf9bcaea" providerId="LiveId" clId="{7C204746-50E5-4549-937E-633F38B24B8B}" dt="2025-06-10T18:01:03.353" v="2869" actId="207"/>
        <pc:sldMkLst>
          <pc:docMk/>
          <pc:sldMk cId="2691744761" sldId="279"/>
        </pc:sldMkLst>
        <pc:spChg chg="add mod">
          <ac:chgData name="Christian Haack" userId="8af9bcbdbf9bcaea" providerId="LiveId" clId="{7C204746-50E5-4549-937E-633F38B24B8B}" dt="2025-06-09T10:49:32.238" v="1136" actId="20577"/>
          <ac:spMkLst>
            <pc:docMk/>
            <pc:sldMk cId="2691744761" sldId="279"/>
            <ac:spMk id="2" creationId="{8BCAA248-CA4A-4C9F-B91E-5D8B769E12B5}"/>
          </ac:spMkLst>
        </pc:spChg>
        <pc:spChg chg="mod">
          <ac:chgData name="Christian Haack" userId="8af9bcbdbf9bcaea" providerId="LiveId" clId="{7C204746-50E5-4549-937E-633F38B24B8B}" dt="2025-06-10T18:00:51.769" v="2850" actId="208"/>
          <ac:spMkLst>
            <pc:docMk/>
            <pc:sldMk cId="2691744761" sldId="279"/>
            <ac:spMk id="22" creationId="{00000000-0000-0000-0000-000000000000}"/>
          </ac:spMkLst>
        </pc:spChg>
        <pc:spChg chg="mod">
          <ac:chgData name="Christian Haack" userId="8af9bcbdbf9bcaea" providerId="LiveId" clId="{7C204746-50E5-4549-937E-633F38B24B8B}" dt="2025-06-10T18:00:51.769" v="2850" actId="208"/>
          <ac:spMkLst>
            <pc:docMk/>
            <pc:sldMk cId="2691744761" sldId="279"/>
            <ac:spMk id="23" creationId="{00000000-0000-0000-0000-000000000000}"/>
          </ac:spMkLst>
        </pc:spChg>
        <pc:spChg chg="mod">
          <ac:chgData name="Christian Haack" userId="8af9bcbdbf9bcaea" providerId="LiveId" clId="{7C204746-50E5-4549-937E-633F38B24B8B}" dt="2025-06-10T18:01:03.353" v="2869" actId="207"/>
          <ac:spMkLst>
            <pc:docMk/>
            <pc:sldMk cId="2691744761" sldId="279"/>
            <ac:spMk id="25" creationId="{00000000-0000-0000-0000-000000000000}"/>
          </ac:spMkLst>
        </pc:spChg>
      </pc:sldChg>
      <pc:sldChg chg="addSp modSp mod">
        <pc:chgData name="Christian Haack" userId="8af9bcbdbf9bcaea" providerId="LiveId" clId="{7C204746-50E5-4549-937E-633F38B24B8B}" dt="2025-06-10T18:00:30.749" v="2849" actId="20577"/>
        <pc:sldMkLst>
          <pc:docMk/>
          <pc:sldMk cId="402298492" sldId="287"/>
        </pc:sldMkLst>
        <pc:spChg chg="mod">
          <ac:chgData name="Christian Haack" userId="8af9bcbdbf9bcaea" providerId="LiveId" clId="{7C204746-50E5-4549-937E-633F38B24B8B}" dt="2025-06-10T17:59:22.474" v="2800" actId="1076"/>
          <ac:spMkLst>
            <pc:docMk/>
            <pc:sldMk cId="402298492" sldId="287"/>
            <ac:spMk id="8" creationId="{67DB5E8F-9812-467B-8A9C-405D73ED02AB}"/>
          </ac:spMkLst>
        </pc:spChg>
        <pc:spChg chg="mod">
          <ac:chgData name="Christian Haack" userId="8af9bcbdbf9bcaea" providerId="LiveId" clId="{7C204746-50E5-4549-937E-633F38B24B8B}" dt="2025-06-10T17:59:26.947" v="2801" actId="1076"/>
          <ac:spMkLst>
            <pc:docMk/>
            <pc:sldMk cId="402298492" sldId="287"/>
            <ac:spMk id="9" creationId="{A0DE601E-C342-49C9-B78E-9F1EAC0FA8D9}"/>
          </ac:spMkLst>
        </pc:spChg>
        <pc:spChg chg="mod">
          <ac:chgData name="Christian Haack" userId="8af9bcbdbf9bcaea" providerId="LiveId" clId="{7C204746-50E5-4549-937E-633F38B24B8B}" dt="2025-06-10T17:59:19.747" v="2799" actId="1076"/>
          <ac:spMkLst>
            <pc:docMk/>
            <pc:sldMk cId="402298492" sldId="287"/>
            <ac:spMk id="10" creationId="{31E792AC-91BA-43E1-A881-7D4FBCBE75A1}"/>
          </ac:spMkLst>
        </pc:spChg>
        <pc:spChg chg="add mod">
          <ac:chgData name="Christian Haack" userId="8af9bcbdbf9bcaea" providerId="LiveId" clId="{7C204746-50E5-4549-937E-633F38B24B8B}" dt="2025-06-10T17:59:00.260" v="2795" actId="1076"/>
          <ac:spMkLst>
            <pc:docMk/>
            <pc:sldMk cId="402298492" sldId="287"/>
            <ac:spMk id="16" creationId="{8AC923DD-A8F5-3DBB-2B4B-F2DF97576EB5}"/>
          </ac:spMkLst>
        </pc:spChg>
        <pc:spChg chg="add mod">
          <ac:chgData name="Christian Haack" userId="8af9bcbdbf9bcaea" providerId="LiveId" clId="{7C204746-50E5-4549-937E-633F38B24B8B}" dt="2025-06-10T18:00:24.742" v="2843" actId="1076"/>
          <ac:spMkLst>
            <pc:docMk/>
            <pc:sldMk cId="402298492" sldId="287"/>
            <ac:spMk id="21" creationId="{D667A4EF-2ABF-FF94-FAEF-027F5B60819D}"/>
          </ac:spMkLst>
        </pc:spChg>
        <pc:spChg chg="add mod">
          <ac:chgData name="Christian Haack" userId="8af9bcbdbf9bcaea" providerId="LiveId" clId="{7C204746-50E5-4549-937E-633F38B24B8B}" dt="2025-06-10T18:00:30.749" v="2849" actId="20577"/>
          <ac:spMkLst>
            <pc:docMk/>
            <pc:sldMk cId="402298492" sldId="287"/>
            <ac:spMk id="22" creationId="{49C5F5C4-996C-4907-9B45-20B82071EABC}"/>
          </ac:spMkLst>
        </pc:spChg>
        <pc:cxnChg chg="add mod">
          <ac:chgData name="Christian Haack" userId="8af9bcbdbf9bcaea" providerId="LiveId" clId="{7C204746-50E5-4549-937E-633F38B24B8B}" dt="2025-06-10T17:58:39.595" v="2787" actId="693"/>
          <ac:cxnSpMkLst>
            <pc:docMk/>
            <pc:sldMk cId="402298492" sldId="287"/>
            <ac:cxnSpMk id="13" creationId="{5C92882B-1B6D-F91E-101A-1C9742CB98DE}"/>
          </ac:cxnSpMkLst>
        </pc:cxnChg>
        <pc:cxnChg chg="add mod">
          <ac:chgData name="Christian Haack" userId="8af9bcbdbf9bcaea" providerId="LiveId" clId="{7C204746-50E5-4549-937E-633F38B24B8B}" dt="2025-06-10T17:59:31.122" v="2802" actId="1076"/>
          <ac:cxnSpMkLst>
            <pc:docMk/>
            <pc:sldMk cId="402298492" sldId="287"/>
            <ac:cxnSpMk id="17" creationId="{6C271E59-1753-76A5-B6AA-AD7251B1841D}"/>
          </ac:cxnSpMkLst>
        </pc:cxnChg>
        <pc:cxnChg chg="add mod">
          <ac:chgData name="Christian Haack" userId="8af9bcbdbf9bcaea" providerId="LiveId" clId="{7C204746-50E5-4549-937E-633F38B24B8B}" dt="2025-06-10T17:59:53.015" v="2806" actId="693"/>
          <ac:cxnSpMkLst>
            <pc:docMk/>
            <pc:sldMk cId="402298492" sldId="287"/>
            <ac:cxnSpMk id="19" creationId="{6D1E3398-7777-A90F-AA18-3EA15045642C}"/>
          </ac:cxnSpMkLst>
        </pc:cxnChg>
      </pc:sldChg>
      <pc:sldChg chg="modSp mod ord">
        <pc:chgData name="Christian Haack" userId="8af9bcbdbf9bcaea" providerId="LiveId" clId="{7C204746-50E5-4549-937E-633F38B24B8B}" dt="2025-06-09T10:59:26.543" v="1476" actId="6549"/>
        <pc:sldMkLst>
          <pc:docMk/>
          <pc:sldMk cId="1051387153" sldId="288"/>
        </pc:sldMkLst>
        <pc:spChg chg="mod">
          <ac:chgData name="Christian Haack" userId="8af9bcbdbf9bcaea" providerId="LiveId" clId="{7C204746-50E5-4549-937E-633F38B24B8B}" dt="2025-06-09T10:59:26.543" v="1476" actId="6549"/>
          <ac:spMkLst>
            <pc:docMk/>
            <pc:sldMk cId="1051387153" sldId="288"/>
            <ac:spMk id="42" creationId="{57FAE9CD-67E5-F73B-9EB9-66E1E5E8DEDA}"/>
          </ac:spMkLst>
        </pc:spChg>
      </pc:sldChg>
      <pc:sldChg chg="addSp delSp modSp mod ord">
        <pc:chgData name="Christian Haack" userId="8af9bcbdbf9bcaea" providerId="LiveId" clId="{7C204746-50E5-4549-937E-633F38B24B8B}" dt="2025-06-10T06:45:38.190" v="2765" actId="20577"/>
        <pc:sldMkLst>
          <pc:docMk/>
          <pc:sldMk cId="2727398184" sldId="289"/>
        </pc:sldMkLst>
        <pc:spChg chg="add mod">
          <ac:chgData name="Christian Haack" userId="8af9bcbdbf9bcaea" providerId="LiveId" clId="{7C204746-50E5-4549-937E-633F38B24B8B}" dt="2025-06-09T05:43:29.861" v="22" actId="1076"/>
          <ac:spMkLst>
            <pc:docMk/>
            <pc:sldMk cId="2727398184" sldId="289"/>
            <ac:spMk id="3" creationId="{0F5E4259-F143-63CD-9BC1-1C81BA8C3214}"/>
          </ac:spMkLst>
        </pc:spChg>
        <pc:spChg chg="del mod">
          <ac:chgData name="Christian Haack" userId="8af9bcbdbf9bcaea" providerId="LiveId" clId="{7C204746-50E5-4549-937E-633F38B24B8B}" dt="2025-06-10T06:44:57.617" v="2697"/>
          <ac:spMkLst>
            <pc:docMk/>
            <pc:sldMk cId="2727398184" sldId="289"/>
            <ac:spMk id="7" creationId="{EBA463D2-E9C7-44A8-A4B4-B34AC2D72480}"/>
          </ac:spMkLst>
        </pc:spChg>
        <pc:spChg chg="mod">
          <ac:chgData name="Christian Haack" userId="8af9bcbdbf9bcaea" providerId="LiveId" clId="{7C204746-50E5-4549-937E-633F38B24B8B}" dt="2025-06-10T06:45:38.190" v="2765" actId="20577"/>
          <ac:spMkLst>
            <pc:docMk/>
            <pc:sldMk cId="2727398184" sldId="289"/>
            <ac:spMk id="9" creationId="{20836CB8-137C-8E1F-6749-255E87E8AB6E}"/>
          </ac:spMkLst>
        </pc:spChg>
        <pc:cxnChg chg="add mod">
          <ac:chgData name="Christian Haack" userId="8af9bcbdbf9bcaea" providerId="LiveId" clId="{7C204746-50E5-4549-937E-633F38B24B8B}" dt="2025-06-10T06:44:34.343" v="2690" actId="14100"/>
          <ac:cxnSpMkLst>
            <pc:docMk/>
            <pc:sldMk cId="2727398184" sldId="289"/>
            <ac:cxnSpMk id="6" creationId="{4DC4D396-1FDA-58AE-6A2C-ABB85420D73B}"/>
          </ac:cxnSpMkLst>
        </pc:cxnChg>
      </pc:sldChg>
      <pc:sldChg chg="ord">
        <pc:chgData name="Christian Haack" userId="8af9bcbdbf9bcaea" providerId="LiveId" clId="{7C204746-50E5-4549-937E-633F38B24B8B}" dt="2025-06-09T10:50:03.532" v="1140"/>
        <pc:sldMkLst>
          <pc:docMk/>
          <pc:sldMk cId="4159516089" sldId="296"/>
        </pc:sldMkLst>
      </pc:sldChg>
      <pc:sldChg chg="addSp delSp modSp mod">
        <pc:chgData name="Christian Haack" userId="8af9bcbdbf9bcaea" providerId="LiveId" clId="{7C204746-50E5-4549-937E-633F38B24B8B}" dt="2025-06-09T10:54:09.153" v="1355" actId="1076"/>
        <pc:sldMkLst>
          <pc:docMk/>
          <pc:sldMk cId="90756126" sldId="297"/>
        </pc:sldMkLst>
        <pc:spChg chg="mod">
          <ac:chgData name="Christian Haack" userId="8af9bcbdbf9bcaea" providerId="LiveId" clId="{7C204746-50E5-4549-937E-633F38B24B8B}" dt="2025-06-09T10:54:00.957" v="1353" actId="14100"/>
          <ac:spMkLst>
            <pc:docMk/>
            <pc:sldMk cId="90756126" sldId="297"/>
            <ac:spMk id="4" creationId="{00000000-0000-0000-0000-000000000000}"/>
          </ac:spMkLst>
        </pc:spChg>
        <pc:picChg chg="add mod">
          <ac:chgData name="Christian Haack" userId="8af9bcbdbf9bcaea" providerId="LiveId" clId="{7C204746-50E5-4549-937E-633F38B24B8B}" dt="2025-06-09T10:54:05.330" v="1354" actId="1076"/>
          <ac:picMkLst>
            <pc:docMk/>
            <pc:sldMk cId="90756126" sldId="297"/>
            <ac:picMk id="5" creationId="{DDF6298E-9B54-3372-A0B0-C8FEE66A4A45}"/>
          </ac:picMkLst>
        </pc:picChg>
        <pc:picChg chg="mod">
          <ac:chgData name="Christian Haack" userId="8af9bcbdbf9bcaea" providerId="LiveId" clId="{7C204746-50E5-4549-937E-633F38B24B8B}" dt="2025-06-09T10:54:09.153" v="1355" actId="1076"/>
          <ac:picMkLst>
            <pc:docMk/>
            <pc:sldMk cId="90756126" sldId="297"/>
            <ac:picMk id="2050" creationId="{00000000-0000-0000-0000-000000000000}"/>
          </ac:picMkLst>
        </pc:picChg>
      </pc:sldChg>
      <pc:sldChg chg="modSp mod">
        <pc:chgData name="Christian Haack" userId="8af9bcbdbf9bcaea" providerId="LiveId" clId="{7C204746-50E5-4549-937E-633F38B24B8B}" dt="2025-06-10T18:08:19.575" v="3176" actId="20577"/>
        <pc:sldMkLst>
          <pc:docMk/>
          <pc:sldMk cId="3914732728" sldId="307"/>
        </pc:sldMkLst>
        <pc:spChg chg="mod">
          <ac:chgData name="Christian Haack" userId="8af9bcbdbf9bcaea" providerId="LiveId" clId="{7C204746-50E5-4549-937E-633F38B24B8B}" dt="2025-06-10T18:08:19.575" v="3176" actId="20577"/>
          <ac:spMkLst>
            <pc:docMk/>
            <pc:sldMk cId="3914732728" sldId="307"/>
            <ac:spMk id="2" creationId="{00000000-0000-0000-0000-000000000000}"/>
          </ac:spMkLst>
        </pc:spChg>
      </pc:sldChg>
      <pc:sldChg chg="del ord">
        <pc:chgData name="Christian Haack" userId="8af9bcbdbf9bcaea" providerId="LiveId" clId="{7C204746-50E5-4549-937E-633F38B24B8B}" dt="2025-06-10T18:08:31.292" v="3177" actId="47"/>
        <pc:sldMkLst>
          <pc:docMk/>
          <pc:sldMk cId="2016284526" sldId="310"/>
        </pc:sldMkLst>
      </pc:sldChg>
      <pc:sldChg chg="modSp mod ord">
        <pc:chgData name="Christian Haack" userId="8af9bcbdbf9bcaea" providerId="LiveId" clId="{7C204746-50E5-4549-937E-633F38B24B8B}" dt="2025-06-09T11:00:18.954" v="1480"/>
        <pc:sldMkLst>
          <pc:docMk/>
          <pc:sldMk cId="1045967473" sldId="312"/>
        </pc:sldMkLst>
        <pc:spChg chg="mod">
          <ac:chgData name="Christian Haack" userId="8af9bcbdbf9bcaea" providerId="LiveId" clId="{7C204746-50E5-4549-937E-633F38B24B8B}" dt="2025-06-09T08:53:14.051" v="913" actId="20577"/>
          <ac:spMkLst>
            <pc:docMk/>
            <pc:sldMk cId="1045967473" sldId="312"/>
            <ac:spMk id="6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05:56:13.234" v="763" actId="1076"/>
          <ac:spMkLst>
            <pc:docMk/>
            <pc:sldMk cId="1045967473" sldId="312"/>
            <ac:spMk id="15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05:56:21.063" v="764" actId="1076"/>
          <ac:spMkLst>
            <pc:docMk/>
            <pc:sldMk cId="1045967473" sldId="312"/>
            <ac:spMk id="20" creationId="{00000000-0000-0000-0000-000000000000}"/>
          </ac:spMkLst>
        </pc:spChg>
      </pc:sldChg>
      <pc:sldChg chg="addSp delSp modSp mod ord">
        <pc:chgData name="Christian Haack" userId="8af9bcbdbf9bcaea" providerId="LiveId" clId="{7C204746-50E5-4549-937E-633F38B24B8B}" dt="2025-06-09T10:59:08.570" v="1475" actId="1037"/>
        <pc:sldMkLst>
          <pc:docMk/>
          <pc:sldMk cId="1442452981" sldId="313"/>
        </pc:sldMkLst>
        <pc:spChg chg="add mod">
          <ac:chgData name="Christian Haack" userId="8af9bcbdbf9bcaea" providerId="LiveId" clId="{7C204746-50E5-4549-937E-633F38B24B8B}" dt="2025-06-09T10:56:02.930" v="1368" actId="688"/>
          <ac:spMkLst>
            <pc:docMk/>
            <pc:sldMk cId="1442452981" sldId="313"/>
            <ac:spMk id="4" creationId="{3C9C3386-FB6F-7BDC-E76E-260DBC501742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6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7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8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9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10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11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9:00.559" v="1446" actId="1037"/>
          <ac:spMkLst>
            <pc:docMk/>
            <pc:sldMk cId="1442452981" sldId="313"/>
            <ac:spMk id="14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9:00.559" v="1446" actId="1037"/>
          <ac:spMkLst>
            <pc:docMk/>
            <pc:sldMk cId="1442452981" sldId="313"/>
            <ac:spMk id="15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9:00.559" v="1446" actId="1037"/>
          <ac:spMkLst>
            <pc:docMk/>
            <pc:sldMk cId="1442452981" sldId="313"/>
            <ac:spMk id="16" creationId="{00000000-0000-0000-0000-000000000000}"/>
          </ac:spMkLst>
        </pc:spChg>
        <pc:spChg chg="add mod">
          <ac:chgData name="Christian Haack" userId="8af9bcbdbf9bcaea" providerId="LiveId" clId="{7C204746-50E5-4549-937E-633F38B24B8B}" dt="2025-06-09T10:56:21.038" v="1372" actId="688"/>
          <ac:spMkLst>
            <pc:docMk/>
            <pc:sldMk cId="1442452981" sldId="313"/>
            <ac:spMk id="18" creationId="{6248F6E6-30EF-10A7-BC3A-E630CF06F1C0}"/>
          </ac:spMkLst>
        </pc:spChg>
        <pc:spChg chg="add mod">
          <ac:chgData name="Christian Haack" userId="8af9bcbdbf9bcaea" providerId="LiveId" clId="{7C204746-50E5-4549-937E-633F38B24B8B}" dt="2025-06-09T10:57:21.696" v="1383" actId="14100"/>
          <ac:spMkLst>
            <pc:docMk/>
            <pc:sldMk cId="1442452981" sldId="313"/>
            <ac:spMk id="19" creationId="{0774E27A-9D16-4266-E296-4D0EEB3BDB85}"/>
          </ac:spMkLst>
        </pc:spChg>
        <pc:spChg chg="add mod">
          <ac:chgData name="Christian Haack" userId="8af9bcbdbf9bcaea" providerId="LiveId" clId="{7C204746-50E5-4549-937E-633F38B24B8B}" dt="2025-06-09T10:59:08.570" v="1475" actId="1037"/>
          <ac:spMkLst>
            <pc:docMk/>
            <pc:sldMk cId="1442452981" sldId="313"/>
            <ac:spMk id="20" creationId="{0F27C354-7F95-4BDF-C524-5707E25C08F8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40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42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43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5:06.569" v="1360" actId="1076"/>
          <ac:spMkLst>
            <pc:docMk/>
            <pc:sldMk cId="1442452981" sldId="313"/>
            <ac:spMk id="45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9:00.559" v="1446" actId="1037"/>
          <ac:spMkLst>
            <pc:docMk/>
            <pc:sldMk cId="1442452981" sldId="313"/>
            <ac:spMk id="46" creationId="{00000000-0000-0000-0000-000000000000}"/>
          </ac:spMkLst>
        </pc:spChg>
        <pc:spChg chg="mod">
          <ac:chgData name="Christian Haack" userId="8af9bcbdbf9bcaea" providerId="LiveId" clId="{7C204746-50E5-4549-937E-633F38B24B8B}" dt="2025-06-09T10:59:00.559" v="1446" actId="1037"/>
          <ac:spMkLst>
            <pc:docMk/>
            <pc:sldMk cId="1442452981" sldId="313"/>
            <ac:spMk id="47" creationId="{00000000-0000-0000-0000-000000000000}"/>
          </ac:spMkLst>
        </pc:spChg>
        <pc:picChg chg="add mod">
          <ac:chgData name="Christian Haack" userId="8af9bcbdbf9bcaea" providerId="LiveId" clId="{7C204746-50E5-4549-937E-633F38B24B8B}" dt="2025-06-09T10:56:08.105" v="1369" actId="1076"/>
          <ac:picMkLst>
            <pc:docMk/>
            <pc:sldMk cId="1442452981" sldId="313"/>
            <ac:picMk id="3" creationId="{4190FC5C-BD0B-AEA5-B0F8-FEF390E6569C}"/>
          </ac:picMkLst>
        </pc:picChg>
      </pc:sldChg>
      <pc:sldChg chg="modSp del mod ord">
        <pc:chgData name="Christian Haack" userId="8af9bcbdbf9bcaea" providerId="LiveId" clId="{7C204746-50E5-4549-937E-633F38B24B8B}" dt="2025-06-10T18:08:31.958" v="3178" actId="47"/>
        <pc:sldMkLst>
          <pc:docMk/>
          <pc:sldMk cId="3337455481" sldId="314"/>
        </pc:sldMkLst>
      </pc:sldChg>
      <pc:sldChg chg="add">
        <pc:chgData name="Christian Haack" userId="8af9bcbdbf9bcaea" providerId="LiveId" clId="{7C204746-50E5-4549-937E-633F38B24B8B}" dt="2025-06-11T05:51:42.598" v="3295"/>
        <pc:sldMkLst>
          <pc:docMk/>
          <pc:sldMk cId="3908153514" sldId="318"/>
        </pc:sldMkLst>
      </pc:sldChg>
      <pc:sldChg chg="add">
        <pc:chgData name="Christian Haack" userId="8af9bcbdbf9bcaea" providerId="LiveId" clId="{7C204746-50E5-4549-937E-633F38B24B8B}" dt="2025-06-11T05:51:42.598" v="3295"/>
        <pc:sldMkLst>
          <pc:docMk/>
          <pc:sldMk cId="369736237" sldId="322"/>
        </pc:sldMkLst>
      </pc:sldChg>
      <pc:sldChg chg="del">
        <pc:chgData name="Christian Haack" userId="8af9bcbdbf9bcaea" providerId="LiveId" clId="{7C204746-50E5-4549-937E-633F38B24B8B}" dt="2025-06-11T05:35:24.072" v="3284" actId="47"/>
        <pc:sldMkLst>
          <pc:docMk/>
          <pc:sldMk cId="3330249427" sldId="324"/>
        </pc:sldMkLst>
      </pc:sldChg>
      <pc:sldChg chg="add">
        <pc:chgData name="Christian Haack" userId="8af9bcbdbf9bcaea" providerId="LiveId" clId="{7C204746-50E5-4549-937E-633F38B24B8B}" dt="2025-06-11T05:51:42.598" v="3295"/>
        <pc:sldMkLst>
          <pc:docMk/>
          <pc:sldMk cId="923992005" sldId="325"/>
        </pc:sldMkLst>
      </pc:sldChg>
      <pc:sldChg chg="modSp ord">
        <pc:chgData name="Christian Haack" userId="8af9bcbdbf9bcaea" providerId="LiveId" clId="{7C204746-50E5-4549-937E-633F38B24B8B}" dt="2025-06-09T10:50:35.657" v="1146"/>
        <pc:sldMkLst>
          <pc:docMk/>
          <pc:sldMk cId="1460686691" sldId="327"/>
        </pc:sldMkLst>
        <pc:spChg chg="mod">
          <ac:chgData name="Christian Haack" userId="8af9bcbdbf9bcaea" providerId="LiveId" clId="{7C204746-50E5-4549-937E-633F38B24B8B}" dt="2025-06-09T05:44:36.798" v="25"/>
          <ac:spMkLst>
            <pc:docMk/>
            <pc:sldMk cId="1460686691" sldId="327"/>
            <ac:spMk id="6" creationId="{DD6757AE-A3AA-D1C7-8873-5C5622BAE3D3}"/>
          </ac:spMkLst>
        </pc:spChg>
      </pc:sldChg>
      <pc:sldChg chg="addSp modSp mod ord">
        <pc:chgData name="Christian Haack" userId="8af9bcbdbf9bcaea" providerId="LiveId" clId="{7C204746-50E5-4549-937E-633F38B24B8B}" dt="2025-06-09T13:07:35.692" v="1612" actId="1076"/>
        <pc:sldMkLst>
          <pc:docMk/>
          <pc:sldMk cId="1162234200" sldId="328"/>
        </pc:sldMkLst>
        <pc:spChg chg="add mod">
          <ac:chgData name="Christian Haack" userId="8af9bcbdbf9bcaea" providerId="LiveId" clId="{7C204746-50E5-4549-937E-633F38B24B8B}" dt="2025-06-09T13:07:35.692" v="1612" actId="1076"/>
          <ac:spMkLst>
            <pc:docMk/>
            <pc:sldMk cId="1162234200" sldId="328"/>
            <ac:spMk id="18" creationId="{730D5EB8-A8D6-CF20-773E-AA00EDDC9BE1}"/>
          </ac:spMkLst>
        </pc:spChg>
        <pc:spChg chg="mod">
          <ac:chgData name="Christian Haack" userId="8af9bcbdbf9bcaea" providerId="LiveId" clId="{7C204746-50E5-4549-937E-633F38B24B8B}" dt="2025-06-09T13:07:31.027" v="1611" actId="1076"/>
          <ac:spMkLst>
            <pc:docMk/>
            <pc:sldMk cId="1162234200" sldId="328"/>
            <ac:spMk id="28" creationId="{AE747655-2369-17D5-F353-F08882971183}"/>
          </ac:spMkLst>
        </pc:spChg>
      </pc:sldChg>
      <pc:sldChg chg="modSp ord">
        <pc:chgData name="Christian Haack" userId="8af9bcbdbf9bcaea" providerId="LiveId" clId="{7C204746-50E5-4549-937E-633F38B24B8B}" dt="2025-06-10T18:03:35.804" v="2872" actId="207"/>
        <pc:sldMkLst>
          <pc:docMk/>
          <pc:sldMk cId="341693608" sldId="329"/>
        </pc:sldMkLst>
        <pc:spChg chg="mod">
          <ac:chgData name="Christian Haack" userId="8af9bcbdbf9bcaea" providerId="LiveId" clId="{7C204746-50E5-4549-937E-633F38B24B8B}" dt="2025-06-10T18:03:35.804" v="2872" actId="207"/>
          <ac:spMkLst>
            <pc:docMk/>
            <pc:sldMk cId="341693608" sldId="329"/>
            <ac:spMk id="2" creationId="{DE325ECA-023C-F42D-58E5-5603A5F8A126}"/>
          </ac:spMkLst>
        </pc:spChg>
      </pc:sldChg>
      <pc:sldChg chg="addSp delSp modSp mod ord">
        <pc:chgData name="Christian Haack" userId="8af9bcbdbf9bcaea" providerId="LiveId" clId="{7C204746-50E5-4549-937E-633F38B24B8B}" dt="2025-06-10T18:03:44.346" v="2873" actId="207"/>
        <pc:sldMkLst>
          <pc:docMk/>
          <pc:sldMk cId="525923369" sldId="330"/>
        </pc:sldMkLst>
        <pc:spChg chg="mod">
          <ac:chgData name="Christian Haack" userId="8af9bcbdbf9bcaea" providerId="LiveId" clId="{7C204746-50E5-4549-937E-633F38B24B8B}" dt="2025-06-10T18:03:44.346" v="2873" actId="207"/>
          <ac:spMkLst>
            <pc:docMk/>
            <pc:sldMk cId="525923369" sldId="330"/>
            <ac:spMk id="2" creationId="{99770AFC-E6B2-C31F-BF9B-FC11898B9809}"/>
          </ac:spMkLst>
        </pc:spChg>
        <pc:spChg chg="add mod">
          <ac:chgData name="Christian Haack" userId="8af9bcbdbf9bcaea" providerId="LiveId" clId="{7C204746-50E5-4549-937E-633F38B24B8B}" dt="2025-06-09T13:08:34.486" v="1620" actId="1076"/>
          <ac:spMkLst>
            <pc:docMk/>
            <pc:sldMk cId="525923369" sldId="330"/>
            <ac:spMk id="6" creationId="{D5FF6B97-7654-D30E-CD21-42942B6EA4C4}"/>
          </ac:spMkLst>
        </pc:spChg>
        <pc:spChg chg="add mod">
          <ac:chgData name="Christian Haack" userId="8af9bcbdbf9bcaea" providerId="LiveId" clId="{7C204746-50E5-4549-937E-633F38B24B8B}" dt="2025-06-09T13:08:30.555" v="1619" actId="1076"/>
          <ac:spMkLst>
            <pc:docMk/>
            <pc:sldMk cId="525923369" sldId="330"/>
            <ac:spMk id="8" creationId="{98E6F4B2-B19E-F11F-7599-BCF59E8CD386}"/>
          </ac:spMkLst>
        </pc:spChg>
        <pc:spChg chg="add mod">
          <ac:chgData name="Christian Haack" userId="8af9bcbdbf9bcaea" providerId="LiveId" clId="{7C204746-50E5-4549-937E-633F38B24B8B}" dt="2025-06-09T13:08:52.499" v="1645" actId="20577"/>
          <ac:spMkLst>
            <pc:docMk/>
            <pc:sldMk cId="525923369" sldId="330"/>
            <ac:spMk id="10" creationId="{B786948C-1779-DBA7-A943-A4439BD4C7F3}"/>
          </ac:spMkLst>
        </pc:spChg>
      </pc:sldChg>
      <pc:sldChg chg="addSp modSp mod">
        <pc:chgData name="Christian Haack" userId="8af9bcbdbf9bcaea" providerId="LiveId" clId="{7C204746-50E5-4549-937E-633F38B24B8B}" dt="2025-06-11T05:59:12.918" v="3305" actId="20577"/>
        <pc:sldMkLst>
          <pc:docMk/>
          <pc:sldMk cId="1579432306" sldId="331"/>
        </pc:sldMkLst>
        <pc:spChg chg="mod">
          <ac:chgData name="Christian Haack" userId="8af9bcbdbf9bcaea" providerId="LiveId" clId="{7C204746-50E5-4549-937E-633F38B24B8B}" dt="2025-06-11T05:50:05.403" v="3294" actId="20577"/>
          <ac:spMkLst>
            <pc:docMk/>
            <pc:sldMk cId="1579432306" sldId="331"/>
            <ac:spMk id="2" creationId="{4ED69E0E-37D0-D56E-B5BD-816BE1536CDE}"/>
          </ac:spMkLst>
        </pc:spChg>
        <pc:spChg chg="mod">
          <ac:chgData name="Christian Haack" userId="8af9bcbdbf9bcaea" providerId="LiveId" clId="{7C204746-50E5-4549-937E-633F38B24B8B}" dt="2025-06-11T05:59:12.918" v="3305" actId="20577"/>
          <ac:spMkLst>
            <pc:docMk/>
            <pc:sldMk cId="1579432306" sldId="331"/>
            <ac:spMk id="5" creationId="{545AE1D4-8865-0093-B069-09A6B66BCAE2}"/>
          </ac:spMkLst>
        </pc:spChg>
        <pc:spChg chg="add mod">
          <ac:chgData name="Christian Haack" userId="8af9bcbdbf9bcaea" providerId="LiveId" clId="{7C204746-50E5-4549-937E-633F38B24B8B}" dt="2025-06-10T18:04:04.470" v="2875" actId="1076"/>
          <ac:spMkLst>
            <pc:docMk/>
            <pc:sldMk cId="1579432306" sldId="331"/>
            <ac:spMk id="6" creationId="{FC55943C-A833-945C-7C18-60AEA589E49C}"/>
          </ac:spMkLst>
        </pc:spChg>
      </pc:sldChg>
      <pc:sldChg chg="modSp add mod ord">
        <pc:chgData name="Christian Haack" userId="8af9bcbdbf9bcaea" providerId="LiveId" clId="{7C204746-50E5-4549-937E-633F38B24B8B}" dt="2025-06-11T05:49:22.408" v="3287" actId="20577"/>
        <pc:sldMkLst>
          <pc:docMk/>
          <pc:sldMk cId="537634129" sldId="332"/>
        </pc:sldMkLst>
        <pc:spChg chg="mod">
          <ac:chgData name="Christian Haack" userId="8af9bcbdbf9bcaea" providerId="LiveId" clId="{7C204746-50E5-4549-937E-633F38B24B8B}" dt="2025-06-11T05:49:22.408" v="3287" actId="20577"/>
          <ac:spMkLst>
            <pc:docMk/>
            <pc:sldMk cId="537634129" sldId="332"/>
            <ac:spMk id="8" creationId="{DA3FB61F-0185-3278-094E-E9C8C6E77EC2}"/>
          </ac:spMkLst>
        </pc:spChg>
      </pc:sldChg>
      <pc:sldChg chg="modSp new del mod ord">
        <pc:chgData name="Christian Haack" userId="8af9bcbdbf9bcaea" providerId="LiveId" clId="{7C204746-50E5-4549-937E-633F38B24B8B}" dt="2025-06-09T11:51:20.654" v="1524" actId="47"/>
        <pc:sldMkLst>
          <pc:docMk/>
          <pc:sldMk cId="1780212554" sldId="332"/>
        </pc:sldMkLst>
      </pc:sldChg>
      <pc:sldChg chg="add del">
        <pc:chgData name="Christian Haack" userId="8af9bcbdbf9bcaea" providerId="LiveId" clId="{7C204746-50E5-4549-937E-633F38B24B8B}" dt="2025-06-09T11:10:04.395" v="1497" actId="47"/>
        <pc:sldMkLst>
          <pc:docMk/>
          <pc:sldMk cId="2143574651" sldId="332"/>
        </pc:sldMkLst>
      </pc:sldChg>
      <pc:sldChg chg="add del">
        <pc:chgData name="Christian Haack" userId="8af9bcbdbf9bcaea" providerId="LiveId" clId="{7C204746-50E5-4549-937E-633F38B24B8B}" dt="2025-06-09T11:10:17.614" v="1500" actId="47"/>
        <pc:sldMkLst>
          <pc:docMk/>
          <pc:sldMk cId="3294413592" sldId="333"/>
        </pc:sldMkLst>
      </pc:sldChg>
      <pc:sldChg chg="add">
        <pc:chgData name="Christian Haack" userId="8af9bcbdbf9bcaea" providerId="LiveId" clId="{7C204746-50E5-4549-937E-633F38B24B8B}" dt="2025-06-11T05:59:08.540" v="3296"/>
        <pc:sldMkLst>
          <pc:docMk/>
          <pc:sldMk cId="4117164317" sldId="333"/>
        </pc:sldMkLst>
      </pc:sldChg>
      <pc:sldChg chg="add ord">
        <pc:chgData name="Christian Haack" userId="8af9bcbdbf9bcaea" providerId="LiveId" clId="{7C204746-50E5-4549-937E-633F38B24B8B}" dt="2025-06-10T18:04:21.567" v="2879"/>
        <pc:sldMkLst>
          <pc:docMk/>
          <pc:sldMk cId="2482086873" sldId="334"/>
        </pc:sldMkLst>
      </pc:sldChg>
      <pc:sldChg chg="addSp delSp modSp new mod modAnim">
        <pc:chgData name="Christian Haack" userId="8af9bcbdbf9bcaea" providerId="LiveId" clId="{7C204746-50E5-4549-937E-633F38B24B8B}" dt="2025-06-11T05:35:04.664" v="3283"/>
        <pc:sldMkLst>
          <pc:docMk/>
          <pc:sldMk cId="4085018213" sldId="335"/>
        </pc:sldMkLst>
        <pc:spChg chg="mod">
          <ac:chgData name="Christian Haack" userId="8af9bcbdbf9bcaea" providerId="LiveId" clId="{7C204746-50E5-4549-937E-633F38B24B8B}" dt="2025-06-09T12:35:11.386" v="1551" actId="20577"/>
          <ac:spMkLst>
            <pc:docMk/>
            <pc:sldMk cId="4085018213" sldId="335"/>
            <ac:spMk id="4" creationId="{B75BB724-BCD1-BA03-0ADD-99C3E60F3553}"/>
          </ac:spMkLst>
        </pc:spChg>
        <pc:spChg chg="del">
          <ac:chgData name="Christian Haack" userId="8af9bcbdbf9bcaea" providerId="LiveId" clId="{7C204746-50E5-4549-937E-633F38B24B8B}" dt="2025-06-11T05:35:04.664" v="3283"/>
          <ac:spMkLst>
            <pc:docMk/>
            <pc:sldMk cId="4085018213" sldId="335"/>
            <ac:spMk id="5" creationId="{58741455-C963-1C1F-CAB2-4EAEDFE4E1BE}"/>
          </ac:spMkLst>
        </pc:spChg>
        <pc:picChg chg="add mod">
          <ac:chgData name="Christian Haack" userId="8af9bcbdbf9bcaea" providerId="LiveId" clId="{7C204746-50E5-4549-937E-633F38B24B8B}" dt="2025-06-11T05:35:04.664" v="3283"/>
          <ac:picMkLst>
            <pc:docMk/>
            <pc:sldMk cId="4085018213" sldId="335"/>
            <ac:picMk id="6" creationId="{A6689143-7498-6E2F-BD4C-EF5631852A64}"/>
          </ac:picMkLst>
        </pc:picChg>
      </pc:sldChg>
      <pc:sldChg chg="addSp delSp modSp new mod ord modAnim">
        <pc:chgData name="Christian Haack" userId="8af9bcbdbf9bcaea" providerId="LiveId" clId="{7C204746-50E5-4549-937E-633F38B24B8B}" dt="2025-06-11T04:48:47.050" v="3282" actId="1076"/>
        <pc:sldMkLst>
          <pc:docMk/>
          <pc:sldMk cId="1437412148" sldId="336"/>
        </pc:sldMkLst>
        <pc:spChg chg="mod">
          <ac:chgData name="Christian Haack" userId="8af9bcbdbf9bcaea" providerId="LiveId" clId="{7C204746-50E5-4549-937E-633F38B24B8B}" dt="2025-06-09T12:35:50.812" v="1605" actId="20577"/>
          <ac:spMkLst>
            <pc:docMk/>
            <pc:sldMk cId="1437412148" sldId="336"/>
            <ac:spMk id="4" creationId="{A9505654-DC63-CCE6-8BC7-3C02D6A0E45F}"/>
          </ac:spMkLst>
        </pc:spChg>
        <pc:spChg chg="del">
          <ac:chgData name="Christian Haack" userId="8af9bcbdbf9bcaea" providerId="LiveId" clId="{7C204746-50E5-4549-937E-633F38B24B8B}" dt="2025-06-10T14:13:02.472" v="2783"/>
          <ac:spMkLst>
            <pc:docMk/>
            <pc:sldMk cId="1437412148" sldId="336"/>
            <ac:spMk id="5" creationId="{5F401C05-4CE4-A12D-3AFF-DEF235C11C13}"/>
          </ac:spMkLst>
        </pc:spChg>
        <pc:picChg chg="add mod">
          <ac:chgData name="Christian Haack" userId="8af9bcbdbf9bcaea" providerId="LiveId" clId="{7C204746-50E5-4549-937E-633F38B24B8B}" dt="2025-06-11T04:48:47.050" v="3282" actId="1076"/>
          <ac:picMkLst>
            <pc:docMk/>
            <pc:sldMk cId="1437412148" sldId="336"/>
            <ac:picMk id="6" creationId="{2F103871-7566-C750-2DF3-8711E389DD95}"/>
          </ac:picMkLst>
        </pc:picChg>
      </pc:sldChg>
      <pc:sldChg chg="addSp delSp modSp new mod ord">
        <pc:chgData name="Christian Haack" userId="8af9bcbdbf9bcaea" providerId="LiveId" clId="{7C204746-50E5-4549-937E-633F38B24B8B}" dt="2025-06-10T18:04:24.967" v="2881"/>
        <pc:sldMkLst>
          <pc:docMk/>
          <pc:sldMk cId="333166032" sldId="337"/>
        </pc:sldMkLst>
        <pc:spChg chg="mod">
          <ac:chgData name="Christian Haack" userId="8af9bcbdbf9bcaea" providerId="LiveId" clId="{7C204746-50E5-4549-937E-633F38B24B8B}" dt="2025-06-09T13:41:56.270" v="1660" actId="20577"/>
          <ac:spMkLst>
            <pc:docMk/>
            <pc:sldMk cId="333166032" sldId="337"/>
            <ac:spMk id="4" creationId="{33987215-D617-0612-73FB-AF3A340281AB}"/>
          </ac:spMkLst>
        </pc:spChg>
        <pc:spChg chg="add mod">
          <ac:chgData name="Christian Haack" userId="8af9bcbdbf9bcaea" providerId="LiveId" clId="{7C204746-50E5-4549-937E-633F38B24B8B}" dt="2025-06-09T14:01:01.596" v="1745" actId="20577"/>
          <ac:spMkLst>
            <pc:docMk/>
            <pc:sldMk cId="333166032" sldId="337"/>
            <ac:spMk id="18" creationId="{0AD843AA-FB59-4C29-DA25-C72AA2D8E64E}"/>
          </ac:spMkLst>
        </pc:spChg>
        <pc:picChg chg="add mod">
          <ac:chgData name="Christian Haack" userId="8af9bcbdbf9bcaea" providerId="LiveId" clId="{7C204746-50E5-4549-937E-633F38B24B8B}" dt="2025-06-09T14:01:09.056" v="1748" actId="1076"/>
          <ac:picMkLst>
            <pc:docMk/>
            <pc:sldMk cId="333166032" sldId="337"/>
            <ac:picMk id="13" creationId="{091B58EB-A3FD-4B31-2432-ED6036158C74}"/>
          </ac:picMkLst>
        </pc:picChg>
        <pc:picChg chg="add mod">
          <ac:chgData name="Christian Haack" userId="8af9bcbdbf9bcaea" providerId="LiveId" clId="{7C204746-50E5-4549-937E-633F38B24B8B}" dt="2025-06-10T05:43:38.060" v="2678" actId="1076"/>
          <ac:picMkLst>
            <pc:docMk/>
            <pc:sldMk cId="333166032" sldId="337"/>
            <ac:picMk id="17" creationId="{0790966E-DE3D-6402-ED08-CB935A17A9BA}"/>
          </ac:picMkLst>
        </pc:picChg>
      </pc:sldChg>
      <pc:sldChg chg="addSp delSp modSp new mod">
        <pc:chgData name="Christian Haack" userId="8af9bcbdbf9bcaea" providerId="LiveId" clId="{7C204746-50E5-4549-937E-633F38B24B8B}" dt="2025-06-10T08:45:06.839" v="2780" actId="20577"/>
        <pc:sldMkLst>
          <pc:docMk/>
          <pc:sldMk cId="1203844454" sldId="338"/>
        </pc:sldMkLst>
        <pc:spChg chg="mod">
          <ac:chgData name="Christian Haack" userId="8af9bcbdbf9bcaea" providerId="LiveId" clId="{7C204746-50E5-4549-937E-633F38B24B8B}" dt="2025-06-09T16:56:41.120" v="2675" actId="21"/>
          <ac:spMkLst>
            <pc:docMk/>
            <pc:sldMk cId="1203844454" sldId="338"/>
            <ac:spMk id="2" creationId="{7264EBC3-15B1-751D-86D8-C0A50AC3C1D3}"/>
          </ac:spMkLst>
        </pc:spChg>
        <pc:spChg chg="mod">
          <ac:chgData name="Christian Haack" userId="8af9bcbdbf9bcaea" providerId="LiveId" clId="{7C204746-50E5-4549-937E-633F38B24B8B}" dt="2025-06-09T16:30:49.139" v="2450" actId="20577"/>
          <ac:spMkLst>
            <pc:docMk/>
            <pc:sldMk cId="1203844454" sldId="338"/>
            <ac:spMk id="5" creationId="{0AFB7A62-11FC-72B9-983F-05D2473A5F1E}"/>
          </ac:spMkLst>
        </pc:spChg>
        <pc:spChg chg="add mod">
          <ac:chgData name="Christian Haack" userId="8af9bcbdbf9bcaea" providerId="LiveId" clId="{7C204746-50E5-4549-937E-633F38B24B8B}" dt="2025-06-09T16:55:57.496" v="2668" actId="6549"/>
          <ac:spMkLst>
            <pc:docMk/>
            <pc:sldMk cId="1203844454" sldId="338"/>
            <ac:spMk id="11" creationId="{77F2332A-BFAD-5F71-4218-8CAFB941B947}"/>
          </ac:spMkLst>
        </pc:spChg>
        <pc:spChg chg="add mod">
          <ac:chgData name="Christian Haack" userId="8af9bcbdbf9bcaea" providerId="LiveId" clId="{7C204746-50E5-4549-937E-633F38B24B8B}" dt="2025-06-09T16:56:32.081" v="2674"/>
          <ac:spMkLst>
            <pc:docMk/>
            <pc:sldMk cId="1203844454" sldId="338"/>
            <ac:spMk id="13" creationId="{21601821-DDC7-5A2A-AC8E-5DFC13CB13A6}"/>
          </ac:spMkLst>
        </pc:spChg>
        <pc:spChg chg="add mod">
          <ac:chgData name="Christian Haack" userId="8af9bcbdbf9bcaea" providerId="LiveId" clId="{7C204746-50E5-4549-937E-633F38B24B8B}" dt="2025-06-10T08:45:06.839" v="2780" actId="20577"/>
          <ac:spMkLst>
            <pc:docMk/>
            <pc:sldMk cId="1203844454" sldId="338"/>
            <ac:spMk id="15" creationId="{E7820E28-101E-9FEB-C02A-82D10E034821}"/>
          </ac:spMkLst>
        </pc:spChg>
        <pc:spChg chg="add mod">
          <ac:chgData name="Christian Haack" userId="8af9bcbdbf9bcaea" providerId="LiveId" clId="{7C204746-50E5-4549-937E-633F38B24B8B}" dt="2025-06-09T16:56:46.684" v="2677" actId="1076"/>
          <ac:spMkLst>
            <pc:docMk/>
            <pc:sldMk cId="1203844454" sldId="338"/>
            <ac:spMk id="17" creationId="{51B008AC-630F-41FD-45EA-E462F68EBEBC}"/>
          </ac:spMkLst>
        </pc:spChg>
        <pc:picChg chg="add mod">
          <ac:chgData name="Christian Haack" userId="8af9bcbdbf9bcaea" providerId="LiveId" clId="{7C204746-50E5-4549-937E-633F38B24B8B}" dt="2025-06-09T16:55:04.534" v="2648" actId="1076"/>
          <ac:picMkLst>
            <pc:docMk/>
            <pc:sldMk cId="1203844454" sldId="338"/>
            <ac:picMk id="9" creationId="{7B419936-F3A0-FEB2-C27E-C93D3F3C58A5}"/>
          </ac:picMkLst>
        </pc:picChg>
      </pc:sldChg>
      <pc:sldChg chg="addSp delSp modSp new mod modAnim">
        <pc:chgData name="Christian Haack" userId="8af9bcbdbf9bcaea" providerId="LiveId" clId="{7C204746-50E5-4549-937E-633F38B24B8B}" dt="2025-06-11T04:48:32.325" v="3280" actId="1076"/>
        <pc:sldMkLst>
          <pc:docMk/>
          <pc:sldMk cId="1889437082" sldId="339"/>
        </pc:sldMkLst>
        <pc:spChg chg="del">
          <ac:chgData name="Christian Haack" userId="8af9bcbdbf9bcaea" providerId="LiveId" clId="{7C204746-50E5-4549-937E-633F38B24B8B}" dt="2025-06-11T04:46:31.984" v="3220"/>
          <ac:spMkLst>
            <pc:docMk/>
            <pc:sldMk cId="1889437082" sldId="339"/>
            <ac:spMk id="2" creationId="{29235702-87E5-79E8-2A8F-0EF6C98496AE}"/>
          </ac:spMkLst>
        </pc:spChg>
        <pc:spChg chg="mod">
          <ac:chgData name="Christian Haack" userId="8af9bcbdbf9bcaea" providerId="LiveId" clId="{7C204746-50E5-4549-937E-633F38B24B8B}" dt="2025-06-11T04:46:07.767" v="3219" actId="20577"/>
          <ac:spMkLst>
            <pc:docMk/>
            <pc:sldMk cId="1889437082" sldId="339"/>
            <ac:spMk id="5" creationId="{83ACFC0C-0CB3-9861-2A2B-71D36DFC8FA5}"/>
          </ac:spMkLst>
        </pc:spChg>
        <pc:picChg chg="add mod">
          <ac:chgData name="Christian Haack" userId="8af9bcbdbf9bcaea" providerId="LiveId" clId="{7C204746-50E5-4549-937E-633F38B24B8B}" dt="2025-06-11T04:48:32.325" v="3280" actId="1076"/>
          <ac:picMkLst>
            <pc:docMk/>
            <pc:sldMk cId="1889437082" sldId="339"/>
            <ac:picMk id="6" creationId="{01A0245B-1C75-5BFA-D4D4-2D655F3D7209}"/>
          </ac:picMkLst>
        </pc:picChg>
      </pc:sldChg>
      <pc:sldChg chg="addSp delSp modSp new mod modAnim">
        <pc:chgData name="Christian Haack" userId="8af9bcbdbf9bcaea" providerId="LiveId" clId="{7C204746-50E5-4549-937E-633F38B24B8B}" dt="2025-06-11T04:48:28.797" v="3279" actId="1076"/>
        <pc:sldMkLst>
          <pc:docMk/>
          <pc:sldMk cId="2040249616" sldId="340"/>
        </pc:sldMkLst>
        <pc:spChg chg="del">
          <ac:chgData name="Christian Haack" userId="8af9bcbdbf9bcaea" providerId="LiveId" clId="{7C204746-50E5-4549-937E-633F38B24B8B}" dt="2025-06-11T04:48:23.458" v="3277"/>
          <ac:spMkLst>
            <pc:docMk/>
            <pc:sldMk cId="2040249616" sldId="340"/>
            <ac:spMk id="2" creationId="{43C05F58-1318-618C-AFCE-297D3B1FD732}"/>
          </ac:spMkLst>
        </pc:spChg>
        <pc:spChg chg="mod">
          <ac:chgData name="Christian Haack" userId="8af9bcbdbf9bcaea" providerId="LiveId" clId="{7C204746-50E5-4549-937E-633F38B24B8B}" dt="2025-06-11T04:48:14.746" v="3276" actId="20577"/>
          <ac:spMkLst>
            <pc:docMk/>
            <pc:sldMk cId="2040249616" sldId="340"/>
            <ac:spMk id="5" creationId="{92815415-5A4F-64D0-0774-218C6A8021CF}"/>
          </ac:spMkLst>
        </pc:spChg>
        <pc:picChg chg="add mod">
          <ac:chgData name="Christian Haack" userId="8af9bcbdbf9bcaea" providerId="LiveId" clId="{7C204746-50E5-4549-937E-633F38B24B8B}" dt="2025-06-11T04:48:28.797" v="3279" actId="1076"/>
          <ac:picMkLst>
            <pc:docMk/>
            <pc:sldMk cId="2040249616" sldId="340"/>
            <ac:picMk id="6" creationId="{15023BB4-9890-FD47-B1E6-E0254FA762C3}"/>
          </ac:picMkLst>
        </pc:picChg>
      </pc:sldChg>
      <pc:sldMasterChg chg="modSp mod modSldLayout">
        <pc:chgData name="Christian Haack" userId="8af9bcbdbf9bcaea" providerId="LiveId" clId="{7C204746-50E5-4549-937E-633F38B24B8B}" dt="2025-06-10T05:47:12.896" v="2685" actId="14100"/>
        <pc:sldMasterMkLst>
          <pc:docMk/>
          <pc:sldMasterMk cId="2777709603" sldId="2147483660"/>
        </pc:sldMasterMkLst>
        <pc:spChg chg="mod">
          <ac:chgData name="Christian Haack" userId="8af9bcbdbf9bcaea" providerId="LiveId" clId="{7C204746-50E5-4549-937E-633F38B24B8B}" dt="2025-06-10T05:47:12.896" v="2685" actId="14100"/>
          <ac:spMkLst>
            <pc:docMk/>
            <pc:sldMasterMk cId="2777709603" sldId="2147483660"/>
            <ac:spMk id="5" creationId="{00000000-0000-0000-0000-000000000000}"/>
          </ac:spMkLst>
        </pc:spChg>
        <pc:sldLayoutChg chg="modSp mod">
          <pc:chgData name="Christian Haack" userId="8af9bcbdbf9bcaea" providerId="LiveId" clId="{7C204746-50E5-4549-937E-633F38B24B8B}" dt="2025-06-10T05:47:07.058" v="2684" actId="14100"/>
          <pc:sldLayoutMkLst>
            <pc:docMk/>
            <pc:sldMasterMk cId="2777709603" sldId="2147483660"/>
            <pc:sldLayoutMk cId="1352265889" sldId="2147483661"/>
          </pc:sldLayoutMkLst>
          <pc:spChg chg="mod">
            <ac:chgData name="Christian Haack" userId="8af9bcbdbf9bcaea" providerId="LiveId" clId="{7C204746-50E5-4549-937E-633F38B24B8B}" dt="2025-06-10T05:47:07.058" v="2684" actId="14100"/>
            <ac:spMkLst>
              <pc:docMk/>
              <pc:sldMasterMk cId="2777709603" sldId="2147483660"/>
              <pc:sldLayoutMk cId="1352265889" sldId="2147483661"/>
              <ac:spMk id="5" creationId="{04F0706A-94BA-D1D3-DA42-8B7D214E06B6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BD4E5-0BBE-45E1-BAB4-27FE239E7FF8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BD287-F3FE-4729-A35E-4FCE8B54E29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64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65198-96D0-C3FE-D200-FE99A74B6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08063"/>
            <a:ext cx="9144000" cy="2101899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550624-531C-DB8B-C019-E7EF5EFA2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54396-D281-ED8C-39F2-94CB00716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F0706A-94BA-D1D3-DA42-8B7D214E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369" y="6433704"/>
            <a:ext cx="6165460" cy="246221"/>
          </a:xfrm>
        </p:spPr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88278-5166-DE60-0F59-33FA0A58B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F783-2E80-43C9-9B73-FB3A8D59F1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26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101FF783-2E80-43C9-9B73-FB3A8D59F1CC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>
          <a:xfrm>
            <a:off x="518317" y="302400"/>
            <a:ext cx="8043790" cy="687598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2" name="Textplatzhalter 2">
            <a:extLst>
              <a:ext uri="{FF2B5EF4-FFF2-40B4-BE49-F238E27FC236}">
                <a16:creationId xmlns:a16="http://schemas.microsoft.com/office/drawing/2014/main" id="{DC90DA33-98DF-16AC-E609-2735E9C87E3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518319" y="1126906"/>
            <a:ext cx="11157744" cy="5154332"/>
          </a:xfrm>
          <a:prstGeom prst="rect">
            <a:avLst/>
          </a:prstGeom>
        </p:spPr>
        <p:txBody>
          <a:bodyPr vert="horz" lIns="0" tIns="0" rIns="360000" bIns="0" rtlCol="0" anchor="t" anchorCtr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48673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folie | zweispaltig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101FF783-2E80-43C9-9B73-FB3A8D59F1CC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8318" y="1127894"/>
            <a:ext cx="5469732" cy="507288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6206329" y="1127894"/>
            <a:ext cx="5469732" cy="507288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</a:p>
          <a:p>
            <a:pPr lvl="2">
              <a:defRPr/>
            </a:pPr>
            <a:r>
              <a:rPr lang="de-DE"/>
              <a:t>Dritte Ebene</a:t>
            </a:r>
          </a:p>
          <a:p>
            <a:pPr lvl="3">
              <a:defRPr/>
            </a:pPr>
            <a:r>
              <a:rPr lang="de-DE"/>
              <a:t>Vierte Ebene</a:t>
            </a:r>
          </a:p>
          <a:p>
            <a:pPr lvl="4">
              <a:defRPr/>
            </a:pPr>
            <a:r>
              <a:rPr lang="de-DE"/>
              <a:t>Fünfte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>
          <a:xfrm>
            <a:off x="518318" y="302400"/>
            <a:ext cx="8043790" cy="664797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106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CBE192-9D3A-4CB6-A16B-64413D117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662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963169F-DE47-462C-9E19-1F1048B28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098539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564D26-E966-4F16-8E4D-748EAAE469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71561"/>
            <a:ext cx="5157787" cy="411810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718CF3C-7397-4557-8467-5CDD763AA9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098539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4D12151-C771-4C44-8795-8DAAD89A10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71561"/>
            <a:ext cx="5183188" cy="411810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5F590AC-15B3-BBFF-7988-88A70A693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640AE9C-D66F-0AD9-8815-B3FC53F5B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62FECB6-C2EF-B06F-800A-BB020AB93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F783-2E80-43C9-9B73-FB3A8D59F1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72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56694" y="1273810"/>
            <a:ext cx="11345332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sz="1867" noProof="0" dirty="0" smtClean="0"/>
            </a:lvl1pPr>
            <a:lvl2pPr>
              <a:lnSpc>
                <a:spcPct val="114000"/>
              </a:lnSpc>
              <a:defRPr lang="de-DE" sz="1867" noProof="0" dirty="0" smtClean="0"/>
            </a:lvl2pPr>
            <a:lvl3pPr>
              <a:defRPr sz="1867"/>
            </a:lvl3pPr>
          </a:lstStyle>
          <a:p>
            <a:pPr lvl="0"/>
            <a:r>
              <a:rPr lang="de-DE" noProof="0" dirty="0"/>
              <a:t>Inhalt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 lIns="0" rIns="0"/>
          <a:lstStyle/>
          <a:p>
            <a:fld id="{CE58CB1E-F828-4F11-99E0-327109AF9DA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737237C4-5708-4753-B8E3-A35553431A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6694" y="406540"/>
            <a:ext cx="7831717" cy="551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4267"/>
              </a:lnSpc>
              <a:defRPr lang="de-DE" sz="3333" noProof="0" dirty="0"/>
            </a:lvl1pPr>
          </a:lstStyle>
          <a:p>
            <a:pPr lvl="0"/>
            <a:r>
              <a:rPr lang="de-DE" noProof="0" dirty="0"/>
              <a:t>Titel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2923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1_Text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endParaRPr lang="en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518368" y="6433704"/>
            <a:ext cx="7894111" cy="246221"/>
          </a:xfrm>
        </p:spPr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29AE7D6F-C653-4EB1-98A3-B4E3CF76F59F}" type="slidenum">
              <a:rPr lang="en-DE" smtClean="0"/>
              <a:t>‹Nr.›</a:t>
            </a:fld>
            <a:endParaRPr lang="en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18317" y="1631156"/>
            <a:ext cx="11157745" cy="4569619"/>
          </a:xfrm>
        </p:spPr>
        <p:txBody>
          <a:bodyPr/>
          <a:lstStyle>
            <a:lvl6pPr marL="1884363" indent="-266700">
              <a:defRPr/>
            </a:lvl6pPr>
          </a:lstStyle>
          <a:p>
            <a:pPr lvl="0">
              <a:defRPr/>
            </a:pPr>
            <a:r>
              <a:rPr lang="de-DE"/>
              <a:t>Mastertextformat bearbeiten</a:t>
            </a:r>
          </a:p>
          <a:p>
            <a:pPr lvl="2">
              <a:defRPr/>
            </a:pPr>
            <a:r>
              <a:rPr lang="de-DE"/>
              <a:t>Zweite Ebene</a:t>
            </a:r>
          </a:p>
          <a:p>
            <a:pPr lvl="3">
              <a:defRPr/>
            </a:pPr>
            <a:r>
              <a:rPr lang="de-DE"/>
              <a:t>Dritte Ebene</a:t>
            </a:r>
          </a:p>
          <a:p>
            <a:pPr lvl="4">
              <a:defRPr/>
            </a:pPr>
            <a:r>
              <a:rPr lang="de-DE"/>
              <a:t>Vierte Ebene</a:t>
            </a:r>
          </a:p>
          <a:p>
            <a:pPr lvl="5">
              <a:defRPr/>
            </a:pPr>
            <a:r>
              <a:rPr lang="de-DE"/>
              <a:t>Fünfte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 bwMode="auto">
          <a:xfrm>
            <a:off x="518317" y="302400"/>
            <a:ext cx="8043790" cy="687598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44720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4" name="Graphic 43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0577769" y="83972"/>
            <a:ext cx="1476945" cy="774145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518318" y="301185"/>
            <a:ext cx="804379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518319" y="1126906"/>
            <a:ext cx="11157744" cy="5154332"/>
          </a:xfrm>
          <a:prstGeom prst="rect">
            <a:avLst/>
          </a:prstGeom>
        </p:spPr>
        <p:txBody>
          <a:bodyPr vert="horz" lIns="0" tIns="0" rIns="360000" bIns="0" rtlCol="0" anchor="t" anchorCtr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9614297" y="6433704"/>
            <a:ext cx="1652697" cy="24622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1600" b="0" i="0">
                <a:solidFill>
                  <a:schemeClr val="tx1"/>
                </a:solidFill>
                <a:latin typeface="FAUSans Office Book"/>
              </a:defRPr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518369" y="6433704"/>
            <a:ext cx="6165460" cy="24622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1600" b="0" i="0">
                <a:solidFill>
                  <a:schemeClr val="tx1"/>
                </a:solidFill>
                <a:latin typeface="FAUSans Office Book"/>
              </a:defRPr>
            </a:lvl1pPr>
          </a:lstStyle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11331467" y="6433704"/>
            <a:ext cx="344646" cy="215444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r">
              <a:defRPr sz="1400" b="0" i="0">
                <a:solidFill>
                  <a:schemeClr val="tx1"/>
                </a:solidFill>
                <a:latin typeface="FAUSans Office Book"/>
              </a:defRPr>
            </a:lvl1pPr>
          </a:lstStyle>
          <a:p>
            <a:fld id="{101FF783-2E80-43C9-9B73-FB3A8D59F1CC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hteck 6"/>
          <p:cNvSpPr/>
          <p:nvPr/>
        </p:nvSpPr>
        <p:spPr bwMode="auto">
          <a:xfrm>
            <a:off x="0" y="955044"/>
            <a:ext cx="12204000" cy="7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b="0" i="0">
              <a:latin typeface="FAUSans Office Book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0" y="6393880"/>
            <a:ext cx="12204000" cy="10800"/>
          </a:xfrm>
          <a:prstGeom prst="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b="0" i="0">
              <a:latin typeface="FAUSans Office Book"/>
            </a:endParaRP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F84B763D-4189-E9C8-2DB0-5716135E21D2}"/>
              </a:ext>
            </a:extLst>
          </p:cNvPr>
          <p:cNvSpPr txBox="1">
            <a:spLocks/>
          </p:cNvSpPr>
          <p:nvPr/>
        </p:nvSpPr>
        <p:spPr bwMode="auto">
          <a:xfrm>
            <a:off x="11265294" y="6433704"/>
            <a:ext cx="65" cy="24622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defPPr>
              <a:defRPr lang="de-DE"/>
            </a:defPPr>
            <a:lvl1pPr marL="0" algn="r" defTabSz="914400">
              <a:defRPr sz="800" b="0" i="0">
                <a:solidFill>
                  <a:schemeClr val="tx1"/>
                </a:solidFill>
                <a:latin typeface="FAUSans Office Book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600"/>
          </a:p>
        </p:txBody>
      </p:sp>
      <p:sp>
        <p:nvSpPr>
          <p:cNvPr id="66" name="Freihandform: Form 65"/>
          <p:cNvSpPr>
            <a:spLocks noChangeAspect="1"/>
          </p:cNvSpPr>
          <p:nvPr/>
        </p:nvSpPr>
        <p:spPr bwMode="auto">
          <a:xfrm>
            <a:off x="11360552" y="185738"/>
            <a:ext cx="697400" cy="266257"/>
          </a:xfrm>
          <a:custGeom>
            <a:avLst/>
            <a:gdLst>
              <a:gd name="connsiteX0" fmla="*/ 0 w 4797018"/>
              <a:gd name="connsiteY0" fmla="*/ 170736 h 1831428"/>
              <a:gd name="connsiteX1" fmla="*/ 92812 w 4797018"/>
              <a:gd name="connsiteY1" fmla="*/ 77924 h 1831428"/>
              <a:gd name="connsiteX2" fmla="*/ 92812 w 4797018"/>
              <a:gd name="connsiteY2" fmla="*/ 1763373 h 1831428"/>
              <a:gd name="connsiteX3" fmla="*/ 0 w 4797018"/>
              <a:gd name="connsiteY3" fmla="*/ 1763373 h 1831428"/>
              <a:gd name="connsiteX4" fmla="*/ 0 w 4797018"/>
              <a:gd name="connsiteY4" fmla="*/ 170736 h 1831428"/>
              <a:gd name="connsiteX5" fmla="*/ 278425 w 4797018"/>
              <a:gd name="connsiteY5" fmla="*/ 92812 h 1831428"/>
              <a:gd name="connsiteX6" fmla="*/ 1392136 w 4797018"/>
              <a:gd name="connsiteY6" fmla="*/ 92812 h 1831428"/>
              <a:gd name="connsiteX7" fmla="*/ 1392136 w 4797018"/>
              <a:gd name="connsiteY7" fmla="*/ 0 h 1831428"/>
              <a:gd name="connsiteX8" fmla="*/ 185614 w 4797018"/>
              <a:gd name="connsiteY8" fmla="*/ 0 h 1831428"/>
              <a:gd name="connsiteX9" fmla="*/ 185614 w 4797018"/>
              <a:gd name="connsiteY9" fmla="*/ 1113701 h 1831428"/>
              <a:gd name="connsiteX10" fmla="*/ 1210723 w 4797018"/>
              <a:gd name="connsiteY10" fmla="*/ 1113701 h 1831428"/>
              <a:gd name="connsiteX11" fmla="*/ 1210723 w 4797018"/>
              <a:gd name="connsiteY11" fmla="*/ 1020899 h 1831428"/>
              <a:gd name="connsiteX12" fmla="*/ 278425 w 4797018"/>
              <a:gd name="connsiteY12" fmla="*/ 1020899 h 1831428"/>
              <a:gd name="connsiteX13" fmla="*/ 278425 w 4797018"/>
              <a:gd name="connsiteY13" fmla="*/ 92812 h 1831428"/>
              <a:gd name="connsiteX14" fmla="*/ 1350464 w 4797018"/>
              <a:gd name="connsiteY14" fmla="*/ 835285 h 1831428"/>
              <a:gd name="connsiteX15" fmla="*/ 464048 w 4797018"/>
              <a:gd name="connsiteY15" fmla="*/ 835285 h 1831428"/>
              <a:gd name="connsiteX16" fmla="*/ 464048 w 4797018"/>
              <a:gd name="connsiteY16" fmla="*/ 464048 h 1831428"/>
              <a:gd name="connsiteX17" fmla="*/ 1222124 w 4797018"/>
              <a:gd name="connsiteY17" fmla="*/ 464048 h 1831428"/>
              <a:gd name="connsiteX18" fmla="*/ 1314926 w 4797018"/>
              <a:gd name="connsiteY18" fmla="*/ 371237 h 1831428"/>
              <a:gd name="connsiteX19" fmla="*/ 464048 w 4797018"/>
              <a:gd name="connsiteY19" fmla="*/ 371237 h 1831428"/>
              <a:gd name="connsiteX20" fmla="*/ 464048 w 4797018"/>
              <a:gd name="connsiteY20" fmla="*/ 278425 h 1831428"/>
              <a:gd name="connsiteX21" fmla="*/ 1392146 w 4797018"/>
              <a:gd name="connsiteY21" fmla="*/ 278425 h 1831428"/>
              <a:gd name="connsiteX22" fmla="*/ 1392146 w 4797018"/>
              <a:gd name="connsiteY22" fmla="*/ 185614 h 1831428"/>
              <a:gd name="connsiteX23" fmla="*/ 371237 w 4797018"/>
              <a:gd name="connsiteY23" fmla="*/ 185614 h 1831428"/>
              <a:gd name="connsiteX24" fmla="*/ 371237 w 4797018"/>
              <a:gd name="connsiteY24" fmla="*/ 928087 h 1831428"/>
              <a:gd name="connsiteX25" fmla="*/ 1258872 w 4797018"/>
              <a:gd name="connsiteY25" fmla="*/ 928087 h 1831428"/>
              <a:gd name="connsiteX26" fmla="*/ 1350464 w 4797018"/>
              <a:gd name="connsiteY26" fmla="*/ 835285 h 1831428"/>
              <a:gd name="connsiteX27" fmla="*/ 185614 w 4797018"/>
              <a:gd name="connsiteY27" fmla="*/ 1763373 h 1831428"/>
              <a:gd name="connsiteX28" fmla="*/ 278425 w 4797018"/>
              <a:gd name="connsiteY28" fmla="*/ 1763373 h 1831428"/>
              <a:gd name="connsiteX29" fmla="*/ 278425 w 4797018"/>
              <a:gd name="connsiteY29" fmla="*/ 1299324 h 1831428"/>
              <a:gd name="connsiteX30" fmla="*/ 371237 w 4797018"/>
              <a:gd name="connsiteY30" fmla="*/ 1299324 h 1831428"/>
              <a:gd name="connsiteX31" fmla="*/ 371237 w 4797018"/>
              <a:gd name="connsiteY31" fmla="*/ 1685449 h 1831428"/>
              <a:gd name="connsiteX32" fmla="*/ 464039 w 4797018"/>
              <a:gd name="connsiteY32" fmla="*/ 1592647 h 1831428"/>
              <a:gd name="connsiteX33" fmla="*/ 464039 w 4797018"/>
              <a:gd name="connsiteY33" fmla="*/ 1299324 h 1831428"/>
              <a:gd name="connsiteX34" fmla="*/ 1210723 w 4797018"/>
              <a:gd name="connsiteY34" fmla="*/ 1299324 h 1831428"/>
              <a:gd name="connsiteX35" fmla="*/ 1210723 w 4797018"/>
              <a:gd name="connsiteY35" fmla="*/ 1206522 h 1831428"/>
              <a:gd name="connsiteX36" fmla="*/ 185614 w 4797018"/>
              <a:gd name="connsiteY36" fmla="*/ 1206522 h 1831428"/>
              <a:gd name="connsiteX37" fmla="*/ 185614 w 4797018"/>
              <a:gd name="connsiteY37" fmla="*/ 1763373 h 1831428"/>
              <a:gd name="connsiteX38" fmla="*/ 4704207 w 4797018"/>
              <a:gd name="connsiteY38" fmla="*/ 0 h 1831428"/>
              <a:gd name="connsiteX39" fmla="*/ 4704207 w 4797018"/>
              <a:gd name="connsiteY39" fmla="*/ 1067314 h 1831428"/>
              <a:gd name="connsiteX40" fmla="*/ 4334837 w 4797018"/>
              <a:gd name="connsiteY40" fmla="*/ 1692688 h 1831428"/>
              <a:gd name="connsiteX41" fmla="*/ 4332742 w 4797018"/>
              <a:gd name="connsiteY41" fmla="*/ 1689954 h 1831428"/>
              <a:gd name="connsiteX42" fmla="*/ 4611405 w 4797018"/>
              <a:gd name="connsiteY42" fmla="*/ 1158564 h 1831428"/>
              <a:gd name="connsiteX43" fmla="*/ 4611405 w 4797018"/>
              <a:gd name="connsiteY43" fmla="*/ 0 h 1831428"/>
              <a:gd name="connsiteX44" fmla="*/ 4518594 w 4797018"/>
              <a:gd name="connsiteY44" fmla="*/ 0 h 1831428"/>
              <a:gd name="connsiteX45" fmla="*/ 4518594 w 4797018"/>
              <a:gd name="connsiteY45" fmla="*/ 1157021 h 1831428"/>
              <a:gd name="connsiteX46" fmla="*/ 3915337 w 4797018"/>
              <a:gd name="connsiteY46" fmla="*/ 1740170 h 1831428"/>
              <a:gd name="connsiteX47" fmla="*/ 3312081 w 4797018"/>
              <a:gd name="connsiteY47" fmla="*/ 1157021 h 1831428"/>
              <a:gd name="connsiteX48" fmla="*/ 3312081 w 4797018"/>
              <a:gd name="connsiteY48" fmla="*/ 77924 h 1831428"/>
              <a:gd name="connsiteX49" fmla="*/ 3219269 w 4797018"/>
              <a:gd name="connsiteY49" fmla="*/ 170736 h 1831428"/>
              <a:gd name="connsiteX50" fmla="*/ 3219269 w 4797018"/>
              <a:gd name="connsiteY50" fmla="*/ 1158564 h 1831428"/>
              <a:gd name="connsiteX51" fmla="*/ 3915337 w 4797018"/>
              <a:gd name="connsiteY51" fmla="*/ 1831429 h 1831428"/>
              <a:gd name="connsiteX52" fmla="*/ 4008139 w 4797018"/>
              <a:gd name="connsiteY52" fmla="*/ 1831429 h 1831428"/>
              <a:gd name="connsiteX53" fmla="*/ 4797019 w 4797018"/>
              <a:gd name="connsiteY53" fmla="*/ 1068667 h 1831428"/>
              <a:gd name="connsiteX54" fmla="*/ 4797019 w 4797018"/>
              <a:gd name="connsiteY54" fmla="*/ 0 h 1831428"/>
              <a:gd name="connsiteX55" fmla="*/ 4704207 w 4797018"/>
              <a:gd name="connsiteY55" fmla="*/ 0 h 1831428"/>
              <a:gd name="connsiteX56" fmla="*/ 3915328 w 4797018"/>
              <a:gd name="connsiteY56" fmla="*/ 1647358 h 1831428"/>
              <a:gd name="connsiteX57" fmla="*/ 4425773 w 4797018"/>
              <a:gd name="connsiteY57" fmla="*/ 1157021 h 1831428"/>
              <a:gd name="connsiteX58" fmla="*/ 4425782 w 4797018"/>
              <a:gd name="connsiteY58" fmla="*/ 1157021 h 1831428"/>
              <a:gd name="connsiteX59" fmla="*/ 4425782 w 4797018"/>
              <a:gd name="connsiteY59" fmla="*/ 77924 h 1831428"/>
              <a:gd name="connsiteX60" fmla="*/ 4332970 w 4797018"/>
              <a:gd name="connsiteY60" fmla="*/ 170736 h 1831428"/>
              <a:gd name="connsiteX61" fmla="*/ 4332970 w 4797018"/>
              <a:gd name="connsiteY61" fmla="*/ 1067305 h 1831428"/>
              <a:gd name="connsiteX62" fmla="*/ 4008130 w 4797018"/>
              <a:gd name="connsiteY62" fmla="*/ 1368933 h 1831428"/>
              <a:gd name="connsiteX63" fmla="*/ 3683298 w 4797018"/>
              <a:gd name="connsiteY63" fmla="*/ 1067305 h 1831428"/>
              <a:gd name="connsiteX64" fmla="*/ 3683289 w 4797018"/>
              <a:gd name="connsiteY64" fmla="*/ 0 h 1831428"/>
              <a:gd name="connsiteX65" fmla="*/ 3590487 w 4797018"/>
              <a:gd name="connsiteY65" fmla="*/ 0 h 1831428"/>
              <a:gd name="connsiteX66" fmla="*/ 3590487 w 4797018"/>
              <a:gd name="connsiteY66" fmla="*/ 1067305 h 1831428"/>
              <a:gd name="connsiteX67" fmla="*/ 4008130 w 4797018"/>
              <a:gd name="connsiteY67" fmla="*/ 1461745 h 1831428"/>
              <a:gd name="connsiteX68" fmla="*/ 4294699 w 4797018"/>
              <a:gd name="connsiteY68" fmla="*/ 1333129 h 1831428"/>
              <a:gd name="connsiteX69" fmla="*/ 4296785 w 4797018"/>
              <a:gd name="connsiteY69" fmla="*/ 1335862 h 1831428"/>
              <a:gd name="connsiteX70" fmla="*/ 3915328 w 4797018"/>
              <a:gd name="connsiteY70" fmla="*/ 1554556 h 1831428"/>
              <a:gd name="connsiteX71" fmla="*/ 3497742 w 4797018"/>
              <a:gd name="connsiteY71" fmla="*/ 1160116 h 1831428"/>
              <a:gd name="connsiteX72" fmla="*/ 3497685 w 4797018"/>
              <a:gd name="connsiteY72" fmla="*/ 1160116 h 1831428"/>
              <a:gd name="connsiteX73" fmla="*/ 3497685 w 4797018"/>
              <a:gd name="connsiteY73" fmla="*/ 0 h 1831428"/>
              <a:gd name="connsiteX74" fmla="*/ 3404873 w 4797018"/>
              <a:gd name="connsiteY74" fmla="*/ 0 h 1831428"/>
              <a:gd name="connsiteX75" fmla="*/ 3404873 w 4797018"/>
              <a:gd name="connsiteY75" fmla="*/ 1160107 h 1831428"/>
              <a:gd name="connsiteX76" fmla="*/ 3404921 w 4797018"/>
              <a:gd name="connsiteY76" fmla="*/ 1160107 h 1831428"/>
              <a:gd name="connsiteX77" fmla="*/ 3915328 w 4797018"/>
              <a:gd name="connsiteY77" fmla="*/ 1647358 h 1831428"/>
              <a:gd name="connsiteX78" fmla="*/ 1852984 w 4797018"/>
              <a:gd name="connsiteY78" fmla="*/ 1206522 h 1831428"/>
              <a:gd name="connsiteX79" fmla="*/ 1618288 w 4797018"/>
              <a:gd name="connsiteY79" fmla="*/ 1763373 h 1831428"/>
              <a:gd name="connsiteX80" fmla="*/ 1711119 w 4797018"/>
              <a:gd name="connsiteY80" fmla="*/ 1763363 h 1831428"/>
              <a:gd name="connsiteX81" fmla="*/ 1711100 w 4797018"/>
              <a:gd name="connsiteY81" fmla="*/ 1763373 h 1831428"/>
              <a:gd name="connsiteX82" fmla="*/ 1711119 w 4797018"/>
              <a:gd name="connsiteY82" fmla="*/ 1763373 h 1831428"/>
              <a:gd name="connsiteX83" fmla="*/ 1828448 w 4797018"/>
              <a:gd name="connsiteY83" fmla="*/ 1484948 h 1831428"/>
              <a:gd name="connsiteX84" fmla="*/ 2614774 w 4797018"/>
              <a:gd name="connsiteY84" fmla="*/ 1484948 h 1831428"/>
              <a:gd name="connsiteX85" fmla="*/ 2732018 w 4797018"/>
              <a:gd name="connsiteY85" fmla="*/ 1763373 h 1831428"/>
              <a:gd name="connsiteX86" fmla="*/ 2824820 w 4797018"/>
              <a:gd name="connsiteY86" fmla="*/ 1763373 h 1831428"/>
              <a:gd name="connsiteX87" fmla="*/ 2668515 w 4797018"/>
              <a:gd name="connsiteY87" fmla="*/ 1392136 h 1831428"/>
              <a:gd name="connsiteX88" fmla="*/ 1867567 w 4797018"/>
              <a:gd name="connsiteY88" fmla="*/ 1392136 h 1831428"/>
              <a:gd name="connsiteX89" fmla="*/ 1906676 w 4797018"/>
              <a:gd name="connsiteY89" fmla="*/ 1299324 h 1831428"/>
              <a:gd name="connsiteX90" fmla="*/ 2722236 w 4797018"/>
              <a:gd name="connsiteY90" fmla="*/ 1299324 h 1831428"/>
              <a:gd name="connsiteX91" fmla="*/ 2917632 w 4797018"/>
              <a:gd name="connsiteY91" fmla="*/ 1763373 h 1831428"/>
              <a:gd name="connsiteX92" fmla="*/ 3010443 w 4797018"/>
              <a:gd name="connsiteY92" fmla="*/ 1763373 h 1831428"/>
              <a:gd name="connsiteX93" fmla="*/ 2775976 w 4797018"/>
              <a:gd name="connsiteY93" fmla="*/ 1206522 h 1831428"/>
              <a:gd name="connsiteX94" fmla="*/ 1852984 w 4797018"/>
              <a:gd name="connsiteY94" fmla="*/ 1206522 h 1831428"/>
              <a:gd name="connsiteX95" fmla="*/ 1989544 w 4797018"/>
              <a:gd name="connsiteY95" fmla="*/ 0 h 1831428"/>
              <a:gd name="connsiteX96" fmla="*/ 1307459 w 4797018"/>
              <a:gd name="connsiteY96" fmla="*/ 1617898 h 1831428"/>
              <a:gd name="connsiteX97" fmla="*/ 1366533 w 4797018"/>
              <a:gd name="connsiteY97" fmla="*/ 1698098 h 1831428"/>
              <a:gd name="connsiteX98" fmla="*/ 2082356 w 4797018"/>
              <a:gd name="connsiteY98" fmla="*/ 0 h 1831428"/>
              <a:gd name="connsiteX99" fmla="*/ 1989544 w 4797018"/>
              <a:gd name="connsiteY99" fmla="*/ 0 h 1831428"/>
              <a:gd name="connsiteX100" fmla="*/ 2360771 w 4797018"/>
              <a:gd name="connsiteY100" fmla="*/ 0 h 1831428"/>
              <a:gd name="connsiteX101" fmla="*/ 3075708 w 4797018"/>
              <a:gd name="connsiteY101" fmla="*/ 1698098 h 1831428"/>
              <a:gd name="connsiteX102" fmla="*/ 3134639 w 4797018"/>
              <a:gd name="connsiteY102" fmla="*/ 1617898 h 1831428"/>
              <a:gd name="connsiteX103" fmla="*/ 2453592 w 4797018"/>
              <a:gd name="connsiteY103" fmla="*/ 0 h 1831428"/>
              <a:gd name="connsiteX104" fmla="*/ 2360771 w 4797018"/>
              <a:gd name="connsiteY104" fmla="*/ 0 h 1831428"/>
              <a:gd name="connsiteX105" fmla="*/ 1799101 w 4797018"/>
              <a:gd name="connsiteY105" fmla="*/ 1113711 h 1831428"/>
              <a:gd name="connsiteX106" fmla="*/ 1524610 w 4797018"/>
              <a:gd name="connsiteY106" fmla="*/ 1763373 h 1831428"/>
              <a:gd name="connsiteX107" fmla="*/ 1431798 w 4797018"/>
              <a:gd name="connsiteY107" fmla="*/ 1763373 h 1831428"/>
              <a:gd name="connsiteX108" fmla="*/ 2128761 w 4797018"/>
              <a:gd name="connsiteY108" fmla="*/ 110195 h 1831428"/>
              <a:gd name="connsiteX109" fmla="*/ 2512219 w 4797018"/>
              <a:gd name="connsiteY109" fmla="*/ 1020899 h 1831428"/>
              <a:gd name="connsiteX110" fmla="*/ 2605021 w 4797018"/>
              <a:gd name="connsiteY110" fmla="*/ 1020899 h 1831428"/>
              <a:gd name="connsiteX111" fmla="*/ 2175158 w 4797018"/>
              <a:gd name="connsiteY111" fmla="*/ 0 h 1831428"/>
              <a:gd name="connsiteX112" fmla="*/ 2267969 w 4797018"/>
              <a:gd name="connsiteY112" fmla="*/ 0 h 1831428"/>
              <a:gd name="connsiteX113" fmla="*/ 2736895 w 4797018"/>
              <a:gd name="connsiteY113" fmla="*/ 1113701 h 1831428"/>
              <a:gd name="connsiteX114" fmla="*/ 1799101 w 4797018"/>
              <a:gd name="connsiteY114" fmla="*/ 1113701 h 1831428"/>
              <a:gd name="connsiteX115" fmla="*/ 2221802 w 4797018"/>
              <a:gd name="connsiteY115" fmla="*/ 551602 h 1831428"/>
              <a:gd name="connsiteX116" fmla="*/ 2024015 w 4797018"/>
              <a:gd name="connsiteY116" fmla="*/ 1020899 h 1831428"/>
              <a:gd name="connsiteX117" fmla="*/ 2419398 w 4797018"/>
              <a:gd name="connsiteY117" fmla="*/ 1020899 h 1831428"/>
              <a:gd name="connsiteX118" fmla="*/ 2221802 w 4797018"/>
              <a:gd name="connsiteY118" fmla="*/ 551602 h 1831428"/>
              <a:gd name="connsiteX119" fmla="*/ 1838163 w 4797018"/>
              <a:gd name="connsiteY119" fmla="*/ 1020899 h 1831428"/>
              <a:gd name="connsiteX120" fmla="*/ 1931213 w 4797018"/>
              <a:gd name="connsiteY120" fmla="*/ 1020899 h 1831428"/>
              <a:gd name="connsiteX121" fmla="*/ 2175415 w 4797018"/>
              <a:gd name="connsiteY121" fmla="*/ 441436 h 1831428"/>
              <a:gd name="connsiteX122" fmla="*/ 2128942 w 4797018"/>
              <a:gd name="connsiteY122" fmla="*/ 331070 h 1831428"/>
              <a:gd name="connsiteX123" fmla="*/ 1838163 w 4797018"/>
              <a:gd name="connsiteY123" fmla="*/ 1020899 h 1831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4797018" h="1831428" extrusionOk="0">
                <a:moveTo>
                  <a:pt x="0" y="170736"/>
                </a:moveTo>
                <a:lnTo>
                  <a:pt x="92812" y="77924"/>
                </a:lnTo>
                <a:lnTo>
                  <a:pt x="92812" y="1763373"/>
                </a:lnTo>
                <a:lnTo>
                  <a:pt x="0" y="1763373"/>
                </a:lnTo>
                <a:lnTo>
                  <a:pt x="0" y="170736"/>
                </a:lnTo>
                <a:close/>
                <a:moveTo>
                  <a:pt x="278425" y="92812"/>
                </a:moveTo>
                <a:lnTo>
                  <a:pt x="1392136" y="92812"/>
                </a:lnTo>
                <a:lnTo>
                  <a:pt x="1392136" y="0"/>
                </a:lnTo>
                <a:lnTo>
                  <a:pt x="185614" y="0"/>
                </a:lnTo>
                <a:lnTo>
                  <a:pt x="185614" y="1113701"/>
                </a:lnTo>
                <a:lnTo>
                  <a:pt x="1210723" y="1113701"/>
                </a:lnTo>
                <a:lnTo>
                  <a:pt x="1210723" y="1020899"/>
                </a:lnTo>
                <a:lnTo>
                  <a:pt x="278425" y="1020899"/>
                </a:lnTo>
                <a:lnTo>
                  <a:pt x="278425" y="92812"/>
                </a:lnTo>
                <a:close/>
                <a:moveTo>
                  <a:pt x="1350464" y="835285"/>
                </a:moveTo>
                <a:lnTo>
                  <a:pt x="464048" y="835285"/>
                </a:lnTo>
                <a:lnTo>
                  <a:pt x="464048" y="464048"/>
                </a:lnTo>
                <a:lnTo>
                  <a:pt x="1222124" y="464048"/>
                </a:lnTo>
                <a:lnTo>
                  <a:pt x="1314926" y="371237"/>
                </a:lnTo>
                <a:lnTo>
                  <a:pt x="464048" y="371237"/>
                </a:lnTo>
                <a:lnTo>
                  <a:pt x="464048" y="278425"/>
                </a:lnTo>
                <a:lnTo>
                  <a:pt x="1392146" y="278425"/>
                </a:lnTo>
                <a:lnTo>
                  <a:pt x="1392146" y="185614"/>
                </a:lnTo>
                <a:lnTo>
                  <a:pt x="371237" y="185614"/>
                </a:lnTo>
                <a:lnTo>
                  <a:pt x="371237" y="928087"/>
                </a:lnTo>
                <a:lnTo>
                  <a:pt x="1258872" y="928087"/>
                </a:lnTo>
                <a:lnTo>
                  <a:pt x="1350464" y="835285"/>
                </a:lnTo>
                <a:close/>
                <a:moveTo>
                  <a:pt x="185614" y="1763373"/>
                </a:moveTo>
                <a:lnTo>
                  <a:pt x="278425" y="1763373"/>
                </a:lnTo>
                <a:lnTo>
                  <a:pt x="278425" y="1299324"/>
                </a:lnTo>
                <a:lnTo>
                  <a:pt x="371237" y="1299324"/>
                </a:lnTo>
                <a:lnTo>
                  <a:pt x="371237" y="1685449"/>
                </a:lnTo>
                <a:lnTo>
                  <a:pt x="464039" y="1592647"/>
                </a:lnTo>
                <a:lnTo>
                  <a:pt x="464039" y="1299324"/>
                </a:lnTo>
                <a:lnTo>
                  <a:pt x="1210723" y="1299324"/>
                </a:lnTo>
                <a:lnTo>
                  <a:pt x="1210723" y="1206522"/>
                </a:lnTo>
                <a:lnTo>
                  <a:pt x="185614" y="1206522"/>
                </a:lnTo>
                <a:lnTo>
                  <a:pt x="185614" y="1763373"/>
                </a:lnTo>
                <a:close/>
                <a:moveTo>
                  <a:pt x="4704207" y="0"/>
                </a:moveTo>
                <a:lnTo>
                  <a:pt x="4704207" y="1067314"/>
                </a:lnTo>
                <a:cubicBezTo>
                  <a:pt x="4704207" y="1315669"/>
                  <a:pt x="4593393" y="1529039"/>
                  <a:pt x="4334837" y="1692688"/>
                </a:cubicBezTo>
                <a:lnTo>
                  <a:pt x="4332742" y="1689954"/>
                </a:lnTo>
                <a:cubicBezTo>
                  <a:pt x="4502639" y="1555213"/>
                  <a:pt x="4611405" y="1382144"/>
                  <a:pt x="4611405" y="1158564"/>
                </a:cubicBezTo>
                <a:lnTo>
                  <a:pt x="4611405" y="0"/>
                </a:lnTo>
                <a:lnTo>
                  <a:pt x="4518594" y="0"/>
                </a:lnTo>
                <a:lnTo>
                  <a:pt x="4518594" y="1157021"/>
                </a:lnTo>
                <a:cubicBezTo>
                  <a:pt x="4518594" y="1490196"/>
                  <a:pt x="4248512" y="1740170"/>
                  <a:pt x="3915337" y="1740170"/>
                </a:cubicBezTo>
                <a:cubicBezTo>
                  <a:pt x="3582162" y="1740170"/>
                  <a:pt x="3312081" y="1490186"/>
                  <a:pt x="3312081" y="1157021"/>
                </a:cubicBezTo>
                <a:lnTo>
                  <a:pt x="3312081" y="77924"/>
                </a:lnTo>
                <a:lnTo>
                  <a:pt x="3219269" y="170736"/>
                </a:lnTo>
                <a:lnTo>
                  <a:pt x="3219269" y="1158564"/>
                </a:lnTo>
                <a:cubicBezTo>
                  <a:pt x="3219269" y="1542993"/>
                  <a:pt x="3530908" y="1831429"/>
                  <a:pt x="3915337" y="1831429"/>
                </a:cubicBezTo>
                <a:cubicBezTo>
                  <a:pt x="3924233" y="1831429"/>
                  <a:pt x="4008139" y="1831429"/>
                  <a:pt x="4008139" y="1831429"/>
                </a:cubicBezTo>
                <a:cubicBezTo>
                  <a:pt x="4386691" y="1831429"/>
                  <a:pt x="4797019" y="1551870"/>
                  <a:pt x="4797019" y="1068667"/>
                </a:cubicBezTo>
                <a:cubicBezTo>
                  <a:pt x="4797019" y="1068210"/>
                  <a:pt x="4797019" y="0"/>
                  <a:pt x="4797019" y="0"/>
                </a:cubicBezTo>
                <a:lnTo>
                  <a:pt x="4704207" y="0"/>
                </a:lnTo>
                <a:close/>
                <a:moveTo>
                  <a:pt x="3915328" y="1647358"/>
                </a:moveTo>
                <a:cubicBezTo>
                  <a:pt x="4197077" y="1647358"/>
                  <a:pt x="4425515" y="1438694"/>
                  <a:pt x="4425773" y="1157021"/>
                </a:cubicBezTo>
                <a:lnTo>
                  <a:pt x="4425782" y="1157021"/>
                </a:lnTo>
                <a:lnTo>
                  <a:pt x="4425782" y="77924"/>
                </a:lnTo>
                <a:lnTo>
                  <a:pt x="4332970" y="170736"/>
                </a:lnTo>
                <a:lnTo>
                  <a:pt x="4332970" y="1067305"/>
                </a:lnTo>
                <a:cubicBezTo>
                  <a:pt x="4332970" y="1246699"/>
                  <a:pt x="4187533" y="1368933"/>
                  <a:pt x="4008130" y="1368933"/>
                </a:cubicBezTo>
                <a:cubicBezTo>
                  <a:pt x="3828736" y="1368933"/>
                  <a:pt x="3683298" y="1246699"/>
                  <a:pt x="3683298" y="1067305"/>
                </a:cubicBezTo>
                <a:lnTo>
                  <a:pt x="3683289" y="0"/>
                </a:lnTo>
                <a:lnTo>
                  <a:pt x="3590487" y="0"/>
                </a:lnTo>
                <a:lnTo>
                  <a:pt x="3590487" y="1067305"/>
                </a:lnTo>
                <a:cubicBezTo>
                  <a:pt x="3590487" y="1297962"/>
                  <a:pt x="3777472" y="1461745"/>
                  <a:pt x="4008130" y="1461745"/>
                </a:cubicBezTo>
                <a:cubicBezTo>
                  <a:pt x="4102446" y="1461745"/>
                  <a:pt x="4216937" y="1415148"/>
                  <a:pt x="4294699" y="1333129"/>
                </a:cubicBezTo>
                <a:lnTo>
                  <a:pt x="4296785" y="1335862"/>
                </a:lnTo>
                <a:cubicBezTo>
                  <a:pt x="4223881" y="1471070"/>
                  <a:pt x="4089102" y="1554556"/>
                  <a:pt x="3915328" y="1554556"/>
                </a:cubicBezTo>
                <a:cubicBezTo>
                  <a:pt x="3686090" y="1554556"/>
                  <a:pt x="3500009" y="1388593"/>
                  <a:pt x="3497742" y="1160116"/>
                </a:cubicBezTo>
                <a:lnTo>
                  <a:pt x="3497685" y="1160116"/>
                </a:lnTo>
                <a:lnTo>
                  <a:pt x="3497685" y="0"/>
                </a:lnTo>
                <a:lnTo>
                  <a:pt x="3404873" y="0"/>
                </a:lnTo>
                <a:lnTo>
                  <a:pt x="3404873" y="1160107"/>
                </a:lnTo>
                <a:lnTo>
                  <a:pt x="3404921" y="1160107"/>
                </a:lnTo>
                <a:cubicBezTo>
                  <a:pt x="3406855" y="1440218"/>
                  <a:pt x="3634616" y="1647358"/>
                  <a:pt x="3915328" y="1647358"/>
                </a:cubicBezTo>
                <a:close/>
                <a:moveTo>
                  <a:pt x="1852984" y="1206522"/>
                </a:moveTo>
                <a:lnTo>
                  <a:pt x="1618288" y="1763373"/>
                </a:lnTo>
                <a:lnTo>
                  <a:pt x="1711119" y="1763363"/>
                </a:lnTo>
                <a:lnTo>
                  <a:pt x="1711100" y="1763373"/>
                </a:lnTo>
                <a:lnTo>
                  <a:pt x="1711119" y="1763373"/>
                </a:lnTo>
                <a:lnTo>
                  <a:pt x="1828448" y="1484948"/>
                </a:lnTo>
                <a:lnTo>
                  <a:pt x="2614774" y="1484948"/>
                </a:lnTo>
                <a:lnTo>
                  <a:pt x="2732018" y="1763373"/>
                </a:lnTo>
                <a:lnTo>
                  <a:pt x="2824820" y="1763373"/>
                </a:lnTo>
                <a:lnTo>
                  <a:pt x="2668515" y="1392136"/>
                </a:lnTo>
                <a:lnTo>
                  <a:pt x="1867567" y="1392136"/>
                </a:lnTo>
                <a:lnTo>
                  <a:pt x="1906676" y="1299324"/>
                </a:lnTo>
                <a:lnTo>
                  <a:pt x="2722236" y="1299324"/>
                </a:lnTo>
                <a:lnTo>
                  <a:pt x="2917632" y="1763373"/>
                </a:lnTo>
                <a:lnTo>
                  <a:pt x="3010443" y="1763373"/>
                </a:lnTo>
                <a:lnTo>
                  <a:pt x="2775976" y="1206522"/>
                </a:lnTo>
                <a:lnTo>
                  <a:pt x="1852984" y="1206522"/>
                </a:lnTo>
                <a:close/>
                <a:moveTo>
                  <a:pt x="1989544" y="0"/>
                </a:moveTo>
                <a:lnTo>
                  <a:pt x="1307459" y="1617898"/>
                </a:lnTo>
                <a:lnTo>
                  <a:pt x="1366533" y="1698098"/>
                </a:lnTo>
                <a:lnTo>
                  <a:pt x="2082356" y="0"/>
                </a:lnTo>
                <a:lnTo>
                  <a:pt x="1989544" y="0"/>
                </a:lnTo>
                <a:close/>
                <a:moveTo>
                  <a:pt x="2360771" y="0"/>
                </a:moveTo>
                <a:lnTo>
                  <a:pt x="3075708" y="1698098"/>
                </a:lnTo>
                <a:lnTo>
                  <a:pt x="3134639" y="1617898"/>
                </a:lnTo>
                <a:lnTo>
                  <a:pt x="2453592" y="0"/>
                </a:lnTo>
                <a:lnTo>
                  <a:pt x="2360771" y="0"/>
                </a:lnTo>
                <a:close/>
                <a:moveTo>
                  <a:pt x="1799101" y="1113711"/>
                </a:moveTo>
                <a:lnTo>
                  <a:pt x="1524610" y="1763373"/>
                </a:lnTo>
                <a:lnTo>
                  <a:pt x="1431798" y="1763373"/>
                </a:lnTo>
                <a:lnTo>
                  <a:pt x="2128761" y="110195"/>
                </a:lnTo>
                <a:lnTo>
                  <a:pt x="2512219" y="1020899"/>
                </a:lnTo>
                <a:lnTo>
                  <a:pt x="2605021" y="1020899"/>
                </a:lnTo>
                <a:lnTo>
                  <a:pt x="2175158" y="0"/>
                </a:lnTo>
                <a:lnTo>
                  <a:pt x="2267969" y="0"/>
                </a:lnTo>
                <a:lnTo>
                  <a:pt x="2736895" y="1113701"/>
                </a:lnTo>
                <a:lnTo>
                  <a:pt x="1799101" y="1113701"/>
                </a:lnTo>
                <a:close/>
                <a:moveTo>
                  <a:pt x="2221802" y="551602"/>
                </a:moveTo>
                <a:lnTo>
                  <a:pt x="2024015" y="1020899"/>
                </a:lnTo>
                <a:lnTo>
                  <a:pt x="2419398" y="1020899"/>
                </a:lnTo>
                <a:lnTo>
                  <a:pt x="2221802" y="551602"/>
                </a:lnTo>
                <a:close/>
                <a:moveTo>
                  <a:pt x="1838163" y="1020899"/>
                </a:moveTo>
                <a:lnTo>
                  <a:pt x="1931213" y="1020899"/>
                </a:lnTo>
                <a:lnTo>
                  <a:pt x="2175415" y="441436"/>
                </a:lnTo>
                <a:lnTo>
                  <a:pt x="2128942" y="331070"/>
                </a:lnTo>
                <a:lnTo>
                  <a:pt x="1838163" y="1020899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>
              <a:defRPr/>
            </a:pPr>
            <a:endParaRPr lang="de-DE" b="0" i="0">
              <a:latin typeface="FAUSans Office Book"/>
            </a:endParaRPr>
          </a:p>
        </p:txBody>
      </p:sp>
    </p:spTree>
    <p:extLst>
      <p:ext uri="{BB962C8B-B14F-4D97-AF65-F5344CB8AC3E}">
        <p14:creationId xmlns:p14="http://schemas.microsoft.com/office/powerpoint/2010/main" val="2777709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4000" b="0" i="0">
          <a:solidFill>
            <a:schemeClr val="accent4"/>
          </a:solidFill>
          <a:latin typeface="FAUSans Office Book"/>
          <a:ea typeface="+mj-ea"/>
          <a:cs typeface="+mj-cs"/>
        </a:defRPr>
      </a:lvl1pPr>
    </p:titleStyle>
    <p:bodyStyle>
      <a:lvl1pPr marL="342900" indent="-342900" algn="l" defTabSz="914400" eaLnBrk="1" hangingPunct="1">
        <a:lnSpc>
          <a:spcPct val="100000"/>
        </a:lnSpc>
        <a:spcBef>
          <a:spcPts val="0"/>
        </a:spcBef>
        <a:spcAft>
          <a:spcPts val="1200"/>
        </a:spcAft>
        <a:buFont typeface="Courier New" panose="02070309020205020404" pitchFamily="49" charset="0"/>
        <a:buChar char="o"/>
        <a:defRPr sz="2400" b="0" i="0">
          <a:solidFill>
            <a:schemeClr val="tx2"/>
          </a:solidFill>
          <a:latin typeface="FAUSans Office Book"/>
          <a:ea typeface="+mn-ea"/>
          <a:cs typeface="+mn-cs"/>
        </a:defRPr>
      </a:lvl1pPr>
      <a:lvl2pPr marL="717550" indent="-268288" algn="l" defTabSz="914400" eaLnBrk="1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4"/>
        </a:buClr>
        <a:buFont typeface="Wingdings" panose="05000000000000000000" pitchFamily="2" charset="2"/>
        <a:buChar char="§"/>
        <a:defRPr sz="2400" b="0" i="0">
          <a:solidFill>
            <a:schemeClr val="tx2"/>
          </a:solidFill>
          <a:latin typeface="FAUSans Office Book"/>
          <a:ea typeface="+mn-ea"/>
          <a:cs typeface="+mn-cs"/>
        </a:defRPr>
      </a:lvl2pPr>
      <a:lvl3pPr marL="987425" indent="-269875" algn="l" defTabSz="914400" eaLnBrk="1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4"/>
        </a:buClr>
        <a:buFont typeface="Wingdings" panose="05000000000000000000" pitchFamily="2" charset="2"/>
        <a:buChar char="§"/>
        <a:defRPr sz="2400" b="0" i="0">
          <a:solidFill>
            <a:schemeClr val="tx2"/>
          </a:solidFill>
          <a:latin typeface="FAUSans Office Book"/>
          <a:ea typeface="+mn-ea"/>
          <a:cs typeface="+mn-cs"/>
        </a:defRPr>
      </a:lvl3pPr>
      <a:lvl4pPr marL="1257300" indent="-269875" algn="l" defTabSz="914400" eaLnBrk="1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4"/>
        </a:buClr>
        <a:buFont typeface="Wingdings" panose="05000000000000000000" pitchFamily="2" charset="2"/>
        <a:buChar char="§"/>
        <a:defRPr sz="2400" b="0" i="0">
          <a:solidFill>
            <a:schemeClr val="tx2"/>
          </a:solidFill>
          <a:latin typeface="FAUSans Office Book"/>
          <a:ea typeface="+mn-ea"/>
          <a:cs typeface="+mn-cs"/>
        </a:defRPr>
      </a:lvl4pPr>
      <a:lvl5pPr marL="1525588" indent="-266700" algn="l" defTabSz="914400" eaLnBrk="1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4"/>
        </a:buClr>
        <a:buFont typeface="Wingdings" panose="05000000000000000000" pitchFamily="2" charset="2"/>
        <a:buChar char="§"/>
        <a:defRPr sz="2400" b="0" i="0">
          <a:solidFill>
            <a:schemeClr val="tx2"/>
          </a:solidFill>
          <a:latin typeface="FAUSans Office Book"/>
          <a:ea typeface="+mn-ea"/>
          <a:cs typeface="+mn-cs"/>
        </a:defRPr>
      </a:lvl5pPr>
      <a:lvl6pPr marL="1884363" indent="-266700" algn="l" defTabSz="914400" eaLnBrk="1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4"/>
        </a:buClr>
        <a:buFont typeface="Wingdings" panose="05000000000000000000" pitchFamily="2" charset="2"/>
        <a:buChar char="§"/>
        <a:defRPr sz="2400" b="0" i="0">
          <a:solidFill>
            <a:schemeClr val="tx1"/>
          </a:solidFill>
          <a:latin typeface="FAUSans Office Book"/>
          <a:ea typeface="+mn-ea"/>
          <a:cs typeface="+mn-cs"/>
        </a:defRPr>
      </a:lvl6pPr>
      <a:lvl7pPr marL="1080000" indent="-180000" algn="l" defTabSz="914400" eaLnBrk="1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4"/>
        </a:buClr>
        <a:buFont typeface="Wingdings" panose="05000000000000000000" pitchFamily="2" charset="2"/>
        <a:buChar char="§"/>
        <a:defRPr sz="2000" b="0" i="0">
          <a:solidFill>
            <a:schemeClr val="tx1"/>
          </a:solidFill>
          <a:latin typeface="FAUSans Office Book"/>
          <a:ea typeface="+mn-ea"/>
          <a:cs typeface="+mn-cs"/>
        </a:defRPr>
      </a:lvl7pPr>
      <a:lvl8pPr marL="1260000" indent="-180000" algn="l" defTabSz="914400" eaLnBrk="1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4"/>
        </a:buClr>
        <a:buFont typeface="Wingdings" panose="05000000000000000000" pitchFamily="2" charset="2"/>
        <a:buChar char="§"/>
        <a:defRPr sz="2000" b="0" i="0">
          <a:solidFill>
            <a:schemeClr val="tx1"/>
          </a:solidFill>
          <a:latin typeface="FAUSans Office Book"/>
          <a:ea typeface="+mn-ea"/>
          <a:cs typeface="+mn-cs"/>
        </a:defRPr>
      </a:lvl8pPr>
      <a:lvl9pPr marL="1440000" indent="-180000" algn="l" defTabSz="914400" eaLnBrk="1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4"/>
        </a:buClr>
        <a:buFont typeface="Wingdings" panose="05000000000000000000" pitchFamily="2" charset="2"/>
        <a:buChar char="§"/>
        <a:defRPr sz="2000" b="0" i="0">
          <a:solidFill>
            <a:schemeClr val="tx1"/>
          </a:solidFill>
          <a:latin typeface="FAUSans Office Book"/>
          <a:ea typeface="+mn-ea"/>
          <a:cs typeface="+mn-cs"/>
        </a:defRPr>
      </a:lvl9pPr>
    </p:bodyStyle>
    <p:otherStyle>
      <a:defPPr>
        <a:defRPr lang="de-DE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40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31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1.png"/><Relationship Id="rId5" Type="http://schemas.openxmlformats.org/officeDocument/2006/relationships/image" Target="../media/image311.png"/><Relationship Id="rId4" Type="http://schemas.openxmlformats.org/officeDocument/2006/relationships/image" Target="../media/image30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40.png"/><Relationship Id="rId7" Type="http://schemas.openxmlformats.org/officeDocument/2006/relationships/image" Target="../media/image33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0.png"/><Relationship Id="rId5" Type="http://schemas.openxmlformats.org/officeDocument/2006/relationships/image" Target="../media/image310.png"/><Relationship Id="rId9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sv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5.png"/><Relationship Id="rId10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6EEB0-5E7B-D4C4-F1F1-B729C515B3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47969"/>
            <a:ext cx="9144000" cy="1661993"/>
          </a:xfrm>
        </p:spPr>
        <p:txBody>
          <a:bodyPr/>
          <a:lstStyle/>
          <a:p>
            <a:r>
              <a:rPr lang="en-US" dirty="0"/>
              <a:t>Optimization of the Future</a:t>
            </a:r>
            <a:br>
              <a:rPr lang="en-US" dirty="0"/>
            </a:br>
            <a:r>
              <a:rPr lang="en-US" dirty="0"/>
              <a:t> P-ONE Neutrino Telescope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F4234EA-11B7-52B8-F278-E8715814E3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Christian Haack, Erlangen </a:t>
            </a:r>
            <a:r>
              <a:rPr lang="de-DE" dirty="0" err="1"/>
              <a:t>Centre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Astroparticle</a:t>
            </a:r>
            <a:r>
              <a:rPr lang="de-DE" dirty="0"/>
              <a:t> Physics</a:t>
            </a:r>
          </a:p>
          <a:p>
            <a:r>
              <a:rPr lang="de-DE" dirty="0"/>
              <a:t>FAU Erlangen-Nürnberg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630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63BA06F-DACD-B80D-8D64-7D91881A2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P-ONE Roadmap</a:t>
            </a:r>
            <a:endParaRPr lang="en-DE" dirty="0"/>
          </a:p>
        </p:txBody>
      </p:sp>
      <p:grpSp>
        <p:nvGrpSpPr>
          <p:cNvPr id="8" name="Group 10">
            <a:extLst>
              <a:ext uri="{FF2B5EF4-FFF2-40B4-BE49-F238E27FC236}">
                <a16:creationId xmlns:a16="http://schemas.microsoft.com/office/drawing/2014/main" id="{76195FDE-D57C-5DB7-C42E-87CAC6A7F711}"/>
              </a:ext>
            </a:extLst>
          </p:cNvPr>
          <p:cNvGrpSpPr/>
          <p:nvPr/>
        </p:nvGrpSpPr>
        <p:grpSpPr>
          <a:xfrm>
            <a:off x="1074195" y="1249684"/>
            <a:ext cx="9802771" cy="4734255"/>
            <a:chOff x="1731572" y="1016656"/>
            <a:chExt cx="9802771" cy="4734255"/>
          </a:xfrm>
        </p:grpSpPr>
        <p:sp>
          <p:nvSpPr>
            <p:cNvPr id="9" name="TextBox 2">
              <a:extLst>
                <a:ext uri="{FF2B5EF4-FFF2-40B4-BE49-F238E27FC236}">
                  <a16:creationId xmlns:a16="http://schemas.microsoft.com/office/drawing/2014/main" id="{1F10E404-E7E5-D15D-D968-EA99218AF4CD}"/>
                </a:ext>
              </a:extLst>
            </p:cNvPr>
            <p:cNvSpPr txBox="1"/>
            <p:nvPr/>
          </p:nvSpPr>
          <p:spPr>
            <a:xfrm>
              <a:off x="8695674" y="1016656"/>
              <a:ext cx="20341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200" b="0" i="1" dirty="0">
                  <a:solidFill>
                    <a:srgbClr val="222222"/>
                  </a:solidFill>
                  <a:effectLst/>
                  <a:latin typeface="-apple-system"/>
                </a:rPr>
                <a:t>Nat Astron</a:t>
              </a:r>
              <a:r>
                <a:rPr lang="en-CA" sz="1200" b="0" i="0" dirty="0">
                  <a:solidFill>
                    <a:srgbClr val="222222"/>
                  </a:solidFill>
                  <a:effectLst/>
                  <a:latin typeface="-apple-system"/>
                </a:rPr>
                <a:t> </a:t>
              </a:r>
              <a:r>
                <a:rPr lang="en-CA" sz="1200" b="1" i="0" dirty="0">
                  <a:solidFill>
                    <a:srgbClr val="222222"/>
                  </a:solidFill>
                  <a:effectLst/>
                  <a:latin typeface="-apple-system"/>
                </a:rPr>
                <a:t>4</a:t>
              </a:r>
              <a:r>
                <a:rPr lang="en-CA" sz="1200" b="0" i="0" dirty="0">
                  <a:solidFill>
                    <a:srgbClr val="222222"/>
                  </a:solidFill>
                  <a:effectLst/>
                  <a:latin typeface="-apple-system"/>
                </a:rPr>
                <a:t>, 913–915 (2020)</a:t>
              </a:r>
              <a:endParaRPr lang="en-US" sz="1200" dirty="0"/>
            </a:p>
          </p:txBody>
        </p:sp>
        <p:grpSp>
          <p:nvGrpSpPr>
            <p:cNvPr id="10" name="Group 13">
              <a:extLst>
                <a:ext uri="{FF2B5EF4-FFF2-40B4-BE49-F238E27FC236}">
                  <a16:creationId xmlns:a16="http://schemas.microsoft.com/office/drawing/2014/main" id="{6A6AFA19-D029-C992-39FC-B6AAC9F0AF6E}"/>
                </a:ext>
              </a:extLst>
            </p:cNvPr>
            <p:cNvGrpSpPr/>
            <p:nvPr/>
          </p:nvGrpSpPr>
          <p:grpSpPr>
            <a:xfrm>
              <a:off x="1731572" y="1293655"/>
              <a:ext cx="9802771" cy="4457256"/>
              <a:chOff x="1731572" y="1293655"/>
              <a:chExt cx="9802771" cy="4457256"/>
            </a:xfrm>
          </p:grpSpPr>
          <p:grpSp>
            <p:nvGrpSpPr>
              <p:cNvPr id="12" name="Group 14">
                <a:extLst>
                  <a:ext uri="{FF2B5EF4-FFF2-40B4-BE49-F238E27FC236}">
                    <a16:creationId xmlns:a16="http://schemas.microsoft.com/office/drawing/2014/main" id="{96167ABD-F1CC-723A-0123-051BB2478A91}"/>
                  </a:ext>
                </a:extLst>
              </p:cNvPr>
              <p:cNvGrpSpPr/>
              <p:nvPr/>
            </p:nvGrpSpPr>
            <p:grpSpPr>
              <a:xfrm>
                <a:off x="1731572" y="1293655"/>
                <a:ext cx="9802771" cy="4457256"/>
                <a:chOff x="1731572" y="1293655"/>
                <a:chExt cx="9802771" cy="4457256"/>
              </a:xfrm>
            </p:grpSpPr>
            <p:grpSp>
              <p:nvGrpSpPr>
                <p:cNvPr id="14" name="Group 16">
                  <a:extLst>
                    <a:ext uri="{FF2B5EF4-FFF2-40B4-BE49-F238E27FC236}">
                      <a16:creationId xmlns:a16="http://schemas.microsoft.com/office/drawing/2014/main" id="{34575048-69A2-4245-EB9B-4305A3E87A87}"/>
                    </a:ext>
                  </a:extLst>
                </p:cNvPr>
                <p:cNvGrpSpPr/>
                <p:nvPr/>
              </p:nvGrpSpPr>
              <p:grpSpPr>
                <a:xfrm>
                  <a:off x="1731572" y="1293655"/>
                  <a:ext cx="9802771" cy="4457256"/>
                  <a:chOff x="1731572" y="1293655"/>
                  <a:chExt cx="9802771" cy="4457256"/>
                </a:xfrm>
              </p:grpSpPr>
              <p:grpSp>
                <p:nvGrpSpPr>
                  <p:cNvPr id="18" name="Group 23">
                    <a:extLst>
                      <a:ext uri="{FF2B5EF4-FFF2-40B4-BE49-F238E27FC236}">
                        <a16:creationId xmlns:a16="http://schemas.microsoft.com/office/drawing/2014/main" id="{55A233E0-44C5-12B4-D884-979B2B9347A8}"/>
                      </a:ext>
                    </a:extLst>
                  </p:cNvPr>
                  <p:cNvGrpSpPr/>
                  <p:nvPr/>
                </p:nvGrpSpPr>
                <p:grpSpPr>
                  <a:xfrm>
                    <a:off x="1731572" y="1293655"/>
                    <a:ext cx="9802771" cy="4457256"/>
                    <a:chOff x="684717" y="1785163"/>
                    <a:chExt cx="11592624" cy="5271091"/>
                  </a:xfrm>
                </p:grpSpPr>
                <p:grpSp>
                  <p:nvGrpSpPr>
                    <p:cNvPr id="20" name="Group 25">
                      <a:extLst>
                        <a:ext uri="{FF2B5EF4-FFF2-40B4-BE49-F238E27FC236}">
                          <a16:creationId xmlns:a16="http://schemas.microsoft.com/office/drawing/2014/main" id="{10CFD10D-BA69-BE88-8CB3-69ECBC7AE32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82878" y="1785163"/>
                      <a:ext cx="11194463" cy="5271091"/>
                      <a:chOff x="439580" y="1542479"/>
                      <a:chExt cx="11194463" cy="5271091"/>
                    </a:xfrm>
                  </p:grpSpPr>
                  <p:pic>
                    <p:nvPicPr>
                      <p:cNvPr id="26" name="Picture 31">
                        <a:extLst>
                          <a:ext uri="{FF2B5EF4-FFF2-40B4-BE49-F238E27FC236}">
                            <a16:creationId xmlns:a16="http://schemas.microsoft.com/office/drawing/2014/main" id="{E0BA50F9-5526-B702-1677-933A5420FDC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39580" y="1680613"/>
                        <a:ext cx="6689272" cy="3173991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27" name="Picture 2">
                        <a:extLst>
                          <a:ext uri="{FF2B5EF4-FFF2-40B4-BE49-F238E27FC236}">
                            <a16:creationId xmlns:a16="http://schemas.microsoft.com/office/drawing/2014/main" id="{D4A8AC6A-C585-FD66-6478-1B0A5308B0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5659" y="1542479"/>
                        <a:ext cx="4308384" cy="52710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cxnSp>
                  <p:nvCxnSpPr>
                    <p:cNvPr id="21" name="Straight Arrow Connector 26">
                      <a:extLst>
                        <a:ext uri="{FF2B5EF4-FFF2-40B4-BE49-F238E27FC236}">
                          <a16:creationId xmlns:a16="http://schemas.microsoft.com/office/drawing/2014/main" id="{2FE7A328-9D26-3A0C-38A4-8DE7F192CB5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684717" y="5694414"/>
                      <a:ext cx="6946839" cy="1"/>
                    </a:xfrm>
                    <a:prstGeom prst="straightConnector1">
                      <a:avLst/>
                    </a:prstGeom>
                    <a:ln w="57150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2" name="Rectangle 27">
                      <a:extLst>
                        <a:ext uri="{FF2B5EF4-FFF2-40B4-BE49-F238E27FC236}">
                          <a16:creationId xmlns:a16="http://schemas.microsoft.com/office/drawing/2014/main" id="{652B2713-DD8D-E1AC-1C52-5D851E40313A}"/>
                        </a:ext>
                      </a:extLst>
                    </p:cNvPr>
                    <p:cNvSpPr/>
                    <p:nvPr/>
                  </p:nvSpPr>
                  <p:spPr>
                    <a:xfrm rot="2641241">
                      <a:off x="1394301" y="5638620"/>
                      <a:ext cx="111590" cy="11159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3" name="Rectangle 28">
                      <a:extLst>
                        <a:ext uri="{FF2B5EF4-FFF2-40B4-BE49-F238E27FC236}">
                          <a16:creationId xmlns:a16="http://schemas.microsoft.com/office/drawing/2014/main" id="{DEA77F68-128D-F9C9-29BB-BA79FEF6E800}"/>
                        </a:ext>
                      </a:extLst>
                    </p:cNvPr>
                    <p:cNvSpPr/>
                    <p:nvPr/>
                  </p:nvSpPr>
                  <p:spPr>
                    <a:xfrm rot="2641241">
                      <a:off x="5221634" y="5638619"/>
                      <a:ext cx="111590" cy="111590"/>
                    </a:xfrm>
                    <a:prstGeom prst="rect">
                      <a:avLst/>
                    </a:prstGeom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4" name="TextBox 29">
                      <a:extLst>
                        <a:ext uri="{FF2B5EF4-FFF2-40B4-BE49-F238E27FC236}">
                          <a16:creationId xmlns:a16="http://schemas.microsoft.com/office/drawing/2014/main" id="{0B8C01CF-8208-230F-2F22-677113E24B6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48972" y="5811889"/>
                      <a:ext cx="1202247" cy="69154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CA" sz="1600" dirty="0">
                          <a:solidFill>
                            <a:schemeClr val="accent1"/>
                          </a:solidFill>
                          <a:latin typeface="+mj-lt"/>
                        </a:rPr>
                        <a:t>P-ONE-1</a:t>
                      </a:r>
                    </a:p>
                    <a:p>
                      <a:pPr algn="ctr"/>
                      <a:r>
                        <a:rPr lang="en-CA" sz="1600" dirty="0">
                          <a:solidFill>
                            <a:schemeClr val="accent1"/>
                          </a:solidFill>
                        </a:rPr>
                        <a:t>2025</a:t>
                      </a:r>
                      <a:endParaRPr lang="en-US" sz="1600" dirty="0">
                        <a:solidFill>
                          <a:schemeClr val="accent1"/>
                        </a:solidFill>
                      </a:endParaRPr>
                    </a:p>
                  </p:txBody>
                </p:sp>
                <p:sp>
                  <p:nvSpPr>
                    <p:cNvPr id="25" name="TextBox 30">
                      <a:extLst>
                        <a:ext uri="{FF2B5EF4-FFF2-40B4-BE49-F238E27FC236}">
                          <a16:creationId xmlns:a16="http://schemas.microsoft.com/office/drawing/2014/main" id="{E0580582-6CA6-1221-2B13-AC03B91F7BC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913287" y="5785661"/>
                      <a:ext cx="2728286" cy="69154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CA" sz="1600" dirty="0">
                          <a:solidFill>
                            <a:schemeClr val="accent1"/>
                          </a:solidFill>
                          <a:latin typeface="+mj-lt"/>
                        </a:rPr>
                        <a:t>P-ONE Demonstrator</a:t>
                      </a:r>
                    </a:p>
                    <a:p>
                      <a:pPr algn="ctr"/>
                      <a:r>
                        <a:rPr lang="en-CA" sz="1600" dirty="0">
                          <a:solidFill>
                            <a:schemeClr val="accent1"/>
                          </a:solidFill>
                        </a:rPr>
                        <a:t>2025+</a:t>
                      </a:r>
                      <a:endParaRPr lang="en-US" sz="1600" dirty="0">
                        <a:solidFill>
                          <a:schemeClr val="accent1"/>
                        </a:solidFill>
                      </a:endParaRPr>
                    </a:p>
                  </p:txBody>
                </p:sp>
              </p:grpSp>
              <p:sp>
                <p:nvSpPr>
                  <p:cNvPr id="19" name="TextBox 21">
                    <a:extLst>
                      <a:ext uri="{FF2B5EF4-FFF2-40B4-BE49-F238E27FC236}">
                        <a16:creationId xmlns:a16="http://schemas.microsoft.com/office/drawing/2014/main" id="{0C236C3A-4D6B-3247-5091-2B947EFC7057}"/>
                      </a:ext>
                    </a:extLst>
                  </p:cNvPr>
                  <p:cNvSpPr txBox="1"/>
                  <p:nvPr/>
                </p:nvSpPr>
                <p:spPr>
                  <a:xfrm rot="224487">
                    <a:off x="8195600" y="2846316"/>
                    <a:ext cx="303429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CA" sz="1600" dirty="0">
                        <a:solidFill>
                          <a:schemeClr val="accent1"/>
                        </a:solidFill>
                      </a:rPr>
                      <a:t>Optimal layout under study</a:t>
                    </a:r>
                    <a:endParaRPr lang="en-US" sz="1600" dirty="0">
                      <a:solidFill>
                        <a:schemeClr val="accent1"/>
                      </a:solidFill>
                    </a:endParaRPr>
                  </a:p>
                </p:txBody>
              </p:sp>
            </p:grpSp>
            <p:grpSp>
              <p:nvGrpSpPr>
                <p:cNvPr id="15" name="Group 17">
                  <a:extLst>
                    <a:ext uri="{FF2B5EF4-FFF2-40B4-BE49-F238E27FC236}">
                      <a16:creationId xmlns:a16="http://schemas.microsoft.com/office/drawing/2014/main" id="{CB18ABF7-A663-4E02-B716-2ED0D9A8A74D}"/>
                    </a:ext>
                  </a:extLst>
                </p:cNvPr>
                <p:cNvGrpSpPr/>
                <p:nvPr/>
              </p:nvGrpSpPr>
              <p:grpSpPr>
                <a:xfrm>
                  <a:off x="2706624" y="2568575"/>
                  <a:ext cx="684898" cy="1396263"/>
                  <a:chOff x="2706624" y="2568575"/>
                  <a:chExt cx="684898" cy="1396263"/>
                </a:xfrm>
              </p:grpSpPr>
              <p:cxnSp>
                <p:nvCxnSpPr>
                  <p:cNvPr id="16" name="Straight Arrow Connector 18">
                    <a:extLst>
                      <a:ext uri="{FF2B5EF4-FFF2-40B4-BE49-F238E27FC236}">
                        <a16:creationId xmlns:a16="http://schemas.microsoft.com/office/drawing/2014/main" id="{23021A6F-A7CF-38B2-7966-7049C2FC807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706624" y="2568575"/>
                    <a:ext cx="0" cy="1396263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9">
                    <a:extLst>
                      <a:ext uri="{FF2B5EF4-FFF2-40B4-BE49-F238E27FC236}">
                        <a16:creationId xmlns:a16="http://schemas.microsoft.com/office/drawing/2014/main" id="{67A8D7BD-E075-DBE0-F613-5EC09124BBEE}"/>
                      </a:ext>
                    </a:extLst>
                  </p:cNvPr>
                  <p:cNvSpPr txBox="1"/>
                  <p:nvPr/>
                </p:nvSpPr>
                <p:spPr>
                  <a:xfrm>
                    <a:off x="2774045" y="2728100"/>
                    <a:ext cx="61747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chemeClr val="bg2"/>
                        </a:solidFill>
                        <a:latin typeface="+mj-lt"/>
                      </a:rPr>
                      <a:t>1km</a:t>
                    </a:r>
                  </a:p>
                </p:txBody>
              </p:sp>
            </p:grpSp>
          </p:grpSp>
          <p:cxnSp>
            <p:nvCxnSpPr>
              <p:cNvPr id="13" name="Straight Arrow Connector 15">
                <a:extLst>
                  <a:ext uri="{FF2B5EF4-FFF2-40B4-BE49-F238E27FC236}">
                    <a16:creationId xmlns:a16="http://schemas.microsoft.com/office/drawing/2014/main" id="{875502B4-7FF4-918A-48BB-3F934A2302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06624" y="1799664"/>
                <a:ext cx="0" cy="351005"/>
              </a:xfrm>
              <a:prstGeom prst="straightConnector1">
                <a:avLst/>
              </a:prstGeom>
              <a:ln w="28575"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Rectangle 1">
              <a:extLst>
                <a:ext uri="{FF2B5EF4-FFF2-40B4-BE49-F238E27FC236}">
                  <a16:creationId xmlns:a16="http://schemas.microsoft.com/office/drawing/2014/main" id="{3A7C244A-4FC1-D157-0F5B-1A7B17C046BD}"/>
                </a:ext>
              </a:extLst>
            </p:cNvPr>
            <p:cNvSpPr/>
            <p:nvPr/>
          </p:nvSpPr>
          <p:spPr>
            <a:xfrm>
              <a:off x="5194300" y="1460500"/>
              <a:ext cx="711200" cy="2649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28" name="Straight Arrow Connector 12">
            <a:extLst>
              <a:ext uri="{FF2B5EF4-FFF2-40B4-BE49-F238E27FC236}">
                <a16:creationId xmlns:a16="http://schemas.microsoft.com/office/drawing/2014/main" id="{36727A03-76D7-6888-1FCB-C56C0CA51CBE}"/>
              </a:ext>
            </a:extLst>
          </p:cNvPr>
          <p:cNvCxnSpPr/>
          <p:nvPr/>
        </p:nvCxnSpPr>
        <p:spPr>
          <a:xfrm flipH="1">
            <a:off x="1243621" y="4159766"/>
            <a:ext cx="426942" cy="0"/>
          </a:xfrm>
          <a:prstGeom prst="straightConnector1">
            <a:avLst/>
          </a:prstGeom>
          <a:ln w="25400">
            <a:solidFill>
              <a:srgbClr val="2D4E8E"/>
            </a:solidFill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2">
            <a:extLst>
              <a:ext uri="{FF2B5EF4-FFF2-40B4-BE49-F238E27FC236}">
                <a16:creationId xmlns:a16="http://schemas.microsoft.com/office/drawing/2014/main" id="{86E74BFE-7225-A4CE-0F45-81CC44783561}"/>
              </a:ext>
            </a:extLst>
          </p:cNvPr>
          <p:cNvSpPr txBox="1"/>
          <p:nvPr/>
        </p:nvSpPr>
        <p:spPr>
          <a:xfrm>
            <a:off x="967217" y="3920433"/>
            <a:ext cx="7200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b="1" dirty="0">
                <a:solidFill>
                  <a:srgbClr val="333333"/>
                </a:solidFill>
                <a:effectLst/>
                <a:latin typeface="-apple-system"/>
              </a:rPr>
              <a:t>to ONC </a:t>
            </a:r>
            <a:r>
              <a:rPr lang="fr-FR" sz="800" b="1" dirty="0" err="1">
                <a:solidFill>
                  <a:srgbClr val="333333"/>
                </a:solidFill>
                <a:effectLst/>
                <a:latin typeface="-apple-system"/>
              </a:rPr>
              <a:t>node</a:t>
            </a:r>
            <a:endParaRPr lang="en-US" sz="800" b="1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77D9C92-82FA-127A-0B31-0BFD3B743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6634053-E23A-8568-2AE1-6A6D93136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7D6F-C653-4EB1-98A3-B4E3CF76F59F}" type="slidenum">
              <a:rPr lang="en-DE" smtClean="0"/>
              <a:t>10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7957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51433"/>
          </a:xfrm>
        </p:spPr>
        <p:txBody>
          <a:bodyPr/>
          <a:lstStyle/>
          <a:p>
            <a:r>
              <a:rPr lang="de-DE" dirty="0"/>
              <a:t>ML-</a:t>
            </a:r>
            <a:r>
              <a:rPr lang="de-DE" dirty="0" err="1"/>
              <a:t>Based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r>
              <a:rPr lang="de-DE" dirty="0"/>
              <a:t> Workflow</a:t>
            </a:r>
          </a:p>
        </p:txBody>
      </p:sp>
      <p:sp>
        <p:nvSpPr>
          <p:cNvPr id="6" name="Rechteck 5"/>
          <p:cNvSpPr/>
          <p:nvPr/>
        </p:nvSpPr>
        <p:spPr>
          <a:xfrm>
            <a:off x="1179065" y="1413423"/>
            <a:ext cx="2984269" cy="4488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dirty="0" err="1"/>
              <a:t>Simulate</a:t>
            </a:r>
            <a:r>
              <a:rPr lang="de-DE" dirty="0"/>
              <a:t> </a:t>
            </a:r>
            <a:r>
              <a:rPr lang="de-DE" dirty="0" err="1"/>
              <a:t>interaction</a:t>
            </a:r>
            <a:r>
              <a:rPr lang="de-DE" dirty="0"/>
              <a:t> (MC)</a:t>
            </a:r>
          </a:p>
        </p:txBody>
      </p:sp>
      <p:sp>
        <p:nvSpPr>
          <p:cNvPr id="7" name="Rechteck 6"/>
          <p:cNvSpPr/>
          <p:nvPr/>
        </p:nvSpPr>
        <p:spPr>
          <a:xfrm>
            <a:off x="1179065" y="2232818"/>
            <a:ext cx="2984269" cy="4488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dirty="0" err="1"/>
              <a:t>Calculate</a:t>
            </a:r>
            <a:r>
              <a:rPr lang="de-DE" dirty="0"/>
              <a:t> light </a:t>
            </a:r>
            <a:r>
              <a:rPr lang="de-DE" dirty="0" err="1"/>
              <a:t>yield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179065" y="3102526"/>
            <a:ext cx="2984269" cy="4488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dirty="0"/>
              <a:t>Propagate </a:t>
            </a:r>
            <a:r>
              <a:rPr lang="de-DE" dirty="0" err="1"/>
              <a:t>photons</a:t>
            </a:r>
            <a:r>
              <a:rPr lang="de-DE" dirty="0"/>
              <a:t> (MC)</a:t>
            </a:r>
          </a:p>
        </p:txBody>
      </p:sp>
      <p:sp>
        <p:nvSpPr>
          <p:cNvPr id="9" name="Rechteck 8"/>
          <p:cNvSpPr/>
          <p:nvPr/>
        </p:nvSpPr>
        <p:spPr>
          <a:xfrm>
            <a:off x="1179065" y="3983587"/>
            <a:ext cx="2984269" cy="4488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dirty="0" err="1"/>
              <a:t>Detector</a:t>
            </a:r>
            <a:r>
              <a:rPr lang="de-DE" dirty="0"/>
              <a:t> Response (MC)</a:t>
            </a:r>
          </a:p>
        </p:txBody>
      </p:sp>
      <p:sp>
        <p:nvSpPr>
          <p:cNvPr id="10" name="Rechteck 9"/>
          <p:cNvSpPr/>
          <p:nvPr/>
        </p:nvSpPr>
        <p:spPr>
          <a:xfrm>
            <a:off x="1179065" y="4825901"/>
            <a:ext cx="2971569" cy="4488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dirty="0" err="1"/>
              <a:t>Reconstruction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1179065" y="5641868"/>
            <a:ext cx="2984269" cy="4488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dirty="0"/>
              <a:t>Resolution 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7955943" y="2136824"/>
            <a:ext cx="2984269" cy="4488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dirty="0"/>
              <a:t>Photon Surrogate Model</a:t>
            </a:r>
          </a:p>
        </p:txBody>
      </p:sp>
      <p:sp>
        <p:nvSpPr>
          <p:cNvPr id="15" name="Rechteck 14"/>
          <p:cNvSpPr/>
          <p:nvPr/>
        </p:nvSpPr>
        <p:spPr>
          <a:xfrm>
            <a:off x="7955942" y="4185584"/>
            <a:ext cx="2984269" cy="4488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dirty="0"/>
              <a:t>Fisher Information</a:t>
            </a:r>
          </a:p>
        </p:txBody>
      </p:sp>
      <p:sp>
        <p:nvSpPr>
          <p:cNvPr id="16" name="Rechteck 15"/>
          <p:cNvSpPr/>
          <p:nvPr/>
        </p:nvSpPr>
        <p:spPr>
          <a:xfrm>
            <a:off x="7955942" y="5641867"/>
            <a:ext cx="2984269" cy="44888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dirty="0"/>
              <a:t>Resolution </a:t>
            </a:r>
            <a:r>
              <a:rPr lang="de-DE" dirty="0" err="1"/>
              <a:t>Functions</a:t>
            </a:r>
            <a:endParaRPr lang="de-DE" dirty="0"/>
          </a:p>
        </p:txBody>
      </p:sp>
      <p:sp>
        <p:nvSpPr>
          <p:cNvPr id="40" name="Pfeil nach unten 39"/>
          <p:cNvSpPr/>
          <p:nvPr/>
        </p:nvSpPr>
        <p:spPr>
          <a:xfrm>
            <a:off x="2537849" y="1880544"/>
            <a:ext cx="266700" cy="351458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42" name="Pfeil nach unten 41"/>
          <p:cNvSpPr/>
          <p:nvPr/>
        </p:nvSpPr>
        <p:spPr>
          <a:xfrm>
            <a:off x="2531499" y="2719876"/>
            <a:ext cx="266700" cy="351458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43" name="Pfeil nach unten 42"/>
          <p:cNvSpPr/>
          <p:nvPr/>
        </p:nvSpPr>
        <p:spPr>
          <a:xfrm>
            <a:off x="2523183" y="3605842"/>
            <a:ext cx="266700" cy="351458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44" name="Pfeil nach unten 43"/>
          <p:cNvSpPr/>
          <p:nvPr/>
        </p:nvSpPr>
        <p:spPr>
          <a:xfrm>
            <a:off x="2537849" y="4477000"/>
            <a:ext cx="266700" cy="351458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45" name="Pfeil nach unten 44"/>
          <p:cNvSpPr/>
          <p:nvPr/>
        </p:nvSpPr>
        <p:spPr>
          <a:xfrm>
            <a:off x="2531499" y="5295123"/>
            <a:ext cx="266700" cy="351458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46" name="Pfeil nach unten 45"/>
          <p:cNvSpPr/>
          <p:nvPr/>
        </p:nvSpPr>
        <p:spPr>
          <a:xfrm>
            <a:off x="9288334" y="2658734"/>
            <a:ext cx="266700" cy="1395703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47" name="Pfeil nach unten 46"/>
          <p:cNvSpPr/>
          <p:nvPr/>
        </p:nvSpPr>
        <p:spPr>
          <a:xfrm>
            <a:off x="9288334" y="4668087"/>
            <a:ext cx="266700" cy="904883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3783C24-D025-CD23-D5D1-69AAB4EB2D1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F1772-6ACE-5E27-AD84-341729D7F7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11</a:t>
            </a:fld>
            <a:endParaRPr lang="en-US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190FC5C-BD0B-AEA5-B0F8-FEF390E65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4794960" y="2507267"/>
            <a:ext cx="2518010" cy="1888509"/>
          </a:xfrm>
          <a:prstGeom prst="rect">
            <a:avLst/>
          </a:prstGeom>
        </p:spPr>
      </p:pic>
      <p:sp>
        <p:nvSpPr>
          <p:cNvPr id="4" name="Pfeil nach unten 39">
            <a:extLst>
              <a:ext uri="{FF2B5EF4-FFF2-40B4-BE49-F238E27FC236}">
                <a16:creationId xmlns:a16="http://schemas.microsoft.com/office/drawing/2014/main" id="{3C9C3386-FB6F-7BDC-E76E-260DBC501742}"/>
              </a:ext>
            </a:extLst>
          </p:cNvPr>
          <p:cNvSpPr/>
          <p:nvPr/>
        </p:nvSpPr>
        <p:spPr>
          <a:xfrm rot="5400000">
            <a:off x="4394604" y="3151240"/>
            <a:ext cx="266700" cy="351458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8" name="Pfeil nach unten 39">
            <a:extLst>
              <a:ext uri="{FF2B5EF4-FFF2-40B4-BE49-F238E27FC236}">
                <a16:creationId xmlns:a16="http://schemas.microsoft.com/office/drawing/2014/main" id="{6248F6E6-30EF-10A7-BC3A-E630CF06F1C0}"/>
              </a:ext>
            </a:extLst>
          </p:cNvPr>
          <p:cNvSpPr/>
          <p:nvPr/>
        </p:nvSpPr>
        <p:spPr>
          <a:xfrm rot="16200000">
            <a:off x="7510450" y="3180856"/>
            <a:ext cx="266700" cy="351458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9" name="Pfeil: nach oben gebogen 18">
            <a:extLst>
              <a:ext uri="{FF2B5EF4-FFF2-40B4-BE49-F238E27FC236}">
                <a16:creationId xmlns:a16="http://schemas.microsoft.com/office/drawing/2014/main" id="{0774E27A-9D16-4266-E296-4D0EEB3BDB85}"/>
              </a:ext>
            </a:extLst>
          </p:cNvPr>
          <p:cNvSpPr/>
          <p:nvPr/>
        </p:nvSpPr>
        <p:spPr bwMode="auto">
          <a:xfrm>
            <a:off x="4352225" y="4432475"/>
            <a:ext cx="1271503" cy="1512596"/>
          </a:xfrm>
          <a:prstGeom prst="bentUpArrow">
            <a:avLst>
              <a:gd name="adj1" fmla="val 14004"/>
              <a:gd name="adj2" fmla="val 17044"/>
              <a:gd name="adj3" fmla="val 2381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Pfeil: nach oben gebogen 19">
            <a:extLst>
              <a:ext uri="{FF2B5EF4-FFF2-40B4-BE49-F238E27FC236}">
                <a16:creationId xmlns:a16="http://schemas.microsoft.com/office/drawing/2014/main" id="{0F27C354-7F95-4BDF-C524-5707E25C08F8}"/>
              </a:ext>
            </a:extLst>
          </p:cNvPr>
          <p:cNvSpPr/>
          <p:nvPr/>
        </p:nvSpPr>
        <p:spPr bwMode="auto">
          <a:xfrm flipH="1">
            <a:off x="6522371" y="4432474"/>
            <a:ext cx="1271503" cy="1512596"/>
          </a:xfrm>
          <a:prstGeom prst="bentUpArrow">
            <a:avLst>
              <a:gd name="adj1" fmla="val 14004"/>
              <a:gd name="adj2" fmla="val 17044"/>
              <a:gd name="adj3" fmla="val 2381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42452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F158ABA-CAA5-E7CE-EFCD-0DE55CC84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8" y="302400"/>
            <a:ext cx="8043790" cy="609398"/>
          </a:xfrm>
        </p:spPr>
        <p:txBody>
          <a:bodyPr/>
          <a:lstStyle/>
          <a:p>
            <a:r>
              <a:rPr lang="en-GB" sz="4400" dirty="0">
                <a:latin typeface="FAUSans Office"/>
              </a:rPr>
              <a:t>Surrogate for Neutrino Telescopes</a:t>
            </a:r>
            <a:endParaRPr lang="en-DE" sz="4400" dirty="0">
              <a:latin typeface="FAUSans Office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9D0A6FDB-DF85-395F-E88A-24C61EC7F737}"/>
              </a:ext>
            </a:extLst>
          </p:cNvPr>
          <p:cNvCxnSpPr>
            <a:cxnSpLocks/>
          </p:cNvCxnSpPr>
          <p:nvPr/>
        </p:nvCxnSpPr>
        <p:spPr bwMode="auto">
          <a:xfrm rot="2028504" flipV="1">
            <a:off x="870769" y="3128315"/>
            <a:ext cx="1181779" cy="665748"/>
          </a:xfrm>
          <a:prstGeom prst="straightConnector1">
            <a:avLst/>
          </a:prstGeom>
          <a:ln w="41275">
            <a:solidFill>
              <a:schemeClr val="accent3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afik 25" descr="Ein Bild, das Licht, Lampe enthält.&#10;&#10;Automatisch generierte Beschreibung">
            <a:extLst>
              <a:ext uri="{FF2B5EF4-FFF2-40B4-BE49-F238E27FC236}">
                <a16:creationId xmlns:a16="http://schemas.microsoft.com/office/drawing/2014/main" id="{5C5C8E49-1C32-8987-A3EE-6601D99C8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46981" y="2213461"/>
            <a:ext cx="1192094" cy="2682212"/>
          </a:xfrm>
          <a:prstGeom prst="rect">
            <a:avLst/>
          </a:prstGeom>
        </p:spPr>
      </p:pic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360A3594-B558-4505-1897-86008A9A0634}"/>
              </a:ext>
            </a:extLst>
          </p:cNvPr>
          <p:cNvGrpSpPr/>
          <p:nvPr/>
        </p:nvGrpSpPr>
        <p:grpSpPr>
          <a:xfrm rot="14361">
            <a:off x="2158908" y="2969786"/>
            <a:ext cx="2742878" cy="1208366"/>
            <a:chOff x="1186011" y="3237288"/>
            <a:chExt cx="2742878" cy="1208366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D3F513C-3820-609B-3E58-24BFE7B27764}"/>
                </a:ext>
              </a:extLst>
            </p:cNvPr>
            <p:cNvSpPr/>
            <p:nvPr/>
          </p:nvSpPr>
          <p:spPr bwMode="auto">
            <a:xfrm>
              <a:off x="1186011" y="3237288"/>
              <a:ext cx="2246786" cy="1153065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  <a:latin typeface="FAUSans Office"/>
              </a:endParaRPr>
            </a:p>
          </p:txBody>
        </p: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C811E43C-8EF4-08F9-8C2C-C1BB2B311C0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255947" y="3502932"/>
              <a:ext cx="447675" cy="271643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8905906E-72F8-20AD-464D-3996F17527A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338548" y="3364741"/>
              <a:ext cx="365074" cy="350213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B389681B-1442-779F-90C3-29541B5107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55947" y="3714953"/>
              <a:ext cx="674834" cy="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7A45B439-1365-74A4-4AD2-8D99220168C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703622" y="3714953"/>
              <a:ext cx="309760" cy="197734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3CA5C02E-2524-1708-FB7C-AB2B7386608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930780" y="3510076"/>
              <a:ext cx="433207" cy="197734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93249E12-89FD-41CF-45AF-91D859CEFA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930780" y="3683998"/>
              <a:ext cx="509407" cy="2381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5C5DD399-5905-2D11-8EC4-A5AF3B5851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30780" y="3732858"/>
              <a:ext cx="504825" cy="8096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263962D2-6387-EA9C-BB25-F8E1BFA1A2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93363" y="3736424"/>
              <a:ext cx="362671" cy="382520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>
              <a:extLst>
                <a:ext uri="{FF2B5EF4-FFF2-40B4-BE49-F238E27FC236}">
                  <a16:creationId xmlns:a16="http://schemas.microsoft.com/office/drawing/2014/main" id="{C3894210-50F3-1A24-B39D-391B706A80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85572" y="3725262"/>
              <a:ext cx="935536" cy="421636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F1854B87-762C-5C8A-45F8-D4E9F32194D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02971" y="3761964"/>
              <a:ext cx="1176513" cy="22696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>
              <a:extLst>
                <a:ext uri="{FF2B5EF4-FFF2-40B4-BE49-F238E27FC236}">
                  <a16:creationId xmlns:a16="http://schemas.microsoft.com/office/drawing/2014/main" id="{07DE809E-33A0-7B2C-8764-29A2D3B1131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338548" y="3397817"/>
              <a:ext cx="1346149" cy="290354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ED6D9CAF-8A06-BA2F-D080-CF78281ABED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48243" y="3474017"/>
              <a:ext cx="1012654" cy="242933"/>
            </a:xfrm>
            <a:prstGeom prst="straightConnector1">
              <a:avLst/>
            </a:prstGeom>
            <a:ln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>
              <a:extLst>
                <a:ext uri="{FF2B5EF4-FFF2-40B4-BE49-F238E27FC236}">
                  <a16:creationId xmlns:a16="http://schemas.microsoft.com/office/drawing/2014/main" id="{C0E15066-98A9-3EC1-EDC0-1E5D700E32D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285636" y="3239845"/>
              <a:ext cx="1149969" cy="540061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24">
              <a:extLst>
                <a:ext uri="{FF2B5EF4-FFF2-40B4-BE49-F238E27FC236}">
                  <a16:creationId xmlns:a16="http://schemas.microsoft.com/office/drawing/2014/main" id="{515EE052-3156-48AD-EB1E-4EF348C147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02971" y="3761964"/>
              <a:ext cx="1208834" cy="63095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0BAB2A80-ED77-F060-019B-A3121EEE88E1}"/>
                </a:ext>
              </a:extLst>
            </p:cNvPr>
            <p:cNvSpPr/>
            <p:nvPr/>
          </p:nvSpPr>
          <p:spPr bwMode="auto">
            <a:xfrm>
              <a:off x="2291708" y="4216233"/>
              <a:ext cx="577850" cy="52392"/>
            </a:xfrm>
            <a:custGeom>
              <a:avLst/>
              <a:gdLst>
                <a:gd name="connsiteX0" fmla="*/ 0 w 1155700"/>
                <a:gd name="connsiteY0" fmla="*/ 104784 h 104784"/>
                <a:gd name="connsiteX1" fmla="*/ 98425 w 1155700"/>
                <a:gd name="connsiteY1" fmla="*/ 9534 h 104784"/>
                <a:gd name="connsiteX2" fmla="*/ 180975 w 1155700"/>
                <a:gd name="connsiteY2" fmla="*/ 98434 h 104784"/>
                <a:gd name="connsiteX3" fmla="*/ 282575 w 1155700"/>
                <a:gd name="connsiteY3" fmla="*/ 6359 h 104784"/>
                <a:gd name="connsiteX4" fmla="*/ 384175 w 1155700"/>
                <a:gd name="connsiteY4" fmla="*/ 92084 h 104784"/>
                <a:gd name="connsiteX5" fmla="*/ 485775 w 1155700"/>
                <a:gd name="connsiteY5" fmla="*/ 9 h 104784"/>
                <a:gd name="connsiteX6" fmla="*/ 584200 w 1155700"/>
                <a:gd name="connsiteY6" fmla="*/ 92084 h 104784"/>
                <a:gd name="connsiteX7" fmla="*/ 692150 w 1155700"/>
                <a:gd name="connsiteY7" fmla="*/ 9 h 104784"/>
                <a:gd name="connsiteX8" fmla="*/ 796925 w 1155700"/>
                <a:gd name="connsiteY8" fmla="*/ 88909 h 104784"/>
                <a:gd name="connsiteX9" fmla="*/ 923925 w 1155700"/>
                <a:gd name="connsiteY9" fmla="*/ 9 h 104784"/>
                <a:gd name="connsiteX10" fmla="*/ 1009650 w 1155700"/>
                <a:gd name="connsiteY10" fmla="*/ 95259 h 104784"/>
                <a:gd name="connsiteX11" fmla="*/ 1101725 w 1155700"/>
                <a:gd name="connsiteY11" fmla="*/ 34934 h 104784"/>
                <a:gd name="connsiteX12" fmla="*/ 1155700 w 1155700"/>
                <a:gd name="connsiteY12" fmla="*/ 38109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700" h="104784">
                  <a:moveTo>
                    <a:pt x="0" y="104784"/>
                  </a:moveTo>
                  <a:cubicBezTo>
                    <a:pt x="34131" y="57688"/>
                    <a:pt x="68263" y="10592"/>
                    <a:pt x="98425" y="9534"/>
                  </a:cubicBezTo>
                  <a:cubicBezTo>
                    <a:pt x="128587" y="8476"/>
                    <a:pt x="150283" y="98963"/>
                    <a:pt x="180975" y="98434"/>
                  </a:cubicBezTo>
                  <a:cubicBezTo>
                    <a:pt x="211667" y="97905"/>
                    <a:pt x="248708" y="7417"/>
                    <a:pt x="282575" y="6359"/>
                  </a:cubicBezTo>
                  <a:cubicBezTo>
                    <a:pt x="316442" y="5301"/>
                    <a:pt x="350308" y="93142"/>
                    <a:pt x="384175" y="92084"/>
                  </a:cubicBezTo>
                  <a:cubicBezTo>
                    <a:pt x="418042" y="91026"/>
                    <a:pt x="452438" y="9"/>
                    <a:pt x="485775" y="9"/>
                  </a:cubicBezTo>
                  <a:cubicBezTo>
                    <a:pt x="519112" y="9"/>
                    <a:pt x="549804" y="92084"/>
                    <a:pt x="584200" y="92084"/>
                  </a:cubicBezTo>
                  <a:cubicBezTo>
                    <a:pt x="618596" y="92084"/>
                    <a:pt x="656696" y="538"/>
                    <a:pt x="692150" y="9"/>
                  </a:cubicBezTo>
                  <a:cubicBezTo>
                    <a:pt x="727604" y="-520"/>
                    <a:pt x="758296" y="88909"/>
                    <a:pt x="796925" y="88909"/>
                  </a:cubicBezTo>
                  <a:cubicBezTo>
                    <a:pt x="835554" y="88909"/>
                    <a:pt x="888471" y="-1049"/>
                    <a:pt x="923925" y="9"/>
                  </a:cubicBezTo>
                  <a:cubicBezTo>
                    <a:pt x="959379" y="1067"/>
                    <a:pt x="980017" y="89438"/>
                    <a:pt x="1009650" y="95259"/>
                  </a:cubicBezTo>
                  <a:cubicBezTo>
                    <a:pt x="1039283" y="101080"/>
                    <a:pt x="1077383" y="44459"/>
                    <a:pt x="1101725" y="34934"/>
                  </a:cubicBezTo>
                  <a:cubicBezTo>
                    <a:pt x="1126067" y="25409"/>
                    <a:pt x="1140883" y="31759"/>
                    <a:pt x="1155700" y="38109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FAUSans Office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5FC99CC0-85B3-0C61-613B-21BF9F47C934}"/>
                </a:ext>
              </a:extLst>
            </p:cNvPr>
            <p:cNvSpPr/>
            <p:nvPr/>
          </p:nvSpPr>
          <p:spPr bwMode="auto">
            <a:xfrm>
              <a:off x="2580633" y="4042113"/>
              <a:ext cx="577850" cy="52392"/>
            </a:xfrm>
            <a:custGeom>
              <a:avLst/>
              <a:gdLst>
                <a:gd name="connsiteX0" fmla="*/ 0 w 1155700"/>
                <a:gd name="connsiteY0" fmla="*/ 104784 h 104784"/>
                <a:gd name="connsiteX1" fmla="*/ 98425 w 1155700"/>
                <a:gd name="connsiteY1" fmla="*/ 9534 h 104784"/>
                <a:gd name="connsiteX2" fmla="*/ 180975 w 1155700"/>
                <a:gd name="connsiteY2" fmla="*/ 98434 h 104784"/>
                <a:gd name="connsiteX3" fmla="*/ 282575 w 1155700"/>
                <a:gd name="connsiteY3" fmla="*/ 6359 h 104784"/>
                <a:gd name="connsiteX4" fmla="*/ 384175 w 1155700"/>
                <a:gd name="connsiteY4" fmla="*/ 92084 h 104784"/>
                <a:gd name="connsiteX5" fmla="*/ 485775 w 1155700"/>
                <a:gd name="connsiteY5" fmla="*/ 9 h 104784"/>
                <a:gd name="connsiteX6" fmla="*/ 584200 w 1155700"/>
                <a:gd name="connsiteY6" fmla="*/ 92084 h 104784"/>
                <a:gd name="connsiteX7" fmla="*/ 692150 w 1155700"/>
                <a:gd name="connsiteY7" fmla="*/ 9 h 104784"/>
                <a:gd name="connsiteX8" fmla="*/ 796925 w 1155700"/>
                <a:gd name="connsiteY8" fmla="*/ 88909 h 104784"/>
                <a:gd name="connsiteX9" fmla="*/ 923925 w 1155700"/>
                <a:gd name="connsiteY9" fmla="*/ 9 h 104784"/>
                <a:gd name="connsiteX10" fmla="*/ 1009650 w 1155700"/>
                <a:gd name="connsiteY10" fmla="*/ 95259 h 104784"/>
                <a:gd name="connsiteX11" fmla="*/ 1101725 w 1155700"/>
                <a:gd name="connsiteY11" fmla="*/ 34934 h 104784"/>
                <a:gd name="connsiteX12" fmla="*/ 1155700 w 1155700"/>
                <a:gd name="connsiteY12" fmla="*/ 38109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700" h="104784">
                  <a:moveTo>
                    <a:pt x="0" y="104784"/>
                  </a:moveTo>
                  <a:cubicBezTo>
                    <a:pt x="34131" y="57688"/>
                    <a:pt x="68263" y="10592"/>
                    <a:pt x="98425" y="9534"/>
                  </a:cubicBezTo>
                  <a:cubicBezTo>
                    <a:pt x="128587" y="8476"/>
                    <a:pt x="150283" y="98963"/>
                    <a:pt x="180975" y="98434"/>
                  </a:cubicBezTo>
                  <a:cubicBezTo>
                    <a:pt x="211667" y="97905"/>
                    <a:pt x="248708" y="7417"/>
                    <a:pt x="282575" y="6359"/>
                  </a:cubicBezTo>
                  <a:cubicBezTo>
                    <a:pt x="316442" y="5301"/>
                    <a:pt x="350308" y="93142"/>
                    <a:pt x="384175" y="92084"/>
                  </a:cubicBezTo>
                  <a:cubicBezTo>
                    <a:pt x="418042" y="91026"/>
                    <a:pt x="452438" y="9"/>
                    <a:pt x="485775" y="9"/>
                  </a:cubicBezTo>
                  <a:cubicBezTo>
                    <a:pt x="519112" y="9"/>
                    <a:pt x="549804" y="92084"/>
                    <a:pt x="584200" y="92084"/>
                  </a:cubicBezTo>
                  <a:cubicBezTo>
                    <a:pt x="618596" y="92084"/>
                    <a:pt x="656696" y="538"/>
                    <a:pt x="692150" y="9"/>
                  </a:cubicBezTo>
                  <a:cubicBezTo>
                    <a:pt x="727604" y="-520"/>
                    <a:pt x="758296" y="88909"/>
                    <a:pt x="796925" y="88909"/>
                  </a:cubicBezTo>
                  <a:cubicBezTo>
                    <a:pt x="835554" y="88909"/>
                    <a:pt x="888471" y="-1049"/>
                    <a:pt x="923925" y="9"/>
                  </a:cubicBezTo>
                  <a:cubicBezTo>
                    <a:pt x="959379" y="1067"/>
                    <a:pt x="980017" y="89438"/>
                    <a:pt x="1009650" y="95259"/>
                  </a:cubicBezTo>
                  <a:cubicBezTo>
                    <a:pt x="1039283" y="101080"/>
                    <a:pt x="1077383" y="44459"/>
                    <a:pt x="1101725" y="34934"/>
                  </a:cubicBezTo>
                  <a:cubicBezTo>
                    <a:pt x="1126067" y="25409"/>
                    <a:pt x="1140883" y="31759"/>
                    <a:pt x="1155700" y="38109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FAUSans Office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A51A5C0F-95C8-C114-261A-1CAE81588F3F}"/>
                </a:ext>
              </a:extLst>
            </p:cNvPr>
            <p:cNvSpPr/>
            <p:nvPr/>
          </p:nvSpPr>
          <p:spPr bwMode="auto">
            <a:xfrm>
              <a:off x="2524471" y="4393262"/>
              <a:ext cx="577850" cy="52392"/>
            </a:xfrm>
            <a:custGeom>
              <a:avLst/>
              <a:gdLst>
                <a:gd name="connsiteX0" fmla="*/ 0 w 1155700"/>
                <a:gd name="connsiteY0" fmla="*/ 104784 h 104784"/>
                <a:gd name="connsiteX1" fmla="*/ 98425 w 1155700"/>
                <a:gd name="connsiteY1" fmla="*/ 9534 h 104784"/>
                <a:gd name="connsiteX2" fmla="*/ 180975 w 1155700"/>
                <a:gd name="connsiteY2" fmla="*/ 98434 h 104784"/>
                <a:gd name="connsiteX3" fmla="*/ 282575 w 1155700"/>
                <a:gd name="connsiteY3" fmla="*/ 6359 h 104784"/>
                <a:gd name="connsiteX4" fmla="*/ 384175 w 1155700"/>
                <a:gd name="connsiteY4" fmla="*/ 92084 h 104784"/>
                <a:gd name="connsiteX5" fmla="*/ 485775 w 1155700"/>
                <a:gd name="connsiteY5" fmla="*/ 9 h 104784"/>
                <a:gd name="connsiteX6" fmla="*/ 584200 w 1155700"/>
                <a:gd name="connsiteY6" fmla="*/ 92084 h 104784"/>
                <a:gd name="connsiteX7" fmla="*/ 692150 w 1155700"/>
                <a:gd name="connsiteY7" fmla="*/ 9 h 104784"/>
                <a:gd name="connsiteX8" fmla="*/ 796925 w 1155700"/>
                <a:gd name="connsiteY8" fmla="*/ 88909 h 104784"/>
                <a:gd name="connsiteX9" fmla="*/ 923925 w 1155700"/>
                <a:gd name="connsiteY9" fmla="*/ 9 h 104784"/>
                <a:gd name="connsiteX10" fmla="*/ 1009650 w 1155700"/>
                <a:gd name="connsiteY10" fmla="*/ 95259 h 104784"/>
                <a:gd name="connsiteX11" fmla="*/ 1101725 w 1155700"/>
                <a:gd name="connsiteY11" fmla="*/ 34934 h 104784"/>
                <a:gd name="connsiteX12" fmla="*/ 1155700 w 1155700"/>
                <a:gd name="connsiteY12" fmla="*/ 38109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700" h="104784">
                  <a:moveTo>
                    <a:pt x="0" y="104784"/>
                  </a:moveTo>
                  <a:cubicBezTo>
                    <a:pt x="34131" y="57688"/>
                    <a:pt x="68263" y="10592"/>
                    <a:pt x="98425" y="9534"/>
                  </a:cubicBezTo>
                  <a:cubicBezTo>
                    <a:pt x="128587" y="8476"/>
                    <a:pt x="150283" y="98963"/>
                    <a:pt x="180975" y="98434"/>
                  </a:cubicBezTo>
                  <a:cubicBezTo>
                    <a:pt x="211667" y="97905"/>
                    <a:pt x="248708" y="7417"/>
                    <a:pt x="282575" y="6359"/>
                  </a:cubicBezTo>
                  <a:cubicBezTo>
                    <a:pt x="316442" y="5301"/>
                    <a:pt x="350308" y="93142"/>
                    <a:pt x="384175" y="92084"/>
                  </a:cubicBezTo>
                  <a:cubicBezTo>
                    <a:pt x="418042" y="91026"/>
                    <a:pt x="452438" y="9"/>
                    <a:pt x="485775" y="9"/>
                  </a:cubicBezTo>
                  <a:cubicBezTo>
                    <a:pt x="519112" y="9"/>
                    <a:pt x="549804" y="92084"/>
                    <a:pt x="584200" y="92084"/>
                  </a:cubicBezTo>
                  <a:cubicBezTo>
                    <a:pt x="618596" y="92084"/>
                    <a:pt x="656696" y="538"/>
                    <a:pt x="692150" y="9"/>
                  </a:cubicBezTo>
                  <a:cubicBezTo>
                    <a:pt x="727604" y="-520"/>
                    <a:pt x="758296" y="88909"/>
                    <a:pt x="796925" y="88909"/>
                  </a:cubicBezTo>
                  <a:cubicBezTo>
                    <a:pt x="835554" y="88909"/>
                    <a:pt x="888471" y="-1049"/>
                    <a:pt x="923925" y="9"/>
                  </a:cubicBezTo>
                  <a:cubicBezTo>
                    <a:pt x="959379" y="1067"/>
                    <a:pt x="980017" y="89438"/>
                    <a:pt x="1009650" y="95259"/>
                  </a:cubicBezTo>
                  <a:cubicBezTo>
                    <a:pt x="1039283" y="101080"/>
                    <a:pt x="1077383" y="44459"/>
                    <a:pt x="1101725" y="34934"/>
                  </a:cubicBezTo>
                  <a:cubicBezTo>
                    <a:pt x="1126067" y="25409"/>
                    <a:pt x="1140883" y="31759"/>
                    <a:pt x="1155700" y="38109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FAUSans Office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98AFCD35-7303-DCB8-79D6-086D41C0B078}"/>
                </a:ext>
              </a:extLst>
            </p:cNvPr>
            <p:cNvSpPr/>
            <p:nvPr/>
          </p:nvSpPr>
          <p:spPr bwMode="auto">
            <a:xfrm>
              <a:off x="2687275" y="3888003"/>
              <a:ext cx="577850" cy="52392"/>
            </a:xfrm>
            <a:custGeom>
              <a:avLst/>
              <a:gdLst>
                <a:gd name="connsiteX0" fmla="*/ 0 w 1155700"/>
                <a:gd name="connsiteY0" fmla="*/ 104784 h 104784"/>
                <a:gd name="connsiteX1" fmla="*/ 98425 w 1155700"/>
                <a:gd name="connsiteY1" fmla="*/ 9534 h 104784"/>
                <a:gd name="connsiteX2" fmla="*/ 180975 w 1155700"/>
                <a:gd name="connsiteY2" fmla="*/ 98434 h 104784"/>
                <a:gd name="connsiteX3" fmla="*/ 282575 w 1155700"/>
                <a:gd name="connsiteY3" fmla="*/ 6359 h 104784"/>
                <a:gd name="connsiteX4" fmla="*/ 384175 w 1155700"/>
                <a:gd name="connsiteY4" fmla="*/ 92084 h 104784"/>
                <a:gd name="connsiteX5" fmla="*/ 485775 w 1155700"/>
                <a:gd name="connsiteY5" fmla="*/ 9 h 104784"/>
                <a:gd name="connsiteX6" fmla="*/ 584200 w 1155700"/>
                <a:gd name="connsiteY6" fmla="*/ 92084 h 104784"/>
                <a:gd name="connsiteX7" fmla="*/ 692150 w 1155700"/>
                <a:gd name="connsiteY7" fmla="*/ 9 h 104784"/>
                <a:gd name="connsiteX8" fmla="*/ 796925 w 1155700"/>
                <a:gd name="connsiteY8" fmla="*/ 88909 h 104784"/>
                <a:gd name="connsiteX9" fmla="*/ 923925 w 1155700"/>
                <a:gd name="connsiteY9" fmla="*/ 9 h 104784"/>
                <a:gd name="connsiteX10" fmla="*/ 1009650 w 1155700"/>
                <a:gd name="connsiteY10" fmla="*/ 95259 h 104784"/>
                <a:gd name="connsiteX11" fmla="*/ 1101725 w 1155700"/>
                <a:gd name="connsiteY11" fmla="*/ 34934 h 104784"/>
                <a:gd name="connsiteX12" fmla="*/ 1155700 w 1155700"/>
                <a:gd name="connsiteY12" fmla="*/ 38109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700" h="104784">
                  <a:moveTo>
                    <a:pt x="0" y="104784"/>
                  </a:moveTo>
                  <a:cubicBezTo>
                    <a:pt x="34131" y="57688"/>
                    <a:pt x="68263" y="10592"/>
                    <a:pt x="98425" y="9534"/>
                  </a:cubicBezTo>
                  <a:cubicBezTo>
                    <a:pt x="128587" y="8476"/>
                    <a:pt x="150283" y="98963"/>
                    <a:pt x="180975" y="98434"/>
                  </a:cubicBezTo>
                  <a:cubicBezTo>
                    <a:pt x="211667" y="97905"/>
                    <a:pt x="248708" y="7417"/>
                    <a:pt x="282575" y="6359"/>
                  </a:cubicBezTo>
                  <a:cubicBezTo>
                    <a:pt x="316442" y="5301"/>
                    <a:pt x="350308" y="93142"/>
                    <a:pt x="384175" y="92084"/>
                  </a:cubicBezTo>
                  <a:cubicBezTo>
                    <a:pt x="418042" y="91026"/>
                    <a:pt x="452438" y="9"/>
                    <a:pt x="485775" y="9"/>
                  </a:cubicBezTo>
                  <a:cubicBezTo>
                    <a:pt x="519112" y="9"/>
                    <a:pt x="549804" y="92084"/>
                    <a:pt x="584200" y="92084"/>
                  </a:cubicBezTo>
                  <a:cubicBezTo>
                    <a:pt x="618596" y="92084"/>
                    <a:pt x="656696" y="538"/>
                    <a:pt x="692150" y="9"/>
                  </a:cubicBezTo>
                  <a:cubicBezTo>
                    <a:pt x="727604" y="-520"/>
                    <a:pt x="758296" y="88909"/>
                    <a:pt x="796925" y="88909"/>
                  </a:cubicBezTo>
                  <a:cubicBezTo>
                    <a:pt x="835554" y="88909"/>
                    <a:pt x="888471" y="-1049"/>
                    <a:pt x="923925" y="9"/>
                  </a:cubicBezTo>
                  <a:cubicBezTo>
                    <a:pt x="959379" y="1067"/>
                    <a:pt x="980017" y="89438"/>
                    <a:pt x="1009650" y="95259"/>
                  </a:cubicBezTo>
                  <a:cubicBezTo>
                    <a:pt x="1039283" y="101080"/>
                    <a:pt x="1077383" y="44459"/>
                    <a:pt x="1101725" y="34934"/>
                  </a:cubicBezTo>
                  <a:cubicBezTo>
                    <a:pt x="1126067" y="25409"/>
                    <a:pt x="1140883" y="31759"/>
                    <a:pt x="1155700" y="38109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FAUSans Office"/>
              </a:endParaRPr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C7676DAF-BABA-77C3-DA8C-623FCB859BC3}"/>
                </a:ext>
              </a:extLst>
            </p:cNvPr>
            <p:cNvSpPr/>
            <p:nvPr/>
          </p:nvSpPr>
          <p:spPr bwMode="auto">
            <a:xfrm>
              <a:off x="2763475" y="3964203"/>
              <a:ext cx="577850" cy="52392"/>
            </a:xfrm>
            <a:custGeom>
              <a:avLst/>
              <a:gdLst>
                <a:gd name="connsiteX0" fmla="*/ 0 w 1155700"/>
                <a:gd name="connsiteY0" fmla="*/ 104784 h 104784"/>
                <a:gd name="connsiteX1" fmla="*/ 98425 w 1155700"/>
                <a:gd name="connsiteY1" fmla="*/ 9534 h 104784"/>
                <a:gd name="connsiteX2" fmla="*/ 180975 w 1155700"/>
                <a:gd name="connsiteY2" fmla="*/ 98434 h 104784"/>
                <a:gd name="connsiteX3" fmla="*/ 282575 w 1155700"/>
                <a:gd name="connsiteY3" fmla="*/ 6359 h 104784"/>
                <a:gd name="connsiteX4" fmla="*/ 384175 w 1155700"/>
                <a:gd name="connsiteY4" fmla="*/ 92084 h 104784"/>
                <a:gd name="connsiteX5" fmla="*/ 485775 w 1155700"/>
                <a:gd name="connsiteY5" fmla="*/ 9 h 104784"/>
                <a:gd name="connsiteX6" fmla="*/ 584200 w 1155700"/>
                <a:gd name="connsiteY6" fmla="*/ 92084 h 104784"/>
                <a:gd name="connsiteX7" fmla="*/ 692150 w 1155700"/>
                <a:gd name="connsiteY7" fmla="*/ 9 h 104784"/>
                <a:gd name="connsiteX8" fmla="*/ 796925 w 1155700"/>
                <a:gd name="connsiteY8" fmla="*/ 88909 h 104784"/>
                <a:gd name="connsiteX9" fmla="*/ 923925 w 1155700"/>
                <a:gd name="connsiteY9" fmla="*/ 9 h 104784"/>
                <a:gd name="connsiteX10" fmla="*/ 1009650 w 1155700"/>
                <a:gd name="connsiteY10" fmla="*/ 95259 h 104784"/>
                <a:gd name="connsiteX11" fmla="*/ 1101725 w 1155700"/>
                <a:gd name="connsiteY11" fmla="*/ 34934 h 104784"/>
                <a:gd name="connsiteX12" fmla="*/ 1155700 w 1155700"/>
                <a:gd name="connsiteY12" fmla="*/ 38109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700" h="104784">
                  <a:moveTo>
                    <a:pt x="0" y="104784"/>
                  </a:moveTo>
                  <a:cubicBezTo>
                    <a:pt x="34131" y="57688"/>
                    <a:pt x="68263" y="10592"/>
                    <a:pt x="98425" y="9534"/>
                  </a:cubicBezTo>
                  <a:cubicBezTo>
                    <a:pt x="128587" y="8476"/>
                    <a:pt x="150283" y="98963"/>
                    <a:pt x="180975" y="98434"/>
                  </a:cubicBezTo>
                  <a:cubicBezTo>
                    <a:pt x="211667" y="97905"/>
                    <a:pt x="248708" y="7417"/>
                    <a:pt x="282575" y="6359"/>
                  </a:cubicBezTo>
                  <a:cubicBezTo>
                    <a:pt x="316442" y="5301"/>
                    <a:pt x="350308" y="93142"/>
                    <a:pt x="384175" y="92084"/>
                  </a:cubicBezTo>
                  <a:cubicBezTo>
                    <a:pt x="418042" y="91026"/>
                    <a:pt x="452438" y="9"/>
                    <a:pt x="485775" y="9"/>
                  </a:cubicBezTo>
                  <a:cubicBezTo>
                    <a:pt x="519112" y="9"/>
                    <a:pt x="549804" y="92084"/>
                    <a:pt x="584200" y="92084"/>
                  </a:cubicBezTo>
                  <a:cubicBezTo>
                    <a:pt x="618596" y="92084"/>
                    <a:pt x="656696" y="538"/>
                    <a:pt x="692150" y="9"/>
                  </a:cubicBezTo>
                  <a:cubicBezTo>
                    <a:pt x="727604" y="-520"/>
                    <a:pt x="758296" y="88909"/>
                    <a:pt x="796925" y="88909"/>
                  </a:cubicBezTo>
                  <a:cubicBezTo>
                    <a:pt x="835554" y="88909"/>
                    <a:pt x="888471" y="-1049"/>
                    <a:pt x="923925" y="9"/>
                  </a:cubicBezTo>
                  <a:cubicBezTo>
                    <a:pt x="959379" y="1067"/>
                    <a:pt x="980017" y="89438"/>
                    <a:pt x="1009650" y="95259"/>
                  </a:cubicBezTo>
                  <a:cubicBezTo>
                    <a:pt x="1039283" y="101080"/>
                    <a:pt x="1077383" y="44459"/>
                    <a:pt x="1101725" y="34934"/>
                  </a:cubicBezTo>
                  <a:cubicBezTo>
                    <a:pt x="1126067" y="25409"/>
                    <a:pt x="1140883" y="31759"/>
                    <a:pt x="1155700" y="38109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FAUSans Office"/>
              </a:endParaRPr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B6C1E6D7-2326-C575-C6F9-AFD983FD9269}"/>
                </a:ext>
              </a:extLst>
            </p:cNvPr>
            <p:cNvSpPr/>
            <p:nvPr/>
          </p:nvSpPr>
          <p:spPr bwMode="auto">
            <a:xfrm>
              <a:off x="3118862" y="3611555"/>
              <a:ext cx="577850" cy="52392"/>
            </a:xfrm>
            <a:custGeom>
              <a:avLst/>
              <a:gdLst>
                <a:gd name="connsiteX0" fmla="*/ 0 w 1155700"/>
                <a:gd name="connsiteY0" fmla="*/ 104784 h 104784"/>
                <a:gd name="connsiteX1" fmla="*/ 98425 w 1155700"/>
                <a:gd name="connsiteY1" fmla="*/ 9534 h 104784"/>
                <a:gd name="connsiteX2" fmla="*/ 180975 w 1155700"/>
                <a:gd name="connsiteY2" fmla="*/ 98434 h 104784"/>
                <a:gd name="connsiteX3" fmla="*/ 282575 w 1155700"/>
                <a:gd name="connsiteY3" fmla="*/ 6359 h 104784"/>
                <a:gd name="connsiteX4" fmla="*/ 384175 w 1155700"/>
                <a:gd name="connsiteY4" fmla="*/ 92084 h 104784"/>
                <a:gd name="connsiteX5" fmla="*/ 485775 w 1155700"/>
                <a:gd name="connsiteY5" fmla="*/ 9 h 104784"/>
                <a:gd name="connsiteX6" fmla="*/ 584200 w 1155700"/>
                <a:gd name="connsiteY6" fmla="*/ 92084 h 104784"/>
                <a:gd name="connsiteX7" fmla="*/ 692150 w 1155700"/>
                <a:gd name="connsiteY7" fmla="*/ 9 h 104784"/>
                <a:gd name="connsiteX8" fmla="*/ 796925 w 1155700"/>
                <a:gd name="connsiteY8" fmla="*/ 88909 h 104784"/>
                <a:gd name="connsiteX9" fmla="*/ 923925 w 1155700"/>
                <a:gd name="connsiteY9" fmla="*/ 9 h 104784"/>
                <a:gd name="connsiteX10" fmla="*/ 1009650 w 1155700"/>
                <a:gd name="connsiteY10" fmla="*/ 95259 h 104784"/>
                <a:gd name="connsiteX11" fmla="*/ 1101725 w 1155700"/>
                <a:gd name="connsiteY11" fmla="*/ 34934 h 104784"/>
                <a:gd name="connsiteX12" fmla="*/ 1155700 w 1155700"/>
                <a:gd name="connsiteY12" fmla="*/ 38109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700" h="104784">
                  <a:moveTo>
                    <a:pt x="0" y="104784"/>
                  </a:moveTo>
                  <a:cubicBezTo>
                    <a:pt x="34131" y="57688"/>
                    <a:pt x="68263" y="10592"/>
                    <a:pt x="98425" y="9534"/>
                  </a:cubicBezTo>
                  <a:cubicBezTo>
                    <a:pt x="128587" y="8476"/>
                    <a:pt x="150283" y="98963"/>
                    <a:pt x="180975" y="98434"/>
                  </a:cubicBezTo>
                  <a:cubicBezTo>
                    <a:pt x="211667" y="97905"/>
                    <a:pt x="248708" y="7417"/>
                    <a:pt x="282575" y="6359"/>
                  </a:cubicBezTo>
                  <a:cubicBezTo>
                    <a:pt x="316442" y="5301"/>
                    <a:pt x="350308" y="93142"/>
                    <a:pt x="384175" y="92084"/>
                  </a:cubicBezTo>
                  <a:cubicBezTo>
                    <a:pt x="418042" y="91026"/>
                    <a:pt x="452438" y="9"/>
                    <a:pt x="485775" y="9"/>
                  </a:cubicBezTo>
                  <a:cubicBezTo>
                    <a:pt x="519112" y="9"/>
                    <a:pt x="549804" y="92084"/>
                    <a:pt x="584200" y="92084"/>
                  </a:cubicBezTo>
                  <a:cubicBezTo>
                    <a:pt x="618596" y="92084"/>
                    <a:pt x="656696" y="538"/>
                    <a:pt x="692150" y="9"/>
                  </a:cubicBezTo>
                  <a:cubicBezTo>
                    <a:pt x="727604" y="-520"/>
                    <a:pt x="758296" y="88909"/>
                    <a:pt x="796925" y="88909"/>
                  </a:cubicBezTo>
                  <a:cubicBezTo>
                    <a:pt x="835554" y="88909"/>
                    <a:pt x="888471" y="-1049"/>
                    <a:pt x="923925" y="9"/>
                  </a:cubicBezTo>
                  <a:cubicBezTo>
                    <a:pt x="959379" y="1067"/>
                    <a:pt x="980017" y="89438"/>
                    <a:pt x="1009650" y="95259"/>
                  </a:cubicBezTo>
                  <a:cubicBezTo>
                    <a:pt x="1039283" y="101080"/>
                    <a:pt x="1077383" y="44459"/>
                    <a:pt x="1101725" y="34934"/>
                  </a:cubicBezTo>
                  <a:cubicBezTo>
                    <a:pt x="1126067" y="25409"/>
                    <a:pt x="1140883" y="31759"/>
                    <a:pt x="1155700" y="38109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FAUSans Office"/>
              </a:endParaRPr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F80618F5-1282-4040-8632-43B047D42CB0}"/>
                </a:ext>
              </a:extLst>
            </p:cNvPr>
            <p:cNvSpPr/>
            <p:nvPr/>
          </p:nvSpPr>
          <p:spPr bwMode="auto">
            <a:xfrm>
              <a:off x="2627254" y="3563814"/>
              <a:ext cx="577850" cy="52392"/>
            </a:xfrm>
            <a:custGeom>
              <a:avLst/>
              <a:gdLst>
                <a:gd name="connsiteX0" fmla="*/ 0 w 1155700"/>
                <a:gd name="connsiteY0" fmla="*/ 104784 h 104784"/>
                <a:gd name="connsiteX1" fmla="*/ 98425 w 1155700"/>
                <a:gd name="connsiteY1" fmla="*/ 9534 h 104784"/>
                <a:gd name="connsiteX2" fmla="*/ 180975 w 1155700"/>
                <a:gd name="connsiteY2" fmla="*/ 98434 h 104784"/>
                <a:gd name="connsiteX3" fmla="*/ 282575 w 1155700"/>
                <a:gd name="connsiteY3" fmla="*/ 6359 h 104784"/>
                <a:gd name="connsiteX4" fmla="*/ 384175 w 1155700"/>
                <a:gd name="connsiteY4" fmla="*/ 92084 h 104784"/>
                <a:gd name="connsiteX5" fmla="*/ 485775 w 1155700"/>
                <a:gd name="connsiteY5" fmla="*/ 9 h 104784"/>
                <a:gd name="connsiteX6" fmla="*/ 584200 w 1155700"/>
                <a:gd name="connsiteY6" fmla="*/ 92084 h 104784"/>
                <a:gd name="connsiteX7" fmla="*/ 692150 w 1155700"/>
                <a:gd name="connsiteY7" fmla="*/ 9 h 104784"/>
                <a:gd name="connsiteX8" fmla="*/ 796925 w 1155700"/>
                <a:gd name="connsiteY8" fmla="*/ 88909 h 104784"/>
                <a:gd name="connsiteX9" fmla="*/ 923925 w 1155700"/>
                <a:gd name="connsiteY9" fmla="*/ 9 h 104784"/>
                <a:gd name="connsiteX10" fmla="*/ 1009650 w 1155700"/>
                <a:gd name="connsiteY10" fmla="*/ 95259 h 104784"/>
                <a:gd name="connsiteX11" fmla="*/ 1101725 w 1155700"/>
                <a:gd name="connsiteY11" fmla="*/ 34934 h 104784"/>
                <a:gd name="connsiteX12" fmla="*/ 1155700 w 1155700"/>
                <a:gd name="connsiteY12" fmla="*/ 38109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700" h="104784">
                  <a:moveTo>
                    <a:pt x="0" y="104784"/>
                  </a:moveTo>
                  <a:cubicBezTo>
                    <a:pt x="34131" y="57688"/>
                    <a:pt x="68263" y="10592"/>
                    <a:pt x="98425" y="9534"/>
                  </a:cubicBezTo>
                  <a:cubicBezTo>
                    <a:pt x="128587" y="8476"/>
                    <a:pt x="150283" y="98963"/>
                    <a:pt x="180975" y="98434"/>
                  </a:cubicBezTo>
                  <a:cubicBezTo>
                    <a:pt x="211667" y="97905"/>
                    <a:pt x="248708" y="7417"/>
                    <a:pt x="282575" y="6359"/>
                  </a:cubicBezTo>
                  <a:cubicBezTo>
                    <a:pt x="316442" y="5301"/>
                    <a:pt x="350308" y="93142"/>
                    <a:pt x="384175" y="92084"/>
                  </a:cubicBezTo>
                  <a:cubicBezTo>
                    <a:pt x="418042" y="91026"/>
                    <a:pt x="452438" y="9"/>
                    <a:pt x="485775" y="9"/>
                  </a:cubicBezTo>
                  <a:cubicBezTo>
                    <a:pt x="519112" y="9"/>
                    <a:pt x="549804" y="92084"/>
                    <a:pt x="584200" y="92084"/>
                  </a:cubicBezTo>
                  <a:cubicBezTo>
                    <a:pt x="618596" y="92084"/>
                    <a:pt x="656696" y="538"/>
                    <a:pt x="692150" y="9"/>
                  </a:cubicBezTo>
                  <a:cubicBezTo>
                    <a:pt x="727604" y="-520"/>
                    <a:pt x="758296" y="88909"/>
                    <a:pt x="796925" y="88909"/>
                  </a:cubicBezTo>
                  <a:cubicBezTo>
                    <a:pt x="835554" y="88909"/>
                    <a:pt x="888471" y="-1049"/>
                    <a:pt x="923925" y="9"/>
                  </a:cubicBezTo>
                  <a:cubicBezTo>
                    <a:pt x="959379" y="1067"/>
                    <a:pt x="980017" y="89438"/>
                    <a:pt x="1009650" y="95259"/>
                  </a:cubicBezTo>
                  <a:cubicBezTo>
                    <a:pt x="1039283" y="101080"/>
                    <a:pt x="1077383" y="44459"/>
                    <a:pt x="1101725" y="34934"/>
                  </a:cubicBezTo>
                  <a:cubicBezTo>
                    <a:pt x="1126067" y="25409"/>
                    <a:pt x="1140883" y="31759"/>
                    <a:pt x="1155700" y="38109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FAUSans Office"/>
              </a:endParaRPr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4A973C85-FB7F-469D-B7FF-FE34AD088B37}"/>
                </a:ext>
              </a:extLst>
            </p:cNvPr>
            <p:cNvSpPr/>
            <p:nvPr/>
          </p:nvSpPr>
          <p:spPr bwMode="auto">
            <a:xfrm>
              <a:off x="3351039" y="3818754"/>
              <a:ext cx="577850" cy="52392"/>
            </a:xfrm>
            <a:custGeom>
              <a:avLst/>
              <a:gdLst>
                <a:gd name="connsiteX0" fmla="*/ 0 w 1155700"/>
                <a:gd name="connsiteY0" fmla="*/ 104784 h 104784"/>
                <a:gd name="connsiteX1" fmla="*/ 98425 w 1155700"/>
                <a:gd name="connsiteY1" fmla="*/ 9534 h 104784"/>
                <a:gd name="connsiteX2" fmla="*/ 180975 w 1155700"/>
                <a:gd name="connsiteY2" fmla="*/ 98434 h 104784"/>
                <a:gd name="connsiteX3" fmla="*/ 282575 w 1155700"/>
                <a:gd name="connsiteY3" fmla="*/ 6359 h 104784"/>
                <a:gd name="connsiteX4" fmla="*/ 384175 w 1155700"/>
                <a:gd name="connsiteY4" fmla="*/ 92084 h 104784"/>
                <a:gd name="connsiteX5" fmla="*/ 485775 w 1155700"/>
                <a:gd name="connsiteY5" fmla="*/ 9 h 104784"/>
                <a:gd name="connsiteX6" fmla="*/ 584200 w 1155700"/>
                <a:gd name="connsiteY6" fmla="*/ 92084 h 104784"/>
                <a:gd name="connsiteX7" fmla="*/ 692150 w 1155700"/>
                <a:gd name="connsiteY7" fmla="*/ 9 h 104784"/>
                <a:gd name="connsiteX8" fmla="*/ 796925 w 1155700"/>
                <a:gd name="connsiteY8" fmla="*/ 88909 h 104784"/>
                <a:gd name="connsiteX9" fmla="*/ 923925 w 1155700"/>
                <a:gd name="connsiteY9" fmla="*/ 9 h 104784"/>
                <a:gd name="connsiteX10" fmla="*/ 1009650 w 1155700"/>
                <a:gd name="connsiteY10" fmla="*/ 95259 h 104784"/>
                <a:gd name="connsiteX11" fmla="*/ 1101725 w 1155700"/>
                <a:gd name="connsiteY11" fmla="*/ 34934 h 104784"/>
                <a:gd name="connsiteX12" fmla="*/ 1155700 w 1155700"/>
                <a:gd name="connsiteY12" fmla="*/ 38109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700" h="104784">
                  <a:moveTo>
                    <a:pt x="0" y="104784"/>
                  </a:moveTo>
                  <a:cubicBezTo>
                    <a:pt x="34131" y="57688"/>
                    <a:pt x="68263" y="10592"/>
                    <a:pt x="98425" y="9534"/>
                  </a:cubicBezTo>
                  <a:cubicBezTo>
                    <a:pt x="128587" y="8476"/>
                    <a:pt x="150283" y="98963"/>
                    <a:pt x="180975" y="98434"/>
                  </a:cubicBezTo>
                  <a:cubicBezTo>
                    <a:pt x="211667" y="97905"/>
                    <a:pt x="248708" y="7417"/>
                    <a:pt x="282575" y="6359"/>
                  </a:cubicBezTo>
                  <a:cubicBezTo>
                    <a:pt x="316442" y="5301"/>
                    <a:pt x="350308" y="93142"/>
                    <a:pt x="384175" y="92084"/>
                  </a:cubicBezTo>
                  <a:cubicBezTo>
                    <a:pt x="418042" y="91026"/>
                    <a:pt x="452438" y="9"/>
                    <a:pt x="485775" y="9"/>
                  </a:cubicBezTo>
                  <a:cubicBezTo>
                    <a:pt x="519112" y="9"/>
                    <a:pt x="549804" y="92084"/>
                    <a:pt x="584200" y="92084"/>
                  </a:cubicBezTo>
                  <a:cubicBezTo>
                    <a:pt x="618596" y="92084"/>
                    <a:pt x="656696" y="538"/>
                    <a:pt x="692150" y="9"/>
                  </a:cubicBezTo>
                  <a:cubicBezTo>
                    <a:pt x="727604" y="-520"/>
                    <a:pt x="758296" y="88909"/>
                    <a:pt x="796925" y="88909"/>
                  </a:cubicBezTo>
                  <a:cubicBezTo>
                    <a:pt x="835554" y="88909"/>
                    <a:pt x="888471" y="-1049"/>
                    <a:pt x="923925" y="9"/>
                  </a:cubicBezTo>
                  <a:cubicBezTo>
                    <a:pt x="959379" y="1067"/>
                    <a:pt x="980017" y="89438"/>
                    <a:pt x="1009650" y="95259"/>
                  </a:cubicBezTo>
                  <a:cubicBezTo>
                    <a:pt x="1039283" y="101080"/>
                    <a:pt x="1077383" y="44459"/>
                    <a:pt x="1101725" y="34934"/>
                  </a:cubicBezTo>
                  <a:cubicBezTo>
                    <a:pt x="1126067" y="25409"/>
                    <a:pt x="1140883" y="31759"/>
                    <a:pt x="1155700" y="38109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FAUSans Office"/>
              </a:endParaRPr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35720907-8286-9B71-EF2F-3A86211D7C1E}"/>
                </a:ext>
              </a:extLst>
            </p:cNvPr>
            <p:cNvSpPr/>
            <p:nvPr/>
          </p:nvSpPr>
          <p:spPr bwMode="auto">
            <a:xfrm>
              <a:off x="3252269" y="4097982"/>
              <a:ext cx="577850" cy="52392"/>
            </a:xfrm>
            <a:custGeom>
              <a:avLst/>
              <a:gdLst>
                <a:gd name="connsiteX0" fmla="*/ 0 w 1155700"/>
                <a:gd name="connsiteY0" fmla="*/ 104784 h 104784"/>
                <a:gd name="connsiteX1" fmla="*/ 98425 w 1155700"/>
                <a:gd name="connsiteY1" fmla="*/ 9534 h 104784"/>
                <a:gd name="connsiteX2" fmla="*/ 180975 w 1155700"/>
                <a:gd name="connsiteY2" fmla="*/ 98434 h 104784"/>
                <a:gd name="connsiteX3" fmla="*/ 282575 w 1155700"/>
                <a:gd name="connsiteY3" fmla="*/ 6359 h 104784"/>
                <a:gd name="connsiteX4" fmla="*/ 384175 w 1155700"/>
                <a:gd name="connsiteY4" fmla="*/ 92084 h 104784"/>
                <a:gd name="connsiteX5" fmla="*/ 485775 w 1155700"/>
                <a:gd name="connsiteY5" fmla="*/ 9 h 104784"/>
                <a:gd name="connsiteX6" fmla="*/ 584200 w 1155700"/>
                <a:gd name="connsiteY6" fmla="*/ 92084 h 104784"/>
                <a:gd name="connsiteX7" fmla="*/ 692150 w 1155700"/>
                <a:gd name="connsiteY7" fmla="*/ 9 h 104784"/>
                <a:gd name="connsiteX8" fmla="*/ 796925 w 1155700"/>
                <a:gd name="connsiteY8" fmla="*/ 88909 h 104784"/>
                <a:gd name="connsiteX9" fmla="*/ 923925 w 1155700"/>
                <a:gd name="connsiteY9" fmla="*/ 9 h 104784"/>
                <a:gd name="connsiteX10" fmla="*/ 1009650 w 1155700"/>
                <a:gd name="connsiteY10" fmla="*/ 95259 h 104784"/>
                <a:gd name="connsiteX11" fmla="*/ 1101725 w 1155700"/>
                <a:gd name="connsiteY11" fmla="*/ 34934 h 104784"/>
                <a:gd name="connsiteX12" fmla="*/ 1155700 w 1155700"/>
                <a:gd name="connsiteY12" fmla="*/ 38109 h 10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5700" h="104784">
                  <a:moveTo>
                    <a:pt x="0" y="104784"/>
                  </a:moveTo>
                  <a:cubicBezTo>
                    <a:pt x="34131" y="57688"/>
                    <a:pt x="68263" y="10592"/>
                    <a:pt x="98425" y="9534"/>
                  </a:cubicBezTo>
                  <a:cubicBezTo>
                    <a:pt x="128587" y="8476"/>
                    <a:pt x="150283" y="98963"/>
                    <a:pt x="180975" y="98434"/>
                  </a:cubicBezTo>
                  <a:cubicBezTo>
                    <a:pt x="211667" y="97905"/>
                    <a:pt x="248708" y="7417"/>
                    <a:pt x="282575" y="6359"/>
                  </a:cubicBezTo>
                  <a:cubicBezTo>
                    <a:pt x="316442" y="5301"/>
                    <a:pt x="350308" y="93142"/>
                    <a:pt x="384175" y="92084"/>
                  </a:cubicBezTo>
                  <a:cubicBezTo>
                    <a:pt x="418042" y="91026"/>
                    <a:pt x="452438" y="9"/>
                    <a:pt x="485775" y="9"/>
                  </a:cubicBezTo>
                  <a:cubicBezTo>
                    <a:pt x="519112" y="9"/>
                    <a:pt x="549804" y="92084"/>
                    <a:pt x="584200" y="92084"/>
                  </a:cubicBezTo>
                  <a:cubicBezTo>
                    <a:pt x="618596" y="92084"/>
                    <a:pt x="656696" y="538"/>
                    <a:pt x="692150" y="9"/>
                  </a:cubicBezTo>
                  <a:cubicBezTo>
                    <a:pt x="727604" y="-520"/>
                    <a:pt x="758296" y="88909"/>
                    <a:pt x="796925" y="88909"/>
                  </a:cubicBezTo>
                  <a:cubicBezTo>
                    <a:pt x="835554" y="88909"/>
                    <a:pt x="888471" y="-1049"/>
                    <a:pt x="923925" y="9"/>
                  </a:cubicBezTo>
                  <a:cubicBezTo>
                    <a:pt x="959379" y="1067"/>
                    <a:pt x="980017" y="89438"/>
                    <a:pt x="1009650" y="95259"/>
                  </a:cubicBezTo>
                  <a:cubicBezTo>
                    <a:pt x="1039283" y="101080"/>
                    <a:pt x="1077383" y="44459"/>
                    <a:pt x="1101725" y="34934"/>
                  </a:cubicBezTo>
                  <a:cubicBezTo>
                    <a:pt x="1126067" y="25409"/>
                    <a:pt x="1140883" y="31759"/>
                    <a:pt x="1155700" y="38109"/>
                  </a:cubicBezTo>
                </a:path>
              </a:pathLst>
            </a:custGeom>
            <a:noFill/>
            <a:ln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FAUSans Office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F8F5BC0B-CB8C-F76A-30D0-81C7AE123E46}"/>
                  </a:ext>
                </a:extLst>
              </p:cNvPr>
              <p:cNvSpPr txBox="1"/>
              <p:nvPr/>
            </p:nvSpPr>
            <p:spPr bwMode="auto">
              <a:xfrm>
                <a:off x="155549" y="3752366"/>
                <a:ext cx="1645226" cy="404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,…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  <a:latin typeface="FAUSans Office"/>
                </a:endParaRPr>
              </a:p>
            </p:txBody>
          </p:sp>
        </mc:Choice>
        <mc:Fallback xmlns=""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F8F5BC0B-CB8C-F76A-30D0-81C7AE123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5549" y="3752366"/>
                <a:ext cx="1645226" cy="4047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F4CFF634-CC56-415B-2CDE-D532DCD57363}"/>
                  </a:ext>
                </a:extLst>
              </p:cNvPr>
              <p:cNvSpPr txBox="1"/>
              <p:nvPr/>
            </p:nvSpPr>
            <p:spPr bwMode="auto">
              <a:xfrm>
                <a:off x="874571" y="2924116"/>
                <a:ext cx="25699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  <a:latin typeface="FAUSans Office"/>
                </a:endParaRPr>
              </a:p>
            </p:txBody>
          </p:sp>
        </mc:Choice>
        <mc:Fallback xmlns="">
          <p:sp>
            <p:nvSpPr>
              <p:cNvPr id="37" name="Textfeld 36">
                <a:extLst>
                  <a:ext uri="{FF2B5EF4-FFF2-40B4-BE49-F238E27FC236}">
                    <a16:creationId xmlns:a16="http://schemas.microsoft.com/office/drawing/2014/main" id="{F4CFF634-CC56-415B-2CDE-D532DCD57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4571" y="2924116"/>
                <a:ext cx="256990" cy="584775"/>
              </a:xfrm>
              <a:prstGeom prst="rect">
                <a:avLst/>
              </a:prstGeom>
              <a:blipFill>
                <a:blip r:embed="rId4"/>
                <a:stretch>
                  <a:fillRect r="-139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Fußzeilenplatzhalter 57">
            <a:extLst>
              <a:ext uri="{FF2B5EF4-FFF2-40B4-BE49-F238E27FC236}">
                <a16:creationId xmlns:a16="http://schemas.microsoft.com/office/drawing/2014/main" id="{EC0AF7F1-6F90-1DE2-8E4D-199662BAD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59" name="Foliennummernplatzhalter 58">
            <a:extLst>
              <a:ext uri="{FF2B5EF4-FFF2-40B4-BE49-F238E27FC236}">
                <a16:creationId xmlns:a16="http://schemas.microsoft.com/office/drawing/2014/main" id="{D71BD022-D3B8-498B-8C33-2CB71059B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19C-97FB-4BF2-8770-2C490ED35299}" type="slidenum">
              <a:rPr lang="en-DE" smtClean="0"/>
              <a:t>12</a:t>
            </a:fld>
            <a:endParaRPr lang="en-DE"/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57FAE9CD-67E5-F73B-9EB9-66E1E5E8DEDA}"/>
              </a:ext>
            </a:extLst>
          </p:cNvPr>
          <p:cNvSpPr txBox="1"/>
          <p:nvPr/>
        </p:nvSpPr>
        <p:spPr bwMode="auto">
          <a:xfrm>
            <a:off x="6788874" y="1637281"/>
            <a:ext cx="50920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FAUSans Office"/>
              </a:rPr>
              <a:t>Surrogate </a:t>
            </a:r>
            <a:r>
              <a:rPr lang="de-DE" sz="2400" dirty="0" err="1">
                <a:latin typeface="FAUSans Office"/>
              </a:rPr>
              <a:t>model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learns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detector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response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for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single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module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as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function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of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input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parameters</a:t>
            </a:r>
            <a:r>
              <a:rPr lang="de-DE" sz="2400" dirty="0">
                <a:latin typeface="FAUSans Office"/>
              </a:rPr>
              <a:t> (</a:t>
            </a:r>
            <a:r>
              <a:rPr lang="de-DE" sz="2400" dirty="0" err="1">
                <a:latin typeface="FAUSans Office"/>
              </a:rPr>
              <a:t>neutrino</a:t>
            </a:r>
            <a:r>
              <a:rPr lang="de-DE" sz="2400" dirty="0">
                <a:latin typeface="FAUSans Office"/>
              </a:rPr>
              <a:t> </a:t>
            </a:r>
            <a:r>
              <a:rPr lang="de-DE" sz="2400" dirty="0" err="1">
                <a:latin typeface="FAUSans Office"/>
              </a:rPr>
              <a:t>energy</a:t>
            </a:r>
            <a:r>
              <a:rPr lang="de-DE" sz="2400" dirty="0">
                <a:latin typeface="FAUSans Office"/>
              </a:rPr>
              <a:t>, </a:t>
            </a:r>
            <a:r>
              <a:rPr lang="de-DE" sz="2400" dirty="0" err="1">
                <a:latin typeface="FAUSans Office"/>
              </a:rPr>
              <a:t>direction</a:t>
            </a:r>
            <a:r>
              <a:rPr lang="de-DE" sz="2400" dirty="0">
                <a:latin typeface="FAUSans Office"/>
              </a:rPr>
              <a:t> ….)</a:t>
            </a:r>
          </a:p>
          <a:p>
            <a:endParaRPr lang="de-DE" sz="2400" dirty="0">
              <a:latin typeface="FAUSans Office"/>
            </a:endParaRPr>
          </a:p>
          <a:p>
            <a:endParaRPr lang="en-US" sz="2400" dirty="0">
              <a:latin typeface="FAUSans Office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C890C35-1278-8FCA-596A-70788CDCE984}"/>
              </a:ext>
            </a:extLst>
          </p:cNvPr>
          <p:cNvSpPr txBox="1"/>
          <p:nvPr/>
        </p:nvSpPr>
        <p:spPr bwMode="auto">
          <a:xfrm>
            <a:off x="2419891" y="2458903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FAUSans Office"/>
              </a:rPr>
              <a:t>Particle Shower</a:t>
            </a:r>
            <a:endParaRPr lang="en-DE" dirty="0">
              <a:latin typeface="FAUSans Office"/>
            </a:endParaRPr>
          </a:p>
        </p:txBody>
      </p:sp>
      <p:sp>
        <p:nvSpPr>
          <p:cNvPr id="3" name="Geschweifte Klammer rechts 2">
            <a:extLst>
              <a:ext uri="{FF2B5EF4-FFF2-40B4-BE49-F238E27FC236}">
                <a16:creationId xmlns:a16="http://schemas.microsoft.com/office/drawing/2014/main" id="{CABAE1D2-1DC7-AC96-1BBC-99CDA97ACB74}"/>
              </a:ext>
            </a:extLst>
          </p:cNvPr>
          <p:cNvSpPr/>
          <p:nvPr/>
        </p:nvSpPr>
        <p:spPr bwMode="auto">
          <a:xfrm rot="5400000">
            <a:off x="3274750" y="3354708"/>
            <a:ext cx="372100" cy="2568687"/>
          </a:xfrm>
          <a:prstGeom prst="rightBrac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ACB6A68-554D-8521-88B8-A67D81926ADB}"/>
              </a:ext>
            </a:extLst>
          </p:cNvPr>
          <p:cNvSpPr txBox="1"/>
          <p:nvPr/>
        </p:nvSpPr>
        <p:spPr bwMode="auto">
          <a:xfrm rot="221683">
            <a:off x="2060416" y="5100791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FAUSans Office"/>
              </a:rPr>
              <a:t>Computationally Expensive!</a:t>
            </a:r>
            <a:endParaRPr lang="en-DE" dirty="0">
              <a:solidFill>
                <a:schemeClr val="tx2"/>
              </a:solidFill>
              <a:latin typeface="FAUSans Office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EF68F30-F58F-FAA1-21BB-40897C3BFA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2021" y="3657022"/>
            <a:ext cx="3332218" cy="222699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C42BCA9-DB17-5AB0-03EB-4E0C32259795}"/>
              </a:ext>
            </a:extLst>
          </p:cNvPr>
          <p:cNvSpPr txBox="1"/>
          <p:nvPr/>
        </p:nvSpPr>
        <p:spPr bwMode="auto">
          <a:xfrm>
            <a:off x="7184920" y="3320164"/>
            <a:ext cx="313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Our PMTs see this:</a:t>
            </a:r>
            <a:endParaRPr lang="en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2B9AE85-B043-F9BD-F9C4-AA1D121A4F17}"/>
              </a:ext>
            </a:extLst>
          </p:cNvPr>
          <p:cNvSpPr txBox="1"/>
          <p:nvPr/>
        </p:nvSpPr>
        <p:spPr bwMode="auto">
          <a:xfrm>
            <a:off x="7679369" y="5763956"/>
            <a:ext cx="2584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Relative photon arrival time</a:t>
            </a:r>
            <a:endParaRPr lang="en-DE" sz="1400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EC8A167-9E93-91BF-274E-1081FA24FFE5}"/>
              </a:ext>
            </a:extLst>
          </p:cNvPr>
          <p:cNvSpPr txBox="1"/>
          <p:nvPr/>
        </p:nvSpPr>
        <p:spPr bwMode="auto">
          <a:xfrm>
            <a:off x="792904" y="1558374"/>
            <a:ext cx="6108700" cy="5014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3999"/>
              </a:lnSpc>
            </a:pPr>
            <a:r>
              <a:rPr lang="de-DE" sz="1200" i="1" dirty="0"/>
              <a:t>CUDA-</a:t>
            </a:r>
            <a:r>
              <a:rPr lang="de-DE" sz="1200" i="1" dirty="0" err="1"/>
              <a:t>accelerated</a:t>
            </a:r>
            <a:r>
              <a:rPr lang="de-DE" sz="1200" i="1" dirty="0"/>
              <a:t> </a:t>
            </a:r>
            <a:r>
              <a:rPr lang="de-DE" sz="1200" i="1" dirty="0" err="1"/>
              <a:t>photon</a:t>
            </a:r>
            <a:r>
              <a:rPr lang="de-DE" sz="1200" i="1" dirty="0"/>
              <a:t> </a:t>
            </a:r>
            <a:r>
              <a:rPr lang="de-DE" sz="1200" i="1" dirty="0" err="1"/>
              <a:t>propagation</a:t>
            </a:r>
            <a:r>
              <a:rPr lang="de-DE" sz="1200" i="1" dirty="0"/>
              <a:t> code</a:t>
            </a:r>
            <a:br>
              <a:rPr lang="en-US" sz="1200" dirty="0"/>
            </a:br>
            <a:r>
              <a:rPr lang="de-DE" sz="1200" dirty="0">
                <a:ea typeface="+mn-lt"/>
                <a:cs typeface="+mn-lt"/>
              </a:rPr>
              <a:t>https://github.com/PLEnuM-group/PhotonPropagation.jl</a:t>
            </a:r>
          </a:p>
        </p:txBody>
      </p:sp>
    </p:spTree>
    <p:extLst>
      <p:ext uri="{BB962C8B-B14F-4D97-AF65-F5344CB8AC3E}">
        <p14:creationId xmlns:p14="http://schemas.microsoft.com/office/powerpoint/2010/main" val="1051387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BF2008A-820A-7CC7-F28B-EA91186D1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6EDADEF-40FC-64C2-B2BD-709231A57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AA2D2-B0AC-443D-9CD9-35FC974A4027}" type="slidenum">
              <a:rPr lang="en-DE" smtClean="0"/>
              <a:t>13</a:t>
            </a:fld>
            <a:endParaRPr lang="en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DD6757AE-A3AA-D1C7-8873-5C5622BAE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8" y="302400"/>
            <a:ext cx="8043790" cy="553998"/>
          </a:xfrm>
        </p:spPr>
        <p:txBody>
          <a:bodyPr/>
          <a:lstStyle/>
          <a:p>
            <a:r>
              <a:rPr lang="en-GB" dirty="0">
                <a:latin typeface="FAUSans Office"/>
              </a:rPr>
              <a:t>Surrogate for Neutrino Telescopes</a:t>
            </a:r>
            <a:endParaRPr lang="en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480A61C-281A-6563-D50D-CA1975BC7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2" y="1832178"/>
            <a:ext cx="4564321" cy="305043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77EA9A17-E4A5-C9C0-FE58-68CA10C000C1}"/>
              </a:ext>
            </a:extLst>
          </p:cNvPr>
          <p:cNvSpPr txBox="1"/>
          <p:nvPr/>
        </p:nvSpPr>
        <p:spPr bwMode="auto">
          <a:xfrm>
            <a:off x="1440865" y="4759903"/>
            <a:ext cx="2584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Relative photon arrival time</a:t>
            </a:r>
            <a:endParaRPr lang="en-DE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6DB0772A-78D8-AFDC-0C26-7EFAAF91163C}"/>
                  </a:ext>
                </a:extLst>
              </p:cNvPr>
              <p:cNvSpPr txBox="1"/>
              <p:nvPr/>
            </p:nvSpPr>
            <p:spPr bwMode="auto">
              <a:xfrm>
                <a:off x="4929282" y="1745093"/>
                <a:ext cx="6474988" cy="30941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>
                    <a:latin typeface="FAUSans Office"/>
                  </a:rPr>
                  <a:t>Amplitude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sz="2400" dirty="0">
                    <a:latin typeface="FAUSans Office"/>
                  </a:rPr>
                  <a:t> of arrival time distribution depends on: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FAUSans Office"/>
                  </a:rPr>
                  <a:t>Interaction / lepton type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GB" sz="2400" dirty="0">
                  <a:latin typeface="FAUSans Office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FAUSans Office"/>
                  </a:rPr>
                  <a:t>Deposited energy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GB" sz="2400" dirty="0">
                  <a:latin typeface="FAUSans Office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FAUSans Office"/>
                  </a:rPr>
                  <a:t>Position of lepton relative to OM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FAUSans Office"/>
                  </a:rPr>
                  <a:t>Direction of lepton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</m:acc>
                  </m:oMath>
                </a14:m>
                <a:endParaRPr lang="en-GB" sz="2400" dirty="0">
                  <a:latin typeface="FAUSans Office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400" dirty="0">
                    <a:latin typeface="FAUSans Office"/>
                  </a:rPr>
                  <a:t>PMT-Id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DE" sz="2400" dirty="0">
                  <a:latin typeface="FAUSans Office"/>
                </a:endParaRP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6DB0772A-78D8-AFDC-0C26-7EFAAF9116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29282" y="1745093"/>
                <a:ext cx="6474988" cy="3094180"/>
              </a:xfrm>
              <a:prstGeom prst="rect">
                <a:avLst/>
              </a:prstGeom>
              <a:blipFill>
                <a:blip r:embed="rId3"/>
                <a:stretch>
                  <a:fillRect l="-1507" t="-157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>
            <a:extLst>
              <a:ext uri="{FF2B5EF4-FFF2-40B4-BE49-F238E27FC236}">
                <a16:creationId xmlns:a16="http://schemas.microsoft.com/office/drawing/2014/main" id="{14EF6CE1-D7D1-7E59-61D8-A0F605510061}"/>
              </a:ext>
            </a:extLst>
          </p:cNvPr>
          <p:cNvSpPr txBox="1"/>
          <p:nvPr/>
        </p:nvSpPr>
        <p:spPr bwMode="auto">
          <a:xfrm>
            <a:off x="5461851" y="4975992"/>
            <a:ext cx="57528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Shape of distribution is strongly correlated with amplitude in low-scattering environments</a:t>
            </a:r>
          </a:p>
          <a:p>
            <a:r>
              <a:rPr lang="en-GB" dirty="0"/>
              <a:t>-&gt; </a:t>
            </a:r>
            <a:r>
              <a:rPr lang="en-GB" dirty="0" err="1"/>
              <a:t>Modeling</a:t>
            </a:r>
            <a:r>
              <a:rPr lang="en-GB" dirty="0"/>
              <a:t> only amplitude is good approximation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4606866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7558EFC-A741-7A11-BAFB-6515FD647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F926EAC-7C44-406E-CC26-ADF0AD2D9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F783-2E80-43C9-9B73-FB3A8D59F1CC}" type="slidenum">
              <a:rPr lang="en-US" smtClean="0"/>
              <a:t>14</a:t>
            </a:fld>
            <a:endParaRPr lang="en-US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D74B2BB-ED70-1D53-C549-29D385D87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Amplitude Surrogate Model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2E04F7BD-5221-EEAD-2CDD-C97AF04034D9}"/>
                  </a:ext>
                </a:extLst>
              </p:cNvPr>
              <p:cNvSpPr/>
              <p:nvPr/>
            </p:nvSpPr>
            <p:spPr bwMode="auto">
              <a:xfrm>
                <a:off x="654050" y="2819400"/>
                <a:ext cx="1016000" cy="43815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3999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acc>
                        <m:accPr>
                          <m:chr m:val="⃗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</m:acc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de-DE" dirty="0">
                  <a:ea typeface="+mn-lt"/>
                  <a:cs typeface="+mn-lt"/>
                </a:endParaRPr>
              </a:p>
            </p:txBody>
          </p:sp>
        </mc:Choice>
        <mc:Fallback xmlns=""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2E04F7BD-5221-EEAD-2CDD-C97AF04034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54050" y="2819400"/>
                <a:ext cx="1016000" cy="438150"/>
              </a:xfrm>
              <a:prstGeom prst="rect">
                <a:avLst/>
              </a:prstGeom>
              <a:blipFill>
                <a:blip r:embed="rId2"/>
                <a:stretch>
                  <a:fillRect t="-8219" r="-15976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hteck 9">
            <a:extLst>
              <a:ext uri="{FF2B5EF4-FFF2-40B4-BE49-F238E27FC236}">
                <a16:creationId xmlns:a16="http://schemas.microsoft.com/office/drawing/2014/main" id="{96FB4047-E38A-E295-4547-221870F8CA3F}"/>
              </a:ext>
            </a:extLst>
          </p:cNvPr>
          <p:cNvSpPr/>
          <p:nvPr/>
        </p:nvSpPr>
        <p:spPr bwMode="auto">
          <a:xfrm>
            <a:off x="4083012" y="1714500"/>
            <a:ext cx="1644688" cy="533400"/>
          </a:xfrm>
          <a:prstGeom prst="rect">
            <a:avLst/>
          </a:prstGeom>
          <a:solidFill>
            <a:schemeClr val="accent6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3999"/>
              </a:lnSpc>
            </a:pPr>
            <a:r>
              <a:rPr lang="de-DE" dirty="0">
                <a:solidFill>
                  <a:schemeClr val="tx2"/>
                </a:solidFill>
                <a:ea typeface="+mn-lt"/>
                <a:cs typeface="+mn-lt"/>
              </a:rPr>
              <a:t>Embedding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A5B64F59-30A4-BF97-C9F4-5AA466AE481B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 bwMode="auto">
          <a:xfrm flipV="1">
            <a:off x="1670050" y="1981200"/>
            <a:ext cx="2412962" cy="10572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49D3FEC8-B0EA-642B-39E4-A4A66C8C9A43}"/>
              </a:ext>
            </a:extLst>
          </p:cNvPr>
          <p:cNvSpPr/>
          <p:nvPr/>
        </p:nvSpPr>
        <p:spPr bwMode="auto">
          <a:xfrm>
            <a:off x="4083012" y="2771775"/>
            <a:ext cx="1644688" cy="533400"/>
          </a:xfrm>
          <a:prstGeom prst="rect">
            <a:avLst/>
          </a:prstGeom>
          <a:solidFill>
            <a:schemeClr val="accent6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3999"/>
              </a:lnSpc>
            </a:pPr>
            <a:r>
              <a:rPr lang="de-DE" dirty="0">
                <a:solidFill>
                  <a:schemeClr val="tx2"/>
                </a:solidFill>
                <a:ea typeface="+mn-lt"/>
                <a:cs typeface="+mn-lt"/>
              </a:rPr>
              <a:t>Embedding</a:t>
            </a:r>
            <a:endParaRPr lang="de-DE" dirty="0">
              <a:ea typeface="+mn-lt"/>
              <a:cs typeface="+mn-lt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ABBEA4B9-5048-3534-B75D-BCF0D66965E3}"/>
              </a:ext>
            </a:extLst>
          </p:cNvPr>
          <p:cNvSpPr/>
          <p:nvPr/>
        </p:nvSpPr>
        <p:spPr bwMode="auto">
          <a:xfrm>
            <a:off x="4083012" y="3829050"/>
            <a:ext cx="1644688" cy="533400"/>
          </a:xfrm>
          <a:prstGeom prst="rect">
            <a:avLst/>
          </a:prstGeom>
          <a:solidFill>
            <a:schemeClr val="accent6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3999"/>
              </a:lnSpc>
            </a:pPr>
            <a:r>
              <a:rPr lang="de-DE" dirty="0">
                <a:solidFill>
                  <a:schemeClr val="tx2"/>
                </a:solidFill>
                <a:ea typeface="+mn-lt"/>
                <a:cs typeface="+mn-lt"/>
              </a:rPr>
              <a:t>Embedding</a:t>
            </a:r>
            <a:endParaRPr lang="de-DE" dirty="0">
              <a:ea typeface="+mn-lt"/>
              <a:cs typeface="+mn-lt"/>
            </a:endParaRP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E7148374-C82B-E09A-DD55-C73877F219A2}"/>
              </a:ext>
            </a:extLst>
          </p:cNvPr>
          <p:cNvCxnSpPr>
            <a:cxnSpLocks/>
            <a:stCxn id="9" idx="3"/>
            <a:endCxn id="19" idx="1"/>
          </p:cNvCxnSpPr>
          <p:nvPr/>
        </p:nvCxnSpPr>
        <p:spPr bwMode="auto">
          <a:xfrm>
            <a:off x="1670050" y="3038475"/>
            <a:ext cx="241296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F37A56AF-9C22-1A38-0DCD-EEB254CDE60C}"/>
              </a:ext>
            </a:extLst>
          </p:cNvPr>
          <p:cNvCxnSpPr>
            <a:cxnSpLocks/>
            <a:stCxn id="9" idx="3"/>
            <a:endCxn id="20" idx="1"/>
          </p:cNvCxnSpPr>
          <p:nvPr/>
        </p:nvCxnSpPr>
        <p:spPr bwMode="auto">
          <a:xfrm>
            <a:off x="1670050" y="3038475"/>
            <a:ext cx="2412962" cy="10572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AE747655-2369-17D5-F353-F08882971183}"/>
                  </a:ext>
                </a:extLst>
              </p:cNvPr>
              <p:cNvSpPr txBox="1"/>
              <p:nvPr/>
            </p:nvSpPr>
            <p:spPr bwMode="auto">
              <a:xfrm>
                <a:off x="1832343" y="4544651"/>
                <a:ext cx="363753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Multi-</a:t>
                </a:r>
                <a:r>
                  <a:rPr lang="de-DE" dirty="0" err="1"/>
                  <a:t>Scale</a:t>
                </a:r>
                <a:r>
                  <a:rPr lang="de-DE" dirty="0"/>
                  <a:t> Fourier Feature Mapping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π</m:t>
                                  </m:r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𝐵𝑥</m:t>
                                  </m:r>
                                </m:e>
                              </m:d>
                            </m:e>
                          </m:func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func>
                            <m:func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𝐵𝑥</m:t>
                                  </m:r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AE747655-2369-17D5-F353-F088829711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32343" y="4544651"/>
                <a:ext cx="3637534" cy="923330"/>
              </a:xfrm>
              <a:prstGeom prst="rect">
                <a:avLst/>
              </a:prstGeom>
              <a:blipFill>
                <a:blip r:embed="rId3"/>
                <a:stretch>
                  <a:fillRect l="-1510" t="-3974" r="-67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33D42588-D3C8-1E6E-CF5D-1F8CE69C8392}"/>
                  </a:ext>
                </a:extLst>
              </p:cNvPr>
              <p:cNvSpPr txBox="1"/>
              <p:nvPr/>
            </p:nvSpPr>
            <p:spPr bwMode="auto">
              <a:xfrm>
                <a:off x="2253841" y="1740104"/>
                <a:ext cx="1797012" cy="433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3999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𝑖𝑗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∼</m:t>
                      </m:r>
                      <m:r>
                        <a:rPr lang="de-D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𝒩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0,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DE" dirty="0">
                  <a:solidFill>
                    <a:schemeClr val="tx2"/>
                  </a:solidFill>
                  <a:ea typeface="+mn-lt"/>
                  <a:cs typeface="+mn-lt"/>
                </a:endParaRPr>
              </a:p>
            </p:txBody>
          </p:sp>
        </mc:Choice>
        <mc:Fallback xmlns=""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33D42588-D3C8-1E6E-CF5D-1F8CE69C8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53841" y="1740104"/>
                <a:ext cx="1797012" cy="433580"/>
              </a:xfrm>
              <a:prstGeom prst="rect">
                <a:avLst/>
              </a:prstGeom>
              <a:blipFill>
                <a:blip r:embed="rId4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8E614B85-2289-2DEA-A196-D07E0F5FE282}"/>
                  </a:ext>
                </a:extLst>
              </p:cNvPr>
              <p:cNvSpPr txBox="1"/>
              <p:nvPr/>
            </p:nvSpPr>
            <p:spPr bwMode="auto">
              <a:xfrm>
                <a:off x="2286000" y="2659861"/>
                <a:ext cx="1797012" cy="433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3999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𝑖𝑗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∼</m:t>
                      </m:r>
                      <m:r>
                        <a:rPr lang="de-D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𝒩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0,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DE" dirty="0">
                  <a:solidFill>
                    <a:schemeClr val="tx2"/>
                  </a:solidFill>
                  <a:ea typeface="+mn-lt"/>
                  <a:cs typeface="+mn-lt"/>
                </a:endParaRPr>
              </a:p>
            </p:txBody>
          </p:sp>
        </mc:Choice>
        <mc:Fallback xmlns="">
          <p:sp>
            <p:nvSpPr>
              <p:cNvPr id="35" name="Textfeld 34">
                <a:extLst>
                  <a:ext uri="{FF2B5EF4-FFF2-40B4-BE49-F238E27FC236}">
                    <a16:creationId xmlns:a16="http://schemas.microsoft.com/office/drawing/2014/main" id="{8E614B85-2289-2DEA-A196-D07E0F5FE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86000" y="2659861"/>
                <a:ext cx="1797012" cy="433580"/>
              </a:xfrm>
              <a:prstGeom prst="rect">
                <a:avLst/>
              </a:prstGeom>
              <a:blipFill>
                <a:blip r:embed="rId5"/>
                <a:stretch>
                  <a:fillRect b="-4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feld 38">
                <a:extLst>
                  <a:ext uri="{FF2B5EF4-FFF2-40B4-BE49-F238E27FC236}">
                    <a16:creationId xmlns:a16="http://schemas.microsoft.com/office/drawing/2014/main" id="{79AE28BA-50B5-4772-F917-0CF1B3B0EF9B}"/>
                  </a:ext>
                </a:extLst>
              </p:cNvPr>
              <p:cNvSpPr txBox="1"/>
              <p:nvPr/>
            </p:nvSpPr>
            <p:spPr bwMode="auto">
              <a:xfrm>
                <a:off x="2253841" y="3878960"/>
                <a:ext cx="1797012" cy="4335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3999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𝐵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𝑖𝑗</m:t>
                          </m:r>
                        </m:sub>
                      </m:sSub>
                      <m:r>
                        <a:rPr lang="de-D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∼</m:t>
                      </m:r>
                      <m:r>
                        <a:rPr lang="de-DE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+mn-lt"/>
                          <a:cs typeface="+mn-lt"/>
                        </a:rPr>
                        <m:t>𝒩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+mn-lt"/>
                              <a:cs typeface="+mn-lt"/>
                            </a:rPr>
                            <m:t>0,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+mn-lt"/>
                                  <a:cs typeface="+mn-lt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DE" dirty="0">
                  <a:solidFill>
                    <a:schemeClr val="tx2"/>
                  </a:solidFill>
                  <a:ea typeface="+mn-lt"/>
                  <a:cs typeface="+mn-lt"/>
                </a:endParaRPr>
              </a:p>
            </p:txBody>
          </p:sp>
        </mc:Choice>
        <mc:Fallback xmlns="">
          <p:sp>
            <p:nvSpPr>
              <p:cNvPr id="39" name="Textfeld 38">
                <a:extLst>
                  <a:ext uri="{FF2B5EF4-FFF2-40B4-BE49-F238E27FC236}">
                    <a16:creationId xmlns:a16="http://schemas.microsoft.com/office/drawing/2014/main" id="{79AE28BA-50B5-4772-F917-0CF1B3B0EF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53841" y="3878960"/>
                <a:ext cx="1797012" cy="433580"/>
              </a:xfrm>
              <a:prstGeom prst="rect">
                <a:avLst/>
              </a:prstGeom>
              <a:blipFill>
                <a:blip r:embed="rId6"/>
                <a:stretch>
                  <a:fillRect b="-4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hteck 43">
            <a:extLst>
              <a:ext uri="{FF2B5EF4-FFF2-40B4-BE49-F238E27FC236}">
                <a16:creationId xmlns:a16="http://schemas.microsoft.com/office/drawing/2014/main" id="{BC0252AD-7612-2B54-8651-9852401A0BD1}"/>
              </a:ext>
            </a:extLst>
          </p:cNvPr>
          <p:cNvSpPr/>
          <p:nvPr/>
        </p:nvSpPr>
        <p:spPr bwMode="auto">
          <a:xfrm>
            <a:off x="6332872" y="1714500"/>
            <a:ext cx="804181" cy="2647950"/>
          </a:xfrm>
          <a:prstGeom prst="rect">
            <a:avLst/>
          </a:prstGeom>
          <a:solidFill>
            <a:schemeClr val="accent6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3999"/>
              </a:lnSpc>
            </a:pPr>
            <a:r>
              <a:rPr lang="de-DE" dirty="0">
                <a:solidFill>
                  <a:schemeClr val="tx2"/>
                </a:solidFill>
                <a:ea typeface="+mn-lt"/>
                <a:cs typeface="+mn-lt"/>
              </a:rPr>
              <a:t>MLP</a:t>
            </a: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321B1609-142D-DCE5-B1CB-B95394584EC5}"/>
              </a:ext>
            </a:extLst>
          </p:cNvPr>
          <p:cNvSpPr/>
          <p:nvPr/>
        </p:nvSpPr>
        <p:spPr bwMode="auto">
          <a:xfrm>
            <a:off x="7742225" y="1714500"/>
            <a:ext cx="888849" cy="2646022"/>
          </a:xfrm>
          <a:prstGeom prst="rect">
            <a:avLst/>
          </a:prstGeom>
          <a:solidFill>
            <a:schemeClr val="accent6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3999"/>
              </a:lnSpc>
            </a:pPr>
            <a:r>
              <a:rPr lang="de-DE" dirty="0" err="1">
                <a:solidFill>
                  <a:schemeClr val="tx2"/>
                </a:solidFill>
                <a:ea typeface="+mn-lt"/>
                <a:cs typeface="+mn-lt"/>
              </a:rPr>
              <a:t>Concat</a:t>
            </a:r>
            <a:br>
              <a:rPr lang="de-DE" dirty="0">
                <a:solidFill>
                  <a:schemeClr val="tx2"/>
                </a:solidFill>
                <a:ea typeface="+mn-lt"/>
                <a:cs typeface="+mn-lt"/>
              </a:rPr>
            </a:br>
            <a:r>
              <a:rPr lang="de-DE" dirty="0">
                <a:solidFill>
                  <a:schemeClr val="tx2"/>
                </a:solidFill>
                <a:ea typeface="+mn-lt"/>
                <a:cs typeface="+mn-lt"/>
              </a:rPr>
              <a:t>+</a:t>
            </a:r>
          </a:p>
          <a:p>
            <a:pPr>
              <a:lnSpc>
                <a:spcPct val="113999"/>
              </a:lnSpc>
            </a:pPr>
            <a:r>
              <a:rPr lang="de-DE" dirty="0">
                <a:solidFill>
                  <a:schemeClr val="tx2"/>
                </a:solidFill>
                <a:ea typeface="+mn-lt"/>
                <a:cs typeface="+mn-lt"/>
              </a:rPr>
              <a:t>Linear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AECF1B15-99A5-6285-754F-C421CFAF923F}"/>
              </a:ext>
            </a:extLst>
          </p:cNvPr>
          <p:cNvCxnSpPr>
            <a:stCxn id="10" idx="3"/>
          </p:cNvCxnSpPr>
          <p:nvPr/>
        </p:nvCxnSpPr>
        <p:spPr bwMode="auto">
          <a:xfrm>
            <a:off x="5727700" y="1981200"/>
            <a:ext cx="6051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ADF2479A-DC5C-F31E-CD5E-91208079C8AF}"/>
              </a:ext>
            </a:extLst>
          </p:cNvPr>
          <p:cNvCxnSpPr/>
          <p:nvPr/>
        </p:nvCxnSpPr>
        <p:spPr bwMode="auto">
          <a:xfrm>
            <a:off x="5727699" y="3038475"/>
            <a:ext cx="6051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84B767C9-0554-4C89-B564-B49C6C9FD6E8}"/>
              </a:ext>
            </a:extLst>
          </p:cNvPr>
          <p:cNvCxnSpPr/>
          <p:nvPr/>
        </p:nvCxnSpPr>
        <p:spPr bwMode="auto">
          <a:xfrm>
            <a:off x="5720893" y="4083612"/>
            <a:ext cx="6051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E8610F4B-D349-ADD1-A987-DB38C441D23E}"/>
              </a:ext>
            </a:extLst>
          </p:cNvPr>
          <p:cNvCxnSpPr/>
          <p:nvPr/>
        </p:nvCxnSpPr>
        <p:spPr bwMode="auto">
          <a:xfrm>
            <a:off x="7147504" y="1980236"/>
            <a:ext cx="6051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3707D91D-98ED-A133-177F-255149FB8E13}"/>
              </a:ext>
            </a:extLst>
          </p:cNvPr>
          <p:cNvCxnSpPr/>
          <p:nvPr/>
        </p:nvCxnSpPr>
        <p:spPr bwMode="auto">
          <a:xfrm>
            <a:off x="7147503" y="3037511"/>
            <a:ext cx="6051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DB7BFC8-2D2B-21A7-4D56-94407987FA04}"/>
              </a:ext>
            </a:extLst>
          </p:cNvPr>
          <p:cNvCxnSpPr/>
          <p:nvPr/>
        </p:nvCxnSpPr>
        <p:spPr bwMode="auto">
          <a:xfrm>
            <a:off x="7140697" y="4082648"/>
            <a:ext cx="6051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51B9C2E0-DFF3-15E2-B653-8901717829E7}"/>
                  </a:ext>
                </a:extLst>
              </p:cNvPr>
              <p:cNvSpPr/>
              <p:nvPr/>
            </p:nvSpPr>
            <p:spPr bwMode="auto">
              <a:xfrm>
                <a:off x="9232602" y="2771775"/>
                <a:ext cx="1644688" cy="533400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3999"/>
                  </a:lnSpc>
                </a:pPr>
                <a:r>
                  <a:rPr lang="de-DE" dirty="0">
                    <a:solidFill>
                      <a:schemeClr val="tx2"/>
                    </a:solidFill>
                    <a:ea typeface="+mn-lt"/>
                    <a:cs typeface="+mn-lt"/>
                  </a:rPr>
                  <a:t>16D Output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𝜆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𝑖</m:t>
                        </m:r>
                      </m:sub>
                    </m:sSub>
                  </m:oMath>
                </a14:m>
                <a:endParaRPr lang="de-DE" dirty="0">
                  <a:ea typeface="+mn-lt"/>
                  <a:cs typeface="+mn-lt"/>
                </a:endParaRPr>
              </a:p>
            </p:txBody>
          </p:sp>
        </mc:Choice>
        <mc:Fallback xmlns="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51B9C2E0-DFF3-15E2-B653-8901717829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32602" y="2771775"/>
                <a:ext cx="1644688" cy="533400"/>
              </a:xfrm>
              <a:prstGeom prst="rect">
                <a:avLst/>
              </a:prstGeom>
              <a:blipFill>
                <a:blip r:embed="rId7"/>
                <a:stretch>
                  <a:fillRect l="-2952" b="-3371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4AA23938-7E3C-B0F5-5BB6-403C55207EE6}"/>
              </a:ext>
            </a:extLst>
          </p:cNvPr>
          <p:cNvCxnSpPr/>
          <p:nvPr/>
        </p:nvCxnSpPr>
        <p:spPr bwMode="auto">
          <a:xfrm>
            <a:off x="8631074" y="3034860"/>
            <a:ext cx="60517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" name="Textfeld 3">
            <a:extLst>
              <a:ext uri="{FF2B5EF4-FFF2-40B4-BE49-F238E27FC236}">
                <a16:creationId xmlns:a16="http://schemas.microsoft.com/office/drawing/2014/main" id="{A146DBA4-2E6F-F46F-7E12-AB53948E8ABB}"/>
              </a:ext>
            </a:extLst>
          </p:cNvPr>
          <p:cNvSpPr txBox="1"/>
          <p:nvPr/>
        </p:nvSpPr>
        <p:spPr bwMode="auto">
          <a:xfrm>
            <a:off x="9288506" y="3684191"/>
            <a:ext cx="25651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Surrogate model predicts</a:t>
            </a:r>
          </a:p>
          <a:p>
            <a:r>
              <a:rPr lang="en-GB" dirty="0"/>
              <a:t># detected photons</a:t>
            </a:r>
          </a:p>
          <a:p>
            <a:r>
              <a:rPr lang="en-GB" dirty="0"/>
              <a:t>per PMT</a:t>
            </a:r>
            <a:endParaRPr lang="en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30D5EB8-A8D6-CF20-773E-AA00EDDC9BE1}"/>
              </a:ext>
            </a:extLst>
          </p:cNvPr>
          <p:cNvSpPr txBox="1"/>
          <p:nvPr/>
        </p:nvSpPr>
        <p:spPr bwMode="auto">
          <a:xfrm>
            <a:off x="1851006" y="5467981"/>
            <a:ext cx="61087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/>
              <a:t>https://doi.org/10.1016/j.cma.2021.113938</a:t>
            </a:r>
            <a:endParaRPr lang="de-DE" sz="1200" b="0" dirty="0"/>
          </a:p>
        </p:txBody>
      </p:sp>
    </p:spTree>
    <p:extLst>
      <p:ext uri="{BB962C8B-B14F-4D97-AF65-F5344CB8AC3E}">
        <p14:creationId xmlns:p14="http://schemas.microsoft.com/office/powerpoint/2010/main" val="1162234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10909"/>
          </a:xfrm>
        </p:spPr>
        <p:txBody>
          <a:bodyPr/>
          <a:lstStyle/>
          <a:p>
            <a:r>
              <a:rPr lang="de-DE" dirty="0"/>
              <a:t>Fisher Information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/>
              <p:cNvSpPr txBox="1"/>
              <p:nvPr/>
            </p:nvSpPr>
            <p:spPr>
              <a:xfrm>
                <a:off x="3515075" y="2188322"/>
                <a:ext cx="5371342" cy="795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  <m:sub>
                          <m:r>
                            <a:rPr lang="de-DE" sz="20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de-DE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de-D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num>
                                <m:den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de-DE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de-DE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  <m:func>
                                <m:funcPr>
                                  <m:ctrlP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DE" sz="20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d>
                          <m:d>
                            <m:dPr>
                              <m:ctrlPr>
                                <a:rPr lang="de-DE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num>
                                <m:den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sSub>
                                    <m:sSubPr>
                                      <m:ctrlPr>
                                        <a:rPr lang="de-DE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0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de-DE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den>
                              </m:f>
                              <m:func>
                                <m:funcPr>
                                  <m:ctrlPr>
                                    <a:rPr lang="de-DE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DE" sz="20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log</m:t>
                                  </m:r>
                                </m:fName>
                                <m:e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;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de-DE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d>
                        </m:e>
                      </m:d>
                    </m:oMath>
                  </m:oMathPara>
                </a14:m>
                <a:endParaRPr lang="de-DE" sz="2000" dirty="0" err="1"/>
              </a:p>
            </p:txBody>
          </p:sp>
        </mc:Choice>
        <mc:Fallback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075" y="2188322"/>
                <a:ext cx="5371342" cy="7959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343111" y="1363638"/>
                <a:ext cx="11505778" cy="3300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de-DE" sz="2000" dirty="0"/>
                  <a:t>Given a PDF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;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𝜃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de-DE" sz="2000" dirty="0"/>
                  <a:t>of an observable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r>
                  <a:rPr lang="de-DE" sz="2000" dirty="0"/>
                  <a:t> </a:t>
                </a:r>
                <a:r>
                  <a:rPr lang="de-DE" sz="2000" dirty="0" err="1"/>
                  <a:t>conditioned</a:t>
                </a:r>
                <a:r>
                  <a:rPr lang="de-DE" sz="2000" dirty="0"/>
                  <a:t> on a </a:t>
                </a:r>
                <a:r>
                  <a:rPr lang="de-DE" sz="2000" dirty="0" err="1"/>
                  <a:t>parameter</a:t>
                </a:r>
                <a:r>
                  <a:rPr lang="de-DE" sz="2000" dirty="0"/>
                  <a:t> </a:t>
                </a:r>
                <a:r>
                  <a:rPr lang="de-DE" sz="2000" dirty="0" err="1"/>
                  <a:t>vector</a:t>
                </a:r>
                <a:r>
                  <a:rPr lang="de-DE" sz="2000" dirty="0"/>
                  <a:t>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de-DE" sz="2000" dirty="0"/>
                  <a:t>, </a:t>
                </a:r>
                <a:r>
                  <a:rPr lang="de-DE" sz="2000" dirty="0" err="1"/>
                  <a:t>the</a:t>
                </a:r>
                <a:r>
                  <a:rPr lang="de-DE" sz="2000" dirty="0"/>
                  <a:t> Fisher Information Matrix </a:t>
                </a:r>
                <a:r>
                  <a:rPr lang="de-DE" sz="2000" dirty="0" err="1"/>
                  <a:t>is</a:t>
                </a:r>
                <a:r>
                  <a:rPr lang="de-DE" sz="2000" dirty="0"/>
                  <a:t>:</a:t>
                </a: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111" y="1363638"/>
                <a:ext cx="11505778" cy="330090"/>
              </a:xfrm>
              <a:prstGeom prst="rect">
                <a:avLst/>
              </a:prstGeom>
              <a:blipFill>
                <a:blip r:embed="rId3"/>
                <a:stretch>
                  <a:fillRect l="-1324" t="-16667" r="-424" b="-4629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1582406" y="4005864"/>
                <a:ext cx="3193438" cy="280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Energy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Direction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Position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, …)</m:t>
                      </m:r>
                    </m:oMath>
                  </m:oMathPara>
                </a14:m>
                <a:endParaRPr lang="de-DE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2406" y="4005864"/>
                <a:ext cx="3193438" cy="280718"/>
              </a:xfrm>
              <a:prstGeom prst="rect">
                <a:avLst/>
              </a:prstGeom>
              <a:blipFill>
                <a:blip r:embed="rId5"/>
                <a:stretch>
                  <a:fillRect l="-956" r="-1721" b="-2391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7461022" y="4067309"/>
                <a:ext cx="2975110" cy="280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sz="1600" dirty="0">
                    <a:latin typeface="+mn-lt"/>
                  </a:rPr>
                  <a:t>: Photon Surrogate Model</a:t>
                </a: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1022" y="4067309"/>
                <a:ext cx="2975110" cy="280718"/>
              </a:xfrm>
              <a:prstGeom prst="rect">
                <a:avLst/>
              </a:prstGeom>
              <a:blipFill>
                <a:blip r:embed="rId6"/>
                <a:stretch>
                  <a:fillRect l="-3279" t="-17391" r="-2049" b="-369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5395258" y="3005771"/>
                <a:ext cx="1929053" cy="7663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de-DE" sz="1600" dirty="0" err="1">
                  <a:latin typeface="+mn-lt"/>
                </a:endParaRPr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258" y="3005771"/>
                <a:ext cx="1929053" cy="7663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Gerade Verbindung mit Pfeil 13"/>
          <p:cNvCxnSpPr>
            <a:endCxn id="9" idx="0"/>
          </p:cNvCxnSpPr>
          <p:nvPr/>
        </p:nvCxnSpPr>
        <p:spPr>
          <a:xfrm flipH="1">
            <a:off x="3179125" y="2785128"/>
            <a:ext cx="723174" cy="1220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feld 14"/>
              <p:cNvSpPr txBox="1"/>
              <p:nvPr/>
            </p:nvSpPr>
            <p:spPr>
              <a:xfrm>
                <a:off x="392272" y="4602670"/>
                <a:ext cx="4383572" cy="3786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de-DE" sz="2000" b="0" dirty="0"/>
                  <a:t>Cramer Rao </a:t>
                </a:r>
                <a:r>
                  <a:rPr lang="de-DE" sz="2000" b="0" dirty="0" err="1"/>
                  <a:t>Bound</a:t>
                </a:r>
                <a:r>
                  <a:rPr lang="de-DE" sz="2000" b="0" dirty="0"/>
                  <a:t>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co</m:t>
                    </m:r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2000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  <m:d>
                      <m:d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</m:d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ℐ</m:t>
                    </m:r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DE" sz="2000" dirty="0" err="1"/>
              </a:p>
            </p:txBody>
          </p:sp>
        </mc:Choice>
        <mc:Fallback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72" y="4602670"/>
                <a:ext cx="4383572" cy="378693"/>
              </a:xfrm>
              <a:prstGeom prst="rect">
                <a:avLst/>
              </a:prstGeom>
              <a:blipFill>
                <a:blip r:embed="rId8"/>
                <a:stretch>
                  <a:fillRect l="-3477" t="-6452" b="-3709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0A38A90-5F77-82C7-6F4A-02CE50C44E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086271-DEE7-5294-550A-2062B7B41F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15</a:t>
            </a:fld>
            <a:endParaRPr lang="en-US"/>
          </a:p>
        </p:txBody>
      </p:sp>
      <p:cxnSp>
        <p:nvCxnSpPr>
          <p:cNvPr id="16" name="Gerade Verbindung mit Pfeil 15"/>
          <p:cNvCxnSpPr>
            <a:endCxn id="10" idx="0"/>
          </p:cNvCxnSpPr>
          <p:nvPr/>
        </p:nvCxnSpPr>
        <p:spPr>
          <a:xfrm>
            <a:off x="7937679" y="2877058"/>
            <a:ext cx="1010898" cy="1190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feld 19"/>
              <p:cNvSpPr txBox="1"/>
              <p:nvPr/>
            </p:nvSpPr>
            <p:spPr>
              <a:xfrm>
                <a:off x="381185" y="5645879"/>
                <a:ext cx="4745145" cy="2925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acc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1600" b="1" i="0" smtClean="0">
                          <a:latin typeface="Cambria Math" panose="02040503050406030204" pitchFamily="18" charset="0"/>
                        </a:rPr>
                        <m:t>𝐀𝐧𝐲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estimator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Energy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Direction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Position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, …)</m:t>
                      </m:r>
                    </m:oMath>
                  </m:oMathPara>
                </a14:m>
                <a:endParaRPr lang="de-DE" sz="1600" dirty="0" err="1">
                  <a:latin typeface="+mn-lt"/>
                </a:endParaRPr>
              </a:p>
            </p:txBody>
          </p:sp>
        </mc:Choice>
        <mc:Fallback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85" y="5645879"/>
                <a:ext cx="4745145" cy="292516"/>
              </a:xfrm>
              <a:prstGeom prst="rect">
                <a:avLst/>
              </a:prstGeom>
              <a:blipFill>
                <a:blip r:embed="rId9"/>
                <a:stretch>
                  <a:fillRect l="-257" t="-10417" r="-771" b="-2291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5967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DE325ECA-023C-F42D-58E5-5603A5F8A1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GB" sz="2800" dirty="0">
                    <a:solidFill>
                      <a:schemeClr val="tx1"/>
                    </a:solidFill>
                    <a:latin typeface="+mn-lt"/>
                  </a:rPr>
                  <a:t>Assume Amplitude per PMT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+mn-lt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+mn-lt"/>
                          </a:rPr>
                          <m:t>𝑁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+mn-lt"/>
                          </a:rPr>
                          <m:t> </m:t>
                        </m:r>
                      </m:sub>
                    </m:sSub>
                    <m:r>
                      <a:rPr lang="en-GB" sz="2800" b="0" i="1" smtClean="0">
                        <a:solidFill>
                          <a:schemeClr val="tx1"/>
                        </a:solidFill>
                        <a:latin typeface="+mn-lt"/>
                      </a:rPr>
                      <m:t>∼</m:t>
                    </m:r>
                    <m:r>
                      <m:rPr>
                        <m:sty m:val="p"/>
                      </m:rPr>
                      <a:rPr lang="en-GB" sz="2800" b="0" i="0" smtClean="0">
                        <a:solidFill>
                          <a:schemeClr val="tx1"/>
                        </a:solidFill>
                        <a:latin typeface="+mn-lt"/>
                      </a:rPr>
                      <m:t>Poisson</m:t>
                    </m:r>
                    <m:r>
                      <a:rPr lang="en-GB" sz="2800" b="0" i="1" smtClean="0">
                        <a:solidFill>
                          <a:schemeClr val="tx1"/>
                        </a:solidFill>
                        <a:latin typeface="+mn-lt"/>
                      </a:rPr>
                      <m:t>(</m:t>
                    </m:r>
                    <m:sSub>
                      <m:sSubPr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+mn-lt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+mn-lt"/>
                          </a:rPr>
                          <m:t>𝜆</m:t>
                        </m:r>
                      </m:e>
                      <m:sub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+mn-lt"/>
                          </a:rPr>
                          <m:t> </m:t>
                        </m:r>
                      </m:sub>
                    </m:sSub>
                    <m:r>
                      <a:rPr lang="en-GB" sz="2800" b="0" i="1" smtClean="0">
                        <a:solidFill>
                          <a:schemeClr val="tx1"/>
                        </a:solidFill>
                        <a:latin typeface="+mn-lt"/>
                      </a:rPr>
                      <m:t>∣</m:t>
                    </m:r>
                    <m:r>
                      <a:rPr lang="en-GB" sz="2800" b="0" i="1" smtClean="0">
                        <a:solidFill>
                          <a:schemeClr val="tx1"/>
                        </a:solidFill>
                        <a:latin typeface="+mn-lt"/>
                      </a:rPr>
                      <m:t>𝜃</m:t>
                    </m:r>
                    <m:r>
                      <a:rPr lang="en-GB" sz="2800" b="0" i="1" smtClean="0">
                        <a:solidFill>
                          <a:schemeClr val="tx1"/>
                        </a:solidFill>
                        <a:latin typeface="+mn-lt"/>
                      </a:rPr>
                      <m:t>)</m:t>
                    </m:r>
                  </m:oMath>
                </a14:m>
                <a:endParaRPr lang="en-GB" sz="2800" dirty="0">
                  <a:solidFill>
                    <a:schemeClr val="tx1"/>
                  </a:solidFill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m:t>⇒</m:t>
                          </m:r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m:t>𝐹</m:t>
                          </m:r>
                        </m:e>
                        <m:sub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m:t>𝑖𝑗</m:t>
                          </m:r>
                        </m:sub>
                      </m:sSub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+mn-lt"/>
                        </a:rPr>
                        <m:t>(</m:t>
                      </m:r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+mn-lt"/>
                        </a:rPr>
                        <m:t>𝜃</m:t>
                      </m:r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+mn-lt"/>
                        </a:rPr>
                        <m:t>)=</m:t>
                      </m:r>
                      <m:f>
                        <m:f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  <m:t> </m:t>
                              </m:r>
                            </m:sub>
                          </m:sSub>
                        </m:den>
                      </m:f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+mn-lt"/>
                        </a:rPr>
                        <m:t>⋅</m:t>
                      </m:r>
                      <m:f>
                        <m:f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schemeClr val="tx1"/>
                              </a:solidFill>
                              <a:latin typeface="+mn-lt"/>
                            </a:rPr>
                            <m:t>𝜕𝜆</m:t>
                          </m:r>
                        </m:num>
                        <m:den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+mn-lt"/>
                        </a:rPr>
                        <m:t>⋅</m:t>
                      </m:r>
                      <m:f>
                        <m:f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m:t>𝜕𝜆</m:t>
                          </m:r>
                        </m:num>
                        <m:den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800" dirty="0">
                  <a:solidFill>
                    <a:schemeClr val="tx1"/>
                  </a:solidFill>
                  <a:latin typeface="+mn-lt"/>
                </a:endParaRPr>
              </a:p>
              <a:p>
                <a:pPr marL="0" indent="0">
                  <a:buNone/>
                </a:pPr>
                <a:r>
                  <a:rPr lang="en-GB" sz="2800" dirty="0">
                    <a:solidFill>
                      <a:schemeClr val="tx1"/>
                    </a:solidFill>
                    <a:latin typeface="+mn-lt"/>
                  </a:rPr>
                  <a:t>Can be calculated analytically without having to sample the likelihood</a:t>
                </a:r>
              </a:p>
              <a:p>
                <a:pPr marL="0" indent="0">
                  <a:buNone/>
                </a:pPr>
                <a:r>
                  <a:rPr lang="en-GB" sz="2800" dirty="0">
                    <a:solidFill>
                      <a:schemeClr val="tx1"/>
                    </a:solidFill>
                    <a:latin typeface="+mn-lt"/>
                  </a:rPr>
                  <a:t>For multiple PMTs / OMs: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+mn-lt"/>
                        </a:rPr>
                        <m:t>𝐹</m:t>
                      </m:r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+mn-lt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</m:ctrlPr>
                        </m:naryPr>
                        <m:sub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chemeClr val="tx1"/>
                                  </a:solidFill>
                                  <a:latin typeface="+mn-lt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800" dirty="0">
                  <a:solidFill>
                    <a:schemeClr val="tx1"/>
                  </a:solidFill>
                  <a:latin typeface="+mn-lt"/>
                </a:endParaRPr>
              </a:p>
              <a:p>
                <a:pPr marL="0" indent="0">
                  <a:buNone/>
                </a:pPr>
                <a:endParaRPr lang="en-DE" sz="2800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DE325ECA-023C-F42D-58E5-5603A5F8A1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73" t="-236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14DB43C-A2BF-0A15-D8B0-EF7C30583A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CDD6C76-644A-43BC-79C7-31E5F72C085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299847C-27A0-F6B5-ADF8-870E9979C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26426"/>
          </a:xfrm>
        </p:spPr>
        <p:txBody>
          <a:bodyPr/>
          <a:lstStyle/>
          <a:p>
            <a:r>
              <a:rPr lang="en-GB" dirty="0"/>
              <a:t>Fisher Information for Poisson Likelihood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41693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9770AFC-E6B2-C31F-BF9B-FC11898B9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Goal: Metric summarizes the detector performance at the analysis level (</a:t>
            </a:r>
            <a:r>
              <a:rPr lang="en-GB" sz="2400" dirty="0" err="1">
                <a:solidFill>
                  <a:schemeClr val="tx1"/>
                </a:solidFill>
              </a:rPr>
              <a:t>ie</a:t>
            </a:r>
            <a:r>
              <a:rPr lang="en-GB" sz="2400" dirty="0">
                <a:solidFill>
                  <a:schemeClr val="tx1"/>
                </a:solidFill>
              </a:rPr>
              <a:t> analysis sensitivities)</a:t>
            </a:r>
          </a:p>
          <a:p>
            <a:r>
              <a:rPr lang="en-GB" sz="2400" dirty="0">
                <a:solidFill>
                  <a:schemeClr val="tx1"/>
                </a:solidFill>
              </a:rPr>
              <a:t>Depends strongly on choice of analysis</a:t>
            </a:r>
          </a:p>
          <a:p>
            <a:r>
              <a:rPr lang="en-GB" sz="2400" dirty="0">
                <a:solidFill>
                  <a:schemeClr val="tx1"/>
                </a:solidFill>
              </a:rPr>
              <a:t>Requires surrogate or differentiable analysis</a:t>
            </a:r>
          </a:p>
          <a:p>
            <a:r>
              <a:rPr lang="en-GB" sz="2400" dirty="0">
                <a:solidFill>
                  <a:schemeClr val="tx1"/>
                </a:solidFill>
              </a:rPr>
              <a:t>For now: Focus on a metric that </a:t>
            </a:r>
            <a:r>
              <a:rPr lang="en-GB" sz="2400" dirty="0" err="1">
                <a:solidFill>
                  <a:schemeClr val="tx1"/>
                </a:solidFill>
              </a:rPr>
              <a:t>genereally</a:t>
            </a:r>
            <a:r>
              <a:rPr lang="en-GB" sz="2400" dirty="0">
                <a:solidFill>
                  <a:schemeClr val="tx1"/>
                </a:solidFill>
              </a:rPr>
              <a:t> benefits every analysis – angular resolution</a:t>
            </a:r>
          </a:p>
          <a:p>
            <a:pPr marL="0" indent="0">
              <a:buNone/>
            </a:pPr>
            <a:br>
              <a:rPr lang="en-GB" sz="2400" dirty="0">
                <a:solidFill>
                  <a:schemeClr val="tx1"/>
                </a:solidFill>
              </a:rPr>
            </a:br>
            <a:br>
              <a:rPr lang="en-GB" sz="2400" dirty="0">
                <a:solidFill>
                  <a:schemeClr val="tx1"/>
                </a:solidFill>
              </a:rPr>
            </a:b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0AA9CAD-8D52-BCF9-3703-5E5C4E2A14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3EFE496-9D2B-2139-DE77-6FAC9400F33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8C8B052-8273-D34A-08DC-52A3FE42F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26426"/>
          </a:xfrm>
        </p:spPr>
        <p:txBody>
          <a:bodyPr/>
          <a:lstStyle/>
          <a:p>
            <a:r>
              <a:rPr lang="en-GB" dirty="0"/>
              <a:t>Optimization Metric</a:t>
            </a:r>
            <a:endParaRPr lang="en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D5FF6B97-7654-D30E-CD21-42942B6EA4C4}"/>
                  </a:ext>
                </a:extLst>
              </p:cNvPr>
              <p:cNvSpPr txBox="1"/>
              <p:nvPr/>
            </p:nvSpPr>
            <p:spPr bwMode="auto">
              <a:xfrm>
                <a:off x="7326283" y="4089661"/>
                <a:ext cx="2887009" cy="8309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GB" dirty="0"/>
                  <a:t>: Covariance Matrix from CRB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dirty="0"/>
                  <a:t>: zenith angle</a:t>
                </a: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dirty="0"/>
                  <a:t>: azimuth angle</a:t>
                </a:r>
                <a:endParaRPr lang="en-DE" dirty="0"/>
              </a:p>
            </p:txBody>
          </p:sp>
        </mc:Choice>
        <mc:Fallback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D5FF6B97-7654-D30E-CD21-42942B6EA4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26283" y="4089661"/>
                <a:ext cx="2887009" cy="830997"/>
              </a:xfrm>
              <a:prstGeom prst="rect">
                <a:avLst/>
              </a:prstGeom>
              <a:blipFill>
                <a:blip r:embed="rId2"/>
                <a:stretch>
                  <a:fillRect l="-3805" t="-9559" r="-4440" b="-1617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98E6F4B2-B19E-F11F-7599-BCF59E8CD386}"/>
                  </a:ext>
                </a:extLst>
              </p:cNvPr>
              <p:cNvSpPr txBox="1"/>
              <p:nvPr/>
            </p:nvSpPr>
            <p:spPr bwMode="auto">
              <a:xfrm>
                <a:off x="1057052" y="4091741"/>
                <a:ext cx="6108624" cy="84388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Ψ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𝜃𝜃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func>
                            <m:func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𝜙𝜙</m:t>
                                  </m:r>
                                </m:sub>
                              </m:sSub>
                            </m:fName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func>
                                <m:func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  <m:func>
                                    <m:func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GB" sz="2400" b="0" i="0" smtClean="0">
                                          <a:latin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2400" b="0" i="0" smtClean="0">
                                          <a:latin typeface="Cambria Math" panose="02040503050406030204" pitchFamily="18" charset="0"/>
                                        </a:rPr>
                                        <m:t>Σ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𝜃𝜙</m:t>
                                      </m:r>
                                    </m:sub>
                                  </m:sSub>
                                </m:e>
                              </m:func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func>
                        </m:e>
                      </m:rad>
                    </m:oMath>
                  </m:oMathPara>
                </a14:m>
                <a:endParaRPr lang="en-DE" sz="2400" dirty="0"/>
              </a:p>
            </p:txBody>
          </p:sp>
        </mc:Choice>
        <mc:Fallback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98E6F4B2-B19E-F11F-7599-BCF59E8CD3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57052" y="4091741"/>
                <a:ext cx="6108624" cy="8438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B786948C-1779-DBA7-A943-A4439BD4C7F3}"/>
                  </a:ext>
                </a:extLst>
              </p:cNvPr>
              <p:cNvSpPr txBox="1"/>
              <p:nvPr/>
            </p:nvSpPr>
            <p:spPr bwMode="auto">
              <a:xfrm>
                <a:off x="669702" y="5241526"/>
                <a:ext cx="544572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GB" sz="2000" dirty="0"/>
                  <a:t> is function of event parameters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endParaRPr lang="en-GB" sz="2000" b="0" i="1" dirty="0">
                  <a:latin typeface="Cambria Math" panose="02040503050406030204" pitchFamily="18" charset="0"/>
                </a:endParaRPr>
              </a:p>
              <a:p>
                <a:r>
                  <a:rPr lang="en-GB" sz="2000" dirty="0"/>
                  <a:t>=&gt; Calculate for a sample of events and aggregate.</a:t>
                </a:r>
                <a:endParaRPr lang="en-DE" sz="2000" dirty="0"/>
              </a:p>
            </p:txBody>
          </p:sp>
        </mc:Choice>
        <mc:Fallback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B786948C-1779-DBA7-A943-A4439BD4C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9702" y="5241526"/>
                <a:ext cx="5445722" cy="707886"/>
              </a:xfrm>
              <a:prstGeom prst="rect">
                <a:avLst/>
              </a:prstGeom>
              <a:blipFill>
                <a:blip r:embed="rId4"/>
                <a:stretch>
                  <a:fillRect l="-1232" t="-5172" r="-448" b="-1465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59233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BA37A4C-448B-9948-DCD3-A1FEA6C0D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8" y="302400"/>
            <a:ext cx="8043790" cy="553998"/>
          </a:xfrm>
        </p:spPr>
        <p:txBody>
          <a:bodyPr/>
          <a:lstStyle/>
          <a:p>
            <a:r>
              <a:rPr lang="en-GB" dirty="0"/>
              <a:t>P-ONE Geometry Optimization</a:t>
            </a:r>
            <a:endParaRPr lang="en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20836CB8-137C-8E1F-6749-255E87E8AB6E}"/>
                  </a:ext>
                </a:extLst>
              </p:cNvPr>
              <p:cNvSpPr txBox="1"/>
              <p:nvPr/>
            </p:nvSpPr>
            <p:spPr>
              <a:xfrm>
                <a:off x="5416653" y="2049527"/>
                <a:ext cx="6456926" cy="21133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de-DE" sz="2000" dirty="0">
                    <a:latin typeface="+mn-lt"/>
                  </a:rPr>
                  <a:t>Study </a:t>
                </a:r>
                <a:r>
                  <a:rPr lang="de-DE" sz="2000" dirty="0" err="1">
                    <a:latin typeface="+mn-lt"/>
                  </a:rPr>
                  <a:t>resolution</a:t>
                </a:r>
                <a:r>
                  <a:rPr lang="de-DE" sz="2000" dirty="0">
                    <a:latin typeface="+mn-lt"/>
                  </a:rPr>
                  <a:t> </a:t>
                </a:r>
                <a:r>
                  <a:rPr lang="de-DE" sz="2000" dirty="0" err="1">
                    <a:latin typeface="+mn-lt"/>
                  </a:rPr>
                  <a:t>scaling</a:t>
                </a:r>
                <a:r>
                  <a:rPr lang="de-DE" sz="2000" dirty="0">
                    <a:latin typeface="+mn-lt"/>
                  </a:rPr>
                  <a:t> </a:t>
                </a:r>
                <a:r>
                  <a:rPr lang="de-DE" sz="2000" dirty="0" err="1">
                    <a:latin typeface="+mn-lt"/>
                  </a:rPr>
                  <a:t>as</a:t>
                </a:r>
                <a:r>
                  <a:rPr lang="de-DE" sz="2000" dirty="0">
                    <a:latin typeface="+mn-lt"/>
                  </a:rPr>
                  <a:t> </a:t>
                </a:r>
                <a:r>
                  <a:rPr lang="de-DE" sz="2000" dirty="0" err="1">
                    <a:latin typeface="+mn-lt"/>
                  </a:rPr>
                  <a:t>function</a:t>
                </a:r>
                <a:r>
                  <a:rPr lang="de-DE" sz="2000" dirty="0">
                    <a:latin typeface="+mn-lt"/>
                  </a:rPr>
                  <a:t> </a:t>
                </a:r>
                <a:r>
                  <a:rPr lang="de-DE" sz="2000" dirty="0" err="1">
                    <a:latin typeface="+mn-lt"/>
                  </a:rPr>
                  <a:t>of</a:t>
                </a:r>
                <a:r>
                  <a:rPr lang="de-DE" sz="2000" dirty="0"/>
                  <a:t> h</a:t>
                </a:r>
                <a:r>
                  <a:rPr lang="de-DE" sz="2000" dirty="0">
                    <a:latin typeface="+mn-lt"/>
                  </a:rPr>
                  <a:t>orizontal </a:t>
                </a:r>
                <a:r>
                  <a:rPr lang="de-DE" sz="2000" dirty="0" err="1">
                    <a:latin typeface="+mn-lt"/>
                  </a:rPr>
                  <a:t>spacing</a:t>
                </a:r>
                <a:endParaRPr lang="de-DE" sz="2000" dirty="0">
                  <a:latin typeface="+mn-lt"/>
                </a:endParaRPr>
              </a:p>
              <a:p>
                <a:pPr>
                  <a:lnSpc>
                    <a:spcPct val="114000"/>
                  </a:lnSpc>
                </a:pPr>
                <a:endParaRPr lang="de-DE" sz="2000" dirty="0"/>
              </a:p>
              <a:p>
                <a:pPr>
                  <a:lnSpc>
                    <a:spcPct val="114000"/>
                  </a:lnSpc>
                </a:pPr>
                <a:r>
                  <a:rPr lang="de-DE" sz="2000" dirty="0"/>
                  <a:t>70-Line </a:t>
                </a:r>
                <a:r>
                  <a:rPr lang="de-DE" sz="2000" dirty="0" err="1"/>
                  <a:t>Detector</a:t>
                </a:r>
                <a:r>
                  <a:rPr lang="de-DE" sz="2000" dirty="0"/>
                  <a:t>, 20 </a:t>
                </a:r>
                <a:r>
                  <a:rPr lang="de-DE" sz="2000" dirty="0" err="1"/>
                  <a:t>modules</a:t>
                </a:r>
                <a:r>
                  <a:rPr lang="de-DE" sz="2000" dirty="0"/>
                  <a:t> per </a:t>
                </a:r>
                <a:r>
                  <a:rPr lang="de-DE" sz="2000" dirty="0" err="1"/>
                  <a:t>line</a:t>
                </a:r>
                <a:r>
                  <a:rPr lang="de-DE" sz="2000" dirty="0"/>
                  <a:t>, 50m </a:t>
                </a:r>
                <a:r>
                  <a:rPr lang="de-DE" sz="2000" dirty="0" err="1"/>
                  <a:t>vert</a:t>
                </a:r>
                <a:r>
                  <a:rPr lang="de-DE" sz="2000" dirty="0"/>
                  <a:t>. </a:t>
                </a:r>
                <a:r>
                  <a:rPr lang="de-DE" sz="2000" dirty="0" err="1"/>
                  <a:t>Spacing</a:t>
                </a:r>
                <a:endParaRPr lang="de-DE" sz="2000" dirty="0"/>
              </a:p>
              <a:p>
                <a:pPr>
                  <a:lnSpc>
                    <a:spcPct val="114000"/>
                  </a:lnSpc>
                </a:pPr>
                <a:endParaRPr lang="de-DE" sz="2000" dirty="0"/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de-DE" sz="2000" dirty="0"/>
                  <a:t>-</a:t>
                </a:r>
                <a:r>
                  <a:rPr lang="de-DE" sz="2000" dirty="0" err="1"/>
                  <a:t>induced</a:t>
                </a:r>
                <a:r>
                  <a:rPr lang="de-DE" sz="2000" dirty="0"/>
                  <a:t> </a:t>
                </a:r>
                <a:r>
                  <a:rPr lang="de-DE" sz="2000" dirty="0" err="1"/>
                  <a:t>muon</a:t>
                </a:r>
                <a:r>
                  <a:rPr lang="de-DE" sz="2000" dirty="0"/>
                  <a:t> </a:t>
                </a:r>
                <a:r>
                  <a:rPr lang="de-DE" sz="2000" dirty="0" err="1"/>
                  <a:t>tracks</a:t>
                </a:r>
                <a:r>
                  <a:rPr lang="de-DE" sz="2000" dirty="0"/>
                  <a:t>, </a:t>
                </a:r>
                <a:r>
                  <a:rPr lang="de-DE" sz="2000" dirty="0" err="1"/>
                  <a:t>randomly</a:t>
                </a:r>
                <a:r>
                  <a:rPr lang="de-DE" sz="2000" dirty="0"/>
                  <a:t> </a:t>
                </a:r>
                <a:r>
                  <a:rPr lang="de-DE" sz="2000" dirty="0" err="1"/>
                  <a:t>sampled</a:t>
                </a:r>
                <a:endParaRPr lang="de-DE" sz="2000" dirty="0"/>
              </a:p>
              <a:p>
                <a:pPr>
                  <a:lnSpc>
                    <a:spcPct val="114000"/>
                  </a:lnSpc>
                </a:pPr>
                <a:endParaRPr lang="de-DE" sz="2000" dirty="0">
                  <a:latin typeface="+mn-lt"/>
                </a:endParaRPr>
              </a:p>
            </p:txBody>
          </p:sp>
        </mc:Choice>
        <mc:Fallback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20836CB8-137C-8E1F-6749-255E87E8AB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653" y="2049527"/>
                <a:ext cx="6456926" cy="2113335"/>
              </a:xfrm>
              <a:prstGeom prst="rect">
                <a:avLst/>
              </a:prstGeom>
              <a:blipFill>
                <a:blip r:embed="rId2"/>
                <a:stretch>
                  <a:fillRect l="-2455" t="-259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CDCEAB58-D29B-1B33-3A8A-0EA76B346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81989B67-9273-E456-B720-714A9652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4EE59-65FE-4CCC-8330-F85761D5B0BD}" type="slidenum">
              <a:rPr lang="en-DE" smtClean="0"/>
              <a:t>18</a:t>
            </a:fld>
            <a:endParaRPr lang="en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E6600A5-0079-4FD1-6265-68AEEB3039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 bwMode="auto">
          <a:xfrm>
            <a:off x="379080" y="1647351"/>
            <a:ext cx="4751061" cy="356329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F5E4259-F143-63CD-9BC1-1C81BA8C3214}"/>
              </a:ext>
            </a:extLst>
          </p:cNvPr>
          <p:cNvSpPr txBox="1"/>
          <p:nvPr/>
        </p:nvSpPr>
        <p:spPr bwMode="auto">
          <a:xfrm>
            <a:off x="5313259" y="1660214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Proof of Concept</a:t>
            </a:r>
            <a:endParaRPr lang="en-DE" sz="2000" b="1" dirty="0"/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4DC4D396-1FDA-58AE-6A2C-ABB85420D73B}"/>
              </a:ext>
            </a:extLst>
          </p:cNvPr>
          <p:cNvCxnSpPr>
            <a:cxnSpLocks/>
          </p:cNvCxnSpPr>
          <p:nvPr/>
        </p:nvCxnSpPr>
        <p:spPr bwMode="auto">
          <a:xfrm>
            <a:off x="2667000" y="2721429"/>
            <a:ext cx="424543" cy="0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7398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D9C99ED-22BD-0144-C51D-9D39E911A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Resolution Scaling</a:t>
            </a:r>
            <a:endParaRPr lang="en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45DC184-D88C-0238-633D-688B74BFE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6326840" y="1828309"/>
            <a:ext cx="5416659" cy="4062494"/>
          </a:xfrm>
          <a:prstGeom prst="rect">
            <a:avLst/>
          </a:prstGeom>
        </p:spPr>
      </p:pic>
      <p:pic>
        <p:nvPicPr>
          <p:cNvPr id="10" name="Inhaltsplatzhalter 41">
            <a:extLst>
              <a:ext uri="{FF2B5EF4-FFF2-40B4-BE49-F238E27FC236}">
                <a16:creationId xmlns:a16="http://schemas.microsoft.com/office/drawing/2014/main" id="{1D53D89B-54EA-4179-3166-3FA75C28C4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636869" y="1828309"/>
            <a:ext cx="5567083" cy="4175312"/>
          </a:xfrm>
          <a:prstGeom prst="rect">
            <a:avLst/>
          </a:prstGeom>
        </p:spPr>
      </p:pic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F7F50B94-91EF-FE11-DEE8-106F0989C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692BFF8B-EAFC-C42E-D474-43CA81EEF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19C-97FB-4BF2-8770-2C490ED35299}" type="slidenum">
              <a:rPr lang="en-DE" smtClean="0"/>
              <a:t>19</a:t>
            </a:fld>
            <a:endParaRPr lang="en-DE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2B50EDB4-84B5-7E9C-375E-42A291FDC595}"/>
              </a:ext>
            </a:extLst>
          </p:cNvPr>
          <p:cNvSpPr txBox="1"/>
          <p:nvPr/>
        </p:nvSpPr>
        <p:spPr bwMode="auto">
          <a:xfrm>
            <a:off x="3822327" y="1458977"/>
            <a:ext cx="609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FAUSans Office"/>
              </a:rPr>
              <a:t>Christian Haack et al., </a:t>
            </a:r>
            <a:r>
              <a:rPr lang="en-GB" dirty="0" err="1">
                <a:latin typeface="FAUSans Office"/>
              </a:rPr>
              <a:t>PoS</a:t>
            </a:r>
            <a:r>
              <a:rPr lang="en-GB" dirty="0">
                <a:latin typeface="FAUSans Office"/>
              </a:rPr>
              <a:t>(ICRC2023)1059</a:t>
            </a:r>
            <a:endParaRPr lang="en-DE" dirty="0">
              <a:latin typeface="FAUSans Office"/>
            </a:endParaRPr>
          </a:p>
        </p:txBody>
      </p:sp>
    </p:spTree>
    <p:extLst>
      <p:ext uri="{BB962C8B-B14F-4D97-AF65-F5344CB8AC3E}">
        <p14:creationId xmlns:p14="http://schemas.microsoft.com/office/powerpoint/2010/main" val="2665143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0DF1E8E-6581-B528-0310-4E6674AB2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Detection Method</a:t>
            </a:r>
            <a:endParaRPr lang="en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92B0989-4587-7845-C896-9E69FA2E65CA}"/>
              </a:ext>
            </a:extLst>
          </p:cNvPr>
          <p:cNvSpPr/>
          <p:nvPr/>
        </p:nvSpPr>
        <p:spPr>
          <a:xfrm>
            <a:off x="5560508" y="1323381"/>
            <a:ext cx="5525544" cy="4918028"/>
          </a:xfrm>
          <a:prstGeom prst="rect">
            <a:avLst/>
          </a:prstGeom>
          <a:solidFill>
            <a:schemeClr val="tx2">
              <a:lumMod val="40000"/>
              <a:lumOff val="60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>
              <a:solidFill>
                <a:schemeClr val="accent5"/>
              </a:solidFill>
              <a:latin typeface="FAUSans Office Book"/>
            </a:endParaRPr>
          </a:p>
        </p:txBody>
      </p:sp>
      <p:pic>
        <p:nvPicPr>
          <p:cNvPr id="8" name="Grafik 7" descr="Ein Bild, das Stern, Welle enthält.&#10;&#10;Automatisch generierte Beschreibung">
            <a:extLst>
              <a:ext uri="{FF2B5EF4-FFF2-40B4-BE49-F238E27FC236}">
                <a16:creationId xmlns:a16="http://schemas.microsoft.com/office/drawing/2014/main" id="{DA72DD50-C488-0A10-E423-EB36A5BD32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94" y="2256802"/>
            <a:ext cx="3020932" cy="2137029"/>
          </a:xfrm>
          <a:prstGeom prst="rect">
            <a:avLst/>
          </a:prstGeom>
        </p:spPr>
      </p:pic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4C7F0897-7705-CF2D-52B0-3FA08FDED3DD}"/>
              </a:ext>
            </a:extLst>
          </p:cNvPr>
          <p:cNvCxnSpPr>
            <a:cxnSpLocks/>
          </p:cNvCxnSpPr>
          <p:nvPr/>
        </p:nvCxnSpPr>
        <p:spPr>
          <a:xfrm>
            <a:off x="3492481" y="3452206"/>
            <a:ext cx="2377064" cy="35990"/>
          </a:xfrm>
          <a:prstGeom prst="straightConnector1">
            <a:avLst/>
          </a:prstGeom>
          <a:ln w="571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9E3F223C-34BF-17C5-CC97-AF62789504AC}"/>
              </a:ext>
            </a:extLst>
          </p:cNvPr>
          <p:cNvSpPr txBox="1"/>
          <p:nvPr/>
        </p:nvSpPr>
        <p:spPr>
          <a:xfrm>
            <a:off x="4062221" y="2570374"/>
            <a:ext cx="827150" cy="2646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>
                <a:latin typeface="FAUSans Office Book"/>
              </a:rPr>
              <a:t>Neutrinos</a:t>
            </a:r>
          </a:p>
        </p:txBody>
      </p:sp>
      <p:sp>
        <p:nvSpPr>
          <p:cNvPr id="12" name="Explosion: 8 Zacken 21">
            <a:extLst>
              <a:ext uri="{FF2B5EF4-FFF2-40B4-BE49-F238E27FC236}">
                <a16:creationId xmlns:a16="http://schemas.microsoft.com/office/drawing/2014/main" id="{A7810530-FCEC-EA5C-E1D7-E3BB7C23BA6B}"/>
              </a:ext>
            </a:extLst>
          </p:cNvPr>
          <p:cNvSpPr/>
          <p:nvPr/>
        </p:nvSpPr>
        <p:spPr>
          <a:xfrm>
            <a:off x="5814946" y="3225110"/>
            <a:ext cx="527585" cy="483620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AUSans Office Book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2D324530-32EE-6E49-9D7A-1DEE030909D7}"/>
              </a:ext>
            </a:extLst>
          </p:cNvPr>
          <p:cNvCxnSpPr>
            <a:cxnSpLocks/>
          </p:cNvCxnSpPr>
          <p:nvPr/>
        </p:nvCxnSpPr>
        <p:spPr>
          <a:xfrm>
            <a:off x="6483140" y="3563042"/>
            <a:ext cx="877973" cy="86758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FD49B056-8F87-A35C-641B-B9836968C6C8}"/>
              </a:ext>
            </a:extLst>
          </p:cNvPr>
          <p:cNvCxnSpPr>
            <a:cxnSpLocks/>
          </p:cNvCxnSpPr>
          <p:nvPr/>
        </p:nvCxnSpPr>
        <p:spPr>
          <a:xfrm flipV="1">
            <a:off x="6501353" y="3353735"/>
            <a:ext cx="859760" cy="122549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237DFC5-AED9-36FC-0ED5-EFC22AFDF48A}"/>
              </a:ext>
            </a:extLst>
          </p:cNvPr>
          <p:cNvCxnSpPr>
            <a:cxnSpLocks/>
          </p:cNvCxnSpPr>
          <p:nvPr/>
        </p:nvCxnSpPr>
        <p:spPr>
          <a:xfrm flipV="1">
            <a:off x="6521579" y="2993095"/>
            <a:ext cx="719151" cy="360641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5A97C4F6-D566-9815-3AEC-0CD96F62F624}"/>
              </a:ext>
            </a:extLst>
          </p:cNvPr>
          <p:cNvCxnSpPr>
            <a:cxnSpLocks/>
          </p:cNvCxnSpPr>
          <p:nvPr/>
        </p:nvCxnSpPr>
        <p:spPr>
          <a:xfrm>
            <a:off x="6483140" y="3736558"/>
            <a:ext cx="877973" cy="223024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795DD317-78B7-22F5-424F-D9BE165A81D7}"/>
              </a:ext>
            </a:extLst>
          </p:cNvPr>
          <p:cNvSpPr txBox="1"/>
          <p:nvPr/>
        </p:nvSpPr>
        <p:spPr>
          <a:xfrm>
            <a:off x="6353060" y="1966070"/>
            <a:ext cx="1006686" cy="2646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err="1">
                <a:latin typeface="FAUSans Office Book"/>
              </a:rPr>
              <a:t>Secondaries</a:t>
            </a:r>
            <a:endParaRPr lang="de-DE" sz="1600">
              <a:latin typeface="FAUSans Office Book"/>
            </a:endParaRP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342E3BB8-7B7C-222B-67A0-ED116C40FE12}"/>
              </a:ext>
            </a:extLst>
          </p:cNvPr>
          <p:cNvGrpSpPr/>
          <p:nvPr/>
        </p:nvGrpSpPr>
        <p:grpSpPr>
          <a:xfrm>
            <a:off x="8889687" y="2593311"/>
            <a:ext cx="1723607" cy="3601040"/>
            <a:chOff x="8130742" y="1857080"/>
            <a:chExt cx="1723607" cy="3601040"/>
          </a:xfrm>
        </p:grpSpPr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1839187A-F6A6-3F92-3C88-F569783247BF}"/>
                </a:ext>
              </a:extLst>
            </p:cNvPr>
            <p:cNvCxnSpPr/>
            <p:nvPr/>
          </p:nvCxnSpPr>
          <p:spPr>
            <a:xfrm>
              <a:off x="8277898" y="1857080"/>
              <a:ext cx="0" cy="360104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3827D8B-4225-B8A3-68B9-B392033A2BC3}"/>
                </a:ext>
              </a:extLst>
            </p:cNvPr>
            <p:cNvSpPr/>
            <p:nvPr/>
          </p:nvSpPr>
          <p:spPr>
            <a:xfrm>
              <a:off x="8146068" y="2214459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E5A05C0A-5B5F-7B81-107C-79D1B496C820}"/>
                </a:ext>
              </a:extLst>
            </p:cNvPr>
            <p:cNvSpPr/>
            <p:nvPr/>
          </p:nvSpPr>
          <p:spPr>
            <a:xfrm>
              <a:off x="8146068" y="3055421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1AEECCEB-1D06-A7AD-1704-F94A7E0CEE78}"/>
                </a:ext>
              </a:extLst>
            </p:cNvPr>
            <p:cNvSpPr/>
            <p:nvPr/>
          </p:nvSpPr>
          <p:spPr>
            <a:xfrm>
              <a:off x="8146068" y="3896139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9CFECA34-2CC7-A119-7816-736DD9F6130D}"/>
                </a:ext>
              </a:extLst>
            </p:cNvPr>
            <p:cNvSpPr/>
            <p:nvPr/>
          </p:nvSpPr>
          <p:spPr>
            <a:xfrm>
              <a:off x="8142950" y="4736857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A5256EEB-2AAC-4255-F02C-93A31E5779CF}"/>
                </a:ext>
              </a:extLst>
            </p:cNvPr>
            <p:cNvCxnSpPr/>
            <p:nvPr/>
          </p:nvCxnSpPr>
          <p:spPr>
            <a:xfrm>
              <a:off x="9005273" y="1857080"/>
              <a:ext cx="0" cy="360104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8270B0E9-06B9-A175-88CD-6F1E198D0657}"/>
                </a:ext>
              </a:extLst>
            </p:cNvPr>
            <p:cNvSpPr/>
            <p:nvPr/>
          </p:nvSpPr>
          <p:spPr>
            <a:xfrm>
              <a:off x="8873443" y="2214459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4E731551-B057-412B-34F1-6FFCBB2EABB7}"/>
                </a:ext>
              </a:extLst>
            </p:cNvPr>
            <p:cNvSpPr/>
            <p:nvPr/>
          </p:nvSpPr>
          <p:spPr>
            <a:xfrm>
              <a:off x="8873443" y="3055421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34663716-861D-B491-E867-48F72A14300C}"/>
                </a:ext>
              </a:extLst>
            </p:cNvPr>
            <p:cNvSpPr/>
            <p:nvPr/>
          </p:nvSpPr>
          <p:spPr>
            <a:xfrm>
              <a:off x="8873443" y="3896139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97BD3005-C666-1B9C-96D7-53D3875C7151}"/>
                </a:ext>
              </a:extLst>
            </p:cNvPr>
            <p:cNvSpPr/>
            <p:nvPr/>
          </p:nvSpPr>
          <p:spPr>
            <a:xfrm>
              <a:off x="8870325" y="4736857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A9C20E1F-FD76-7071-AF7E-46F95DE029E0}"/>
                </a:ext>
              </a:extLst>
            </p:cNvPr>
            <p:cNvCxnSpPr/>
            <p:nvPr/>
          </p:nvCxnSpPr>
          <p:spPr>
            <a:xfrm>
              <a:off x="9716283" y="1857080"/>
              <a:ext cx="0" cy="3601040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3FE2780A-F913-53F7-A203-7F7342866FBF}"/>
                </a:ext>
              </a:extLst>
            </p:cNvPr>
            <p:cNvSpPr/>
            <p:nvPr/>
          </p:nvSpPr>
          <p:spPr>
            <a:xfrm>
              <a:off x="9584453" y="2214459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A2A7105C-5720-AF13-B174-AE8E967E1D6D}"/>
                </a:ext>
              </a:extLst>
            </p:cNvPr>
            <p:cNvSpPr/>
            <p:nvPr/>
          </p:nvSpPr>
          <p:spPr>
            <a:xfrm>
              <a:off x="9584453" y="3055421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C75A6441-5ABA-3454-010E-544B17DBB0FA}"/>
                </a:ext>
              </a:extLst>
            </p:cNvPr>
            <p:cNvSpPr/>
            <p:nvPr/>
          </p:nvSpPr>
          <p:spPr>
            <a:xfrm>
              <a:off x="9584453" y="3896139"/>
              <a:ext cx="269896" cy="2698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3D85D55A-F1ED-3E79-0154-5FA8847E4A84}"/>
                </a:ext>
              </a:extLst>
            </p:cNvPr>
            <p:cNvSpPr/>
            <p:nvPr/>
          </p:nvSpPr>
          <p:spPr>
            <a:xfrm>
              <a:off x="9581335" y="4736857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86FBDE96-03E6-DDDC-94F1-FCBB203DC57B}"/>
                </a:ext>
              </a:extLst>
            </p:cNvPr>
            <p:cNvSpPr/>
            <p:nvPr/>
          </p:nvSpPr>
          <p:spPr>
            <a:xfrm>
              <a:off x="8133860" y="2214459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C40C2E32-A2C1-3ABF-21B9-AE5DAABE72E8}"/>
                </a:ext>
              </a:extLst>
            </p:cNvPr>
            <p:cNvSpPr/>
            <p:nvPr/>
          </p:nvSpPr>
          <p:spPr>
            <a:xfrm>
              <a:off x="8133860" y="3055421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1D9CD034-11BA-D620-A3E7-E215B9C578C9}"/>
                </a:ext>
              </a:extLst>
            </p:cNvPr>
            <p:cNvSpPr/>
            <p:nvPr/>
          </p:nvSpPr>
          <p:spPr>
            <a:xfrm>
              <a:off x="8133860" y="3896139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453F5722-5DC5-3A64-37C8-C0B61368EEA2}"/>
                </a:ext>
              </a:extLst>
            </p:cNvPr>
            <p:cNvSpPr/>
            <p:nvPr/>
          </p:nvSpPr>
          <p:spPr>
            <a:xfrm>
              <a:off x="8130742" y="4736857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295D3CBC-32AC-746B-EEF3-FA7D8237D41B}"/>
                </a:ext>
              </a:extLst>
            </p:cNvPr>
            <p:cNvSpPr/>
            <p:nvPr/>
          </p:nvSpPr>
          <p:spPr>
            <a:xfrm>
              <a:off x="8861235" y="2214459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743E9072-DC3C-ABC6-29FB-AF2658DE54C3}"/>
                </a:ext>
              </a:extLst>
            </p:cNvPr>
            <p:cNvSpPr/>
            <p:nvPr/>
          </p:nvSpPr>
          <p:spPr>
            <a:xfrm>
              <a:off x="8861235" y="3055421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A34F7AD9-387F-0D0B-4F71-B46F57C9EC33}"/>
                </a:ext>
              </a:extLst>
            </p:cNvPr>
            <p:cNvSpPr/>
            <p:nvPr/>
          </p:nvSpPr>
          <p:spPr>
            <a:xfrm>
              <a:off x="8861235" y="3896139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FB5E277F-243E-A8AA-2193-389C57F27BC0}"/>
                </a:ext>
              </a:extLst>
            </p:cNvPr>
            <p:cNvSpPr/>
            <p:nvPr/>
          </p:nvSpPr>
          <p:spPr>
            <a:xfrm>
              <a:off x="8858117" y="4736857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234237F5-D729-044A-DF82-0A1863C494A1}"/>
                </a:ext>
              </a:extLst>
            </p:cNvPr>
            <p:cNvSpPr/>
            <p:nvPr/>
          </p:nvSpPr>
          <p:spPr>
            <a:xfrm>
              <a:off x="9572245" y="2214459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B84A98D6-2517-F550-5243-0627B807E756}"/>
                </a:ext>
              </a:extLst>
            </p:cNvPr>
            <p:cNvSpPr/>
            <p:nvPr/>
          </p:nvSpPr>
          <p:spPr>
            <a:xfrm>
              <a:off x="9572245" y="3055421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2FC2F185-D90C-14CB-4C93-7498383BBD2C}"/>
                </a:ext>
              </a:extLst>
            </p:cNvPr>
            <p:cNvSpPr/>
            <p:nvPr/>
          </p:nvSpPr>
          <p:spPr>
            <a:xfrm>
              <a:off x="9572245" y="3896139"/>
              <a:ext cx="269896" cy="269896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>
                <a:latin typeface="FAUSans Office Book"/>
              </a:endParaRPr>
            </a:p>
          </p:txBody>
        </p:sp>
      </p:grp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65446E27-8EA6-FB84-AA25-910F204B99D3}"/>
              </a:ext>
            </a:extLst>
          </p:cNvPr>
          <p:cNvCxnSpPr/>
          <p:nvPr/>
        </p:nvCxnSpPr>
        <p:spPr>
          <a:xfrm>
            <a:off x="7518389" y="3959582"/>
            <a:ext cx="1179663" cy="96081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E4E25D82-C232-0F92-6BED-355791AE852D}"/>
              </a:ext>
            </a:extLst>
          </p:cNvPr>
          <p:cNvSpPr txBox="1"/>
          <p:nvPr/>
        </p:nvSpPr>
        <p:spPr>
          <a:xfrm>
            <a:off x="399712" y="1900648"/>
            <a:ext cx="2178481" cy="2646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b="1" err="1">
                <a:latin typeface="FAUSans Office Book"/>
              </a:rPr>
              <a:t>Astrophysical</a:t>
            </a:r>
            <a:r>
              <a:rPr lang="de-DE" sz="1600" b="1">
                <a:latin typeface="FAUSans Office Book"/>
              </a:rPr>
              <a:t> </a:t>
            </a:r>
            <a:r>
              <a:rPr lang="de-DE" sz="1600" b="1" err="1">
                <a:latin typeface="FAUSans Office Book"/>
              </a:rPr>
              <a:t>Accelerator</a:t>
            </a:r>
            <a:endParaRPr lang="de-DE" sz="1600" b="1">
              <a:latin typeface="FAUSans Office Book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91599F4-80AD-E21B-F989-592652ADB719}"/>
              </a:ext>
            </a:extLst>
          </p:cNvPr>
          <p:cNvSpPr txBox="1"/>
          <p:nvPr/>
        </p:nvSpPr>
        <p:spPr>
          <a:xfrm>
            <a:off x="6486976" y="1323381"/>
            <a:ext cx="3624390" cy="2646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b="1">
                <a:latin typeface="FAUSans Office Book"/>
              </a:rPr>
              <a:t>Transparent Natural Medium (</a:t>
            </a:r>
            <a:r>
              <a:rPr lang="de-DE" sz="1600" b="1" err="1">
                <a:latin typeface="FAUSans Office Book"/>
              </a:rPr>
              <a:t>Water</a:t>
            </a:r>
            <a:r>
              <a:rPr lang="de-DE" sz="1600" b="1">
                <a:latin typeface="FAUSans Office Book"/>
              </a:rPr>
              <a:t> / </a:t>
            </a:r>
            <a:r>
              <a:rPr lang="de-DE" sz="1600" b="1" err="1">
                <a:latin typeface="FAUSans Office Book"/>
              </a:rPr>
              <a:t>Ice</a:t>
            </a:r>
            <a:r>
              <a:rPr lang="de-DE" sz="1600" b="1">
                <a:latin typeface="FAUSans Office Book"/>
              </a:rPr>
              <a:t>)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23450348-3CCD-EA08-3605-E9B919BA610A}"/>
              </a:ext>
            </a:extLst>
          </p:cNvPr>
          <p:cNvCxnSpPr/>
          <p:nvPr/>
        </p:nvCxnSpPr>
        <p:spPr>
          <a:xfrm flipV="1">
            <a:off x="7335382" y="2570374"/>
            <a:ext cx="1471719" cy="137351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23AC248E-05A0-9B1A-2001-C5FDFC6D8A3D}"/>
              </a:ext>
            </a:extLst>
          </p:cNvPr>
          <p:cNvCxnSpPr/>
          <p:nvPr/>
        </p:nvCxnSpPr>
        <p:spPr>
          <a:xfrm>
            <a:off x="7298221" y="3615573"/>
            <a:ext cx="1500861" cy="16613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01941662-8E0D-3318-4A4D-07BF8F697AB1}"/>
              </a:ext>
            </a:extLst>
          </p:cNvPr>
          <p:cNvCxnSpPr>
            <a:endCxn id="20" idx="2"/>
          </p:cNvCxnSpPr>
          <p:nvPr/>
        </p:nvCxnSpPr>
        <p:spPr>
          <a:xfrm flipV="1">
            <a:off x="7308426" y="3085638"/>
            <a:ext cx="1596587" cy="59730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BEB03068-7F31-5AE9-090F-74E0E0DAA21E}"/>
              </a:ext>
            </a:extLst>
          </p:cNvPr>
          <p:cNvCxnSpPr/>
          <p:nvPr/>
        </p:nvCxnSpPr>
        <p:spPr>
          <a:xfrm flipV="1">
            <a:off x="7438320" y="3181621"/>
            <a:ext cx="1463575" cy="206535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D2081B80-233E-582C-4A15-59012B685643}"/>
              </a:ext>
            </a:extLst>
          </p:cNvPr>
          <p:cNvCxnSpPr/>
          <p:nvPr/>
        </p:nvCxnSpPr>
        <p:spPr>
          <a:xfrm>
            <a:off x="7401541" y="3682256"/>
            <a:ext cx="1402442" cy="101506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FEFEFCDF-5993-0CB7-D5E6-2A780E2053C8}"/>
              </a:ext>
            </a:extLst>
          </p:cNvPr>
          <p:cNvCxnSpPr/>
          <p:nvPr/>
        </p:nvCxnSpPr>
        <p:spPr>
          <a:xfrm>
            <a:off x="7395306" y="3981117"/>
            <a:ext cx="1403776" cy="1530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>
            <a:extLst>
              <a:ext uri="{FF2B5EF4-FFF2-40B4-BE49-F238E27FC236}">
                <a16:creationId xmlns:a16="http://schemas.microsoft.com/office/drawing/2014/main" id="{BC361961-E76C-7DCA-BA06-866F622B513D}"/>
              </a:ext>
            </a:extLst>
          </p:cNvPr>
          <p:cNvSpPr txBox="1"/>
          <p:nvPr/>
        </p:nvSpPr>
        <p:spPr>
          <a:xfrm>
            <a:off x="7812506" y="1966070"/>
            <a:ext cx="1021113" cy="5454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>
                <a:latin typeface="FAUSans Office Book"/>
              </a:rPr>
              <a:t>Photons</a:t>
            </a:r>
          </a:p>
          <a:p>
            <a:pPr>
              <a:lnSpc>
                <a:spcPct val="114000"/>
              </a:lnSpc>
            </a:pPr>
            <a:r>
              <a:rPr lang="de-DE" sz="1600">
                <a:latin typeface="FAUSans Office Book"/>
              </a:rPr>
              <a:t>(Cherenkov)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6819B405-36D6-669B-04B2-A96641D45977}"/>
              </a:ext>
            </a:extLst>
          </p:cNvPr>
          <p:cNvSpPr txBox="1"/>
          <p:nvPr/>
        </p:nvSpPr>
        <p:spPr>
          <a:xfrm>
            <a:off x="9226125" y="1960080"/>
            <a:ext cx="1388496" cy="5454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>
                <a:latin typeface="FAUSans Office Book"/>
              </a:rPr>
              <a:t>Strings </a:t>
            </a:r>
            <a:r>
              <a:rPr lang="de-DE" sz="1600" err="1">
                <a:latin typeface="FAUSans Office Book"/>
              </a:rPr>
              <a:t>with</a:t>
            </a:r>
            <a:r>
              <a:rPr lang="de-DE" sz="1600">
                <a:latin typeface="FAUSans Office Book"/>
              </a:rPr>
              <a:t> </a:t>
            </a:r>
            <a:r>
              <a:rPr lang="de-DE" sz="1600" err="1">
                <a:latin typeface="FAUSans Office Book"/>
              </a:rPr>
              <a:t>photosensors</a:t>
            </a:r>
            <a:endParaRPr lang="de-DE" sz="1600">
              <a:latin typeface="FAUSans Office Book"/>
            </a:endParaRP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77DF427D-DE70-7D7C-9E14-4CA936684618}"/>
              </a:ext>
            </a:extLst>
          </p:cNvPr>
          <p:cNvCxnSpPr/>
          <p:nvPr/>
        </p:nvCxnSpPr>
        <p:spPr>
          <a:xfrm>
            <a:off x="7308426" y="3024520"/>
            <a:ext cx="1630505" cy="155682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Inhaltsplatzhalter 6" descr="Ein Bild, das Text, Draht enthält.&#10;&#10;Automatisch generierte Beschreibung">
            <a:extLst>
              <a:ext uri="{FF2B5EF4-FFF2-40B4-BE49-F238E27FC236}">
                <a16:creationId xmlns:a16="http://schemas.microsoft.com/office/drawing/2014/main" id="{399B4E1A-634A-7AE6-0C1F-32DD92340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507" y="4106202"/>
            <a:ext cx="1653150" cy="1409955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60" name="Textfeld 59">
            <a:extLst>
              <a:ext uri="{FF2B5EF4-FFF2-40B4-BE49-F238E27FC236}">
                <a16:creationId xmlns:a16="http://schemas.microsoft.com/office/drawing/2014/main" id="{700FCD37-3496-D4A8-CCB2-2F12A5312AAC}"/>
              </a:ext>
            </a:extLst>
          </p:cNvPr>
          <p:cNvSpPr txBox="1"/>
          <p:nvPr/>
        </p:nvSpPr>
        <p:spPr bwMode="auto">
          <a:xfrm>
            <a:off x="294538" y="4189789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>
                <a:solidFill>
                  <a:schemeClr val="bg1"/>
                </a:solidFill>
                <a:latin typeface="FAUSans Office Book"/>
              </a:rPr>
              <a:t>DESY</a:t>
            </a:r>
            <a:endParaRPr lang="en-DE" sz="1000">
              <a:solidFill>
                <a:schemeClr val="bg1"/>
              </a:solidFill>
              <a:latin typeface="FAUSans Office Book"/>
            </a:endParaRPr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523F8B79-756A-DD7F-C1C0-F2A27568C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1DC6D76-B370-31C4-764C-AEECFCBA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E7D6F-C653-4EB1-98A3-B4E3CF76F59F}" type="slidenum">
              <a:rPr lang="en-DE" smtClean="0"/>
              <a:t>2</a:t>
            </a:fld>
            <a:endParaRPr lang="en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7EFD437-7B2F-3E5A-EAD3-829A4404DE8F}"/>
              </a:ext>
            </a:extLst>
          </p:cNvPr>
          <p:cNvSpPr txBox="1"/>
          <p:nvPr/>
        </p:nvSpPr>
        <p:spPr bwMode="auto">
          <a:xfrm>
            <a:off x="5769531" y="369221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DIS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10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D54FD77-6F17-2DFD-2DE3-20245664E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DD1991-48BC-6B94-88A0-36E4192A8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894E-8E3A-4587-A50F-C1A9291D21E2}" type="slidenum">
              <a:rPr lang="en-DE" smtClean="0"/>
              <a:t>20</a:t>
            </a:fld>
            <a:endParaRPr lang="en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FF70095D-CC45-BA57-167B-9992B161B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7" y="302400"/>
            <a:ext cx="8043790" cy="553998"/>
          </a:xfrm>
        </p:spPr>
        <p:txBody>
          <a:bodyPr/>
          <a:lstStyle/>
          <a:p>
            <a:r>
              <a:rPr lang="de-DE" dirty="0" err="1"/>
              <a:t>Analytic</a:t>
            </a:r>
            <a:r>
              <a:rPr lang="de-DE" dirty="0"/>
              <a:t> Surrogate</a:t>
            </a:r>
            <a:endParaRPr lang="en-US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A3FB61F-0185-3278-094E-E9C8C6E77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Simultaneous</a:t>
            </a:r>
            <a:r>
              <a:rPr lang="de-DE" sz="3200" dirty="0"/>
              <a:t> </a:t>
            </a:r>
            <a:r>
              <a:rPr lang="en-US" sz="3200" dirty="0"/>
              <a:t>optimization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all </a:t>
            </a:r>
            <a:r>
              <a:rPr lang="de-DE" sz="3200" dirty="0" err="1"/>
              <a:t>detector</a:t>
            </a:r>
            <a:r>
              <a:rPr lang="de-DE" sz="3200" dirty="0"/>
              <a:t> </a:t>
            </a:r>
            <a:r>
              <a:rPr lang="de-DE" sz="3200" dirty="0" err="1"/>
              <a:t>lines</a:t>
            </a:r>
            <a:r>
              <a:rPr lang="de-DE" sz="3200" dirty="0"/>
              <a:t> </a:t>
            </a:r>
            <a:r>
              <a:rPr lang="de-DE" sz="3200" dirty="0" err="1"/>
              <a:t>with</a:t>
            </a:r>
            <a:r>
              <a:rPr lang="de-DE" sz="3200" dirty="0"/>
              <a:t> NN-</a:t>
            </a:r>
            <a:r>
              <a:rPr lang="de-DE" sz="3200" dirty="0" err="1"/>
              <a:t>based</a:t>
            </a:r>
            <a:r>
              <a:rPr lang="de-DE" sz="3200" dirty="0"/>
              <a:t> </a:t>
            </a:r>
            <a:r>
              <a:rPr lang="de-DE" sz="3200" dirty="0" err="1"/>
              <a:t>surrogate</a:t>
            </a:r>
            <a:r>
              <a:rPr lang="de-DE" sz="3200" dirty="0"/>
              <a:t> </a:t>
            </a:r>
            <a:r>
              <a:rPr lang="de-DE" sz="3200" dirty="0" err="1"/>
              <a:t>model</a:t>
            </a:r>
            <a:r>
              <a:rPr lang="de-DE" sz="3200" dirty="0"/>
              <a:t> </a:t>
            </a:r>
            <a:r>
              <a:rPr lang="de-DE" sz="3200" dirty="0" err="1"/>
              <a:t>is</a:t>
            </a:r>
            <a:r>
              <a:rPr lang="de-DE" sz="3200" dirty="0"/>
              <a:t> </a:t>
            </a:r>
            <a:r>
              <a:rPr lang="de-DE" sz="3200" dirty="0" err="1"/>
              <a:t>rather</a:t>
            </a:r>
            <a:r>
              <a:rPr lang="de-DE" sz="3200" dirty="0"/>
              <a:t> slow (</a:t>
            </a:r>
            <a:r>
              <a:rPr lang="de-DE" sz="3200" dirty="0" err="1"/>
              <a:t>need</a:t>
            </a:r>
            <a:r>
              <a:rPr lang="de-DE" sz="3200" dirty="0"/>
              <a:t> </a:t>
            </a:r>
            <a:r>
              <a:rPr lang="de-DE" sz="3200" dirty="0" err="1"/>
              <a:t>to</a:t>
            </a:r>
            <a:r>
              <a:rPr lang="de-DE" sz="3200" dirty="0"/>
              <a:t> </a:t>
            </a:r>
            <a:r>
              <a:rPr lang="de-DE" sz="3200" dirty="0" err="1"/>
              <a:t>calculate</a:t>
            </a:r>
            <a:r>
              <a:rPr lang="de-DE" sz="3200" dirty="0"/>
              <a:t> </a:t>
            </a:r>
            <a:r>
              <a:rPr lang="de-DE" sz="3200" dirty="0" err="1"/>
              <a:t>two</a:t>
            </a:r>
            <a:r>
              <a:rPr lang="de-DE" sz="3200" dirty="0"/>
              <a:t> </a:t>
            </a:r>
            <a:r>
              <a:rPr lang="de-DE" sz="3200" dirty="0" err="1"/>
              <a:t>gradients</a:t>
            </a:r>
            <a:r>
              <a:rPr lang="de-DE" sz="3200" dirty="0"/>
              <a:t> </a:t>
            </a:r>
            <a:r>
              <a:rPr lang="de-DE" sz="3200" dirty="0" err="1"/>
              <a:t>for</a:t>
            </a:r>
            <a:r>
              <a:rPr lang="de-DE" sz="3200" dirty="0"/>
              <a:t> </a:t>
            </a:r>
            <a:r>
              <a:rPr lang="de-DE" sz="3200" dirty="0" err="1"/>
              <a:t>each</a:t>
            </a:r>
            <a:r>
              <a:rPr lang="de-DE" sz="3200" dirty="0"/>
              <a:t> </a:t>
            </a:r>
            <a:r>
              <a:rPr lang="de-DE" sz="3200" dirty="0" err="1"/>
              <a:t>event</a:t>
            </a:r>
            <a:r>
              <a:rPr lang="de-DE" sz="3200" dirty="0"/>
              <a:t>)</a:t>
            </a:r>
          </a:p>
          <a:p>
            <a:r>
              <a:rPr lang="de-DE" sz="3200" dirty="0"/>
              <a:t>Idea: Use </a:t>
            </a:r>
            <a:r>
              <a:rPr lang="de-DE" sz="3200" dirty="0" err="1"/>
              <a:t>Symbolic</a:t>
            </a:r>
            <a:r>
              <a:rPr lang="de-DE" sz="3200" dirty="0"/>
              <a:t> Regression </a:t>
            </a:r>
            <a:r>
              <a:rPr lang="de-DE" sz="3200" dirty="0" err="1"/>
              <a:t>to</a:t>
            </a:r>
            <a:r>
              <a:rPr lang="de-DE" sz="3200" dirty="0"/>
              <a:t> find an </a:t>
            </a:r>
            <a:r>
              <a:rPr lang="de-DE" sz="3200" dirty="0" err="1"/>
              <a:t>analytic</a:t>
            </a:r>
            <a:r>
              <a:rPr lang="de-DE" sz="3200" dirty="0"/>
              <a:t> </a:t>
            </a:r>
            <a:r>
              <a:rPr lang="de-DE" sz="3200" dirty="0" err="1"/>
              <a:t>expression</a:t>
            </a:r>
            <a:r>
              <a:rPr lang="de-DE" sz="3200" dirty="0"/>
              <a:t>  </a:t>
            </a:r>
            <a:r>
              <a:rPr lang="de-DE" sz="3200" dirty="0" err="1"/>
              <a:t>for</a:t>
            </a:r>
            <a:r>
              <a:rPr lang="de-DE" sz="3200" dirty="0"/>
              <a:t>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number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</a:t>
            </a:r>
            <a:r>
              <a:rPr lang="de-DE" sz="3200" dirty="0" err="1"/>
              <a:t>detected</a:t>
            </a:r>
            <a:r>
              <a:rPr lang="de-DE" sz="3200" dirty="0"/>
              <a:t> </a:t>
            </a:r>
            <a:r>
              <a:rPr lang="de-DE" sz="3200" dirty="0" err="1"/>
              <a:t>photons</a:t>
            </a:r>
            <a:r>
              <a:rPr lang="de-DE" sz="3200" dirty="0"/>
              <a:t> at </a:t>
            </a:r>
            <a:r>
              <a:rPr lang="de-DE" sz="3200" dirty="0" err="1"/>
              <a:t>each</a:t>
            </a:r>
            <a:r>
              <a:rPr lang="de-DE" sz="3200" dirty="0"/>
              <a:t> PMT</a:t>
            </a:r>
          </a:p>
        </p:txBody>
      </p:sp>
    </p:spTree>
    <p:extLst>
      <p:ext uri="{BB962C8B-B14F-4D97-AF65-F5344CB8AC3E}">
        <p14:creationId xmlns:p14="http://schemas.microsoft.com/office/powerpoint/2010/main" val="537634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06CF725-1896-E62F-D121-836927AAE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90EE30A-8CF8-F916-B1C2-265E0160A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894E-8E3A-4587-A50F-C1A9291D21E2}" type="slidenum">
              <a:rPr lang="en-DE" smtClean="0"/>
              <a:t>21</a:t>
            </a:fld>
            <a:endParaRPr lang="en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49628FE6-7B05-E14C-05A8-FCE7420C1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7" y="302400"/>
            <a:ext cx="8043790" cy="553998"/>
          </a:xfrm>
        </p:spPr>
        <p:txBody>
          <a:bodyPr/>
          <a:lstStyle/>
          <a:p>
            <a:r>
              <a:rPr lang="de-DE" dirty="0" err="1"/>
              <a:t>Symbolic</a:t>
            </a:r>
            <a:r>
              <a:rPr lang="de-DE" dirty="0"/>
              <a:t> Regression</a:t>
            </a:r>
            <a:endParaRPr lang="en-DE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C0BDDC8-E018-64ED-4761-C60A4E0F4824}"/>
              </a:ext>
            </a:extLst>
          </p:cNvPr>
          <p:cNvSpPr txBox="1">
            <a:spLocks noGrp="1"/>
          </p:cNvSpPr>
          <p:nvPr>
            <p:ph idx="1"/>
          </p:nvPr>
        </p:nvSpPr>
        <p:spPr bwMode="auto">
          <a:xfrm>
            <a:off x="519113" y="1127125"/>
            <a:ext cx="11156950" cy="51546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dirty="0"/>
              <a:t>https://github.com/MilesCranmer/PySR</a:t>
            </a:r>
          </a:p>
        </p:txBody>
      </p:sp>
      <p:pic>
        <p:nvPicPr>
          <p:cNvPr id="7" name="238191929-c8511a49-b408-488f-8f18-b1749078268f">
            <a:hlinkClick r:id="" action="ppaction://media"/>
            <a:extLst>
              <a:ext uri="{FF2B5EF4-FFF2-40B4-BE49-F238E27FC236}">
                <a16:creationId xmlns:a16="http://schemas.microsoft.com/office/drawing/2014/main" id="{89664A1F-16B8-F391-CBDF-31DF7271B2E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5937" y="1782696"/>
            <a:ext cx="6832833" cy="384346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ED3B17F-D728-F97F-AABA-D3B129CD40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8533" y="1911054"/>
            <a:ext cx="3565257" cy="371511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C6E968A-C063-2C8C-FA85-753BCD799300}"/>
              </a:ext>
            </a:extLst>
          </p:cNvPr>
          <p:cNvSpPr txBox="1"/>
          <p:nvPr/>
        </p:nvSpPr>
        <p:spPr bwMode="auto">
          <a:xfrm>
            <a:off x="9139805" y="1574422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Pareto-Front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48208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D5E0A58-EA09-C9E5-B72E-05FA45C98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C456D83-3874-A53A-DFD3-C0193448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F783-2E80-43C9-9B73-FB3A8D59F1CC}" type="slidenum">
              <a:rPr lang="en-US" smtClean="0"/>
              <a:t>22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3987215-D617-0612-73FB-AF3A34028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7" y="302400"/>
            <a:ext cx="8043790" cy="553998"/>
          </a:xfrm>
        </p:spPr>
        <p:txBody>
          <a:bodyPr/>
          <a:lstStyle/>
          <a:p>
            <a:r>
              <a:rPr lang="en-GB" dirty="0"/>
              <a:t>SR Model</a:t>
            </a:r>
            <a:endParaRPr lang="en-DE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091B58EB-A3FD-4B31-2432-ED6036158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500" y="4727757"/>
            <a:ext cx="5902814" cy="1622749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790966E-DE3D-6402-ED08-CB935A17A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472" y="1237428"/>
            <a:ext cx="9029257" cy="3556515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0AD843AA-FB59-4C29-DA25-C72AA2D8E64E}"/>
              </a:ext>
            </a:extLst>
          </p:cNvPr>
          <p:cNvSpPr txBox="1"/>
          <p:nvPr/>
        </p:nvSpPr>
        <p:spPr bwMode="auto">
          <a:xfrm>
            <a:off x="828261" y="5174974"/>
            <a:ext cx="37385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/>
              <a:t>The equation at complexity 32:</a:t>
            </a:r>
            <a:endParaRPr lang="en-DE" sz="2200" dirty="0"/>
          </a:p>
        </p:txBody>
      </p:sp>
    </p:spTree>
    <p:extLst>
      <p:ext uri="{BB962C8B-B14F-4D97-AF65-F5344CB8AC3E}">
        <p14:creationId xmlns:p14="http://schemas.microsoft.com/office/powerpoint/2010/main" val="333166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9605346-5FCB-3F13-F6BA-FE001448F4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67E7D49-5058-E070-285F-E859C7CE8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894E-8E3A-4587-A50F-C1A9291D21E2}" type="slidenum">
              <a:rPr lang="en-DE" smtClean="0"/>
              <a:t>23</a:t>
            </a:fld>
            <a:endParaRPr lang="en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EB85CB4-7BFE-E056-FDEE-5173949A5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7" y="302400"/>
            <a:ext cx="8043790" cy="553998"/>
          </a:xfrm>
        </p:spPr>
        <p:txBody>
          <a:bodyPr/>
          <a:lstStyle/>
          <a:p>
            <a:r>
              <a:rPr lang="de-DE" dirty="0" err="1"/>
              <a:t>Optimization</a:t>
            </a:r>
            <a:r>
              <a:rPr lang="de-DE" dirty="0"/>
              <a:t> </a:t>
            </a:r>
            <a:r>
              <a:rPr lang="de-DE" dirty="0" err="1"/>
              <a:t>Example</a:t>
            </a:r>
            <a:endParaRPr lang="en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4AA18039-830B-86FD-70C0-484515FAE46B}"/>
              </a:ext>
            </a:extLst>
          </p:cNvPr>
          <p:cNvSpPr txBox="1"/>
          <p:nvPr/>
        </p:nvSpPr>
        <p:spPr bwMode="auto">
          <a:xfrm>
            <a:off x="5524150" y="1623270"/>
            <a:ext cx="65140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All </a:t>
            </a:r>
            <a:r>
              <a:rPr lang="de-DE" sz="2400" dirty="0" err="1"/>
              <a:t>lines</a:t>
            </a:r>
            <a:r>
              <a:rPr lang="de-DE" sz="2400" dirty="0"/>
              <a:t> </a:t>
            </a:r>
            <a:r>
              <a:rPr lang="de-DE" sz="2400" dirty="0" err="1"/>
              <a:t>are</a:t>
            </a:r>
            <a:r>
              <a:rPr lang="de-DE" sz="2400" dirty="0"/>
              <a:t> </a:t>
            </a:r>
            <a:r>
              <a:rPr lang="de-DE" sz="2400" dirty="0" err="1"/>
              <a:t>optimized</a:t>
            </a:r>
            <a:r>
              <a:rPr lang="de-DE" sz="2400" dirty="0"/>
              <a:t> </a:t>
            </a:r>
            <a:r>
              <a:rPr lang="de-DE" sz="2400" dirty="0" err="1"/>
              <a:t>simultaneously</a:t>
            </a:r>
            <a:r>
              <a:rPr lang="de-DE" sz="2400" dirty="0"/>
              <a:t> </a:t>
            </a:r>
            <a:r>
              <a:rPr lang="de-DE" sz="2400" dirty="0" err="1"/>
              <a:t>using</a:t>
            </a:r>
            <a:r>
              <a:rPr lang="de-DE" sz="2400" dirty="0"/>
              <a:t> </a:t>
            </a:r>
            <a:r>
              <a:rPr lang="de-DE" sz="2400" dirty="0" err="1"/>
              <a:t>stochastic</a:t>
            </a:r>
            <a:r>
              <a:rPr lang="de-DE" sz="2400" dirty="0"/>
              <a:t> </a:t>
            </a:r>
            <a:r>
              <a:rPr lang="de-DE" sz="2400" dirty="0" err="1"/>
              <a:t>gradient</a:t>
            </a:r>
            <a:r>
              <a:rPr lang="de-DE" sz="2400" dirty="0"/>
              <a:t> </a:t>
            </a:r>
            <a:r>
              <a:rPr lang="de-DE" sz="2400" dirty="0" err="1"/>
              <a:t>descent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batches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randomly</a:t>
            </a:r>
            <a:r>
              <a:rPr lang="de-DE" sz="2400" dirty="0"/>
              <a:t> </a:t>
            </a:r>
            <a:r>
              <a:rPr lang="de-DE" sz="2400" dirty="0" err="1"/>
              <a:t>generated</a:t>
            </a:r>
            <a:r>
              <a:rPr lang="de-DE" sz="2400" dirty="0"/>
              <a:t> </a:t>
            </a:r>
            <a:r>
              <a:rPr lang="de-DE" sz="2400" dirty="0" err="1"/>
              <a:t>events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/>
              <a:t>Constraints</a:t>
            </a:r>
            <a:r>
              <a:rPr lang="de-DE" sz="2400" dirty="0"/>
              <a:t> </a:t>
            </a:r>
            <a:r>
              <a:rPr lang="de-DE" sz="2400" dirty="0" err="1"/>
              <a:t>can</a:t>
            </a:r>
            <a:r>
              <a:rPr lang="de-DE" sz="2400" dirty="0"/>
              <a:t> </a:t>
            </a:r>
            <a:r>
              <a:rPr lang="de-DE" sz="2400" dirty="0" err="1"/>
              <a:t>easily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incorporated </a:t>
            </a:r>
            <a:r>
              <a:rPr lang="de-DE" sz="2400" dirty="0" err="1"/>
              <a:t>as</a:t>
            </a:r>
            <a:r>
              <a:rPr lang="de-DE" sz="2400" dirty="0"/>
              <a:t> additional </a:t>
            </a:r>
            <a:r>
              <a:rPr lang="de-DE" sz="2400" dirty="0" err="1"/>
              <a:t>terms</a:t>
            </a:r>
            <a:r>
              <a:rPr lang="de-DE" sz="2400" dirty="0"/>
              <a:t> in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loss</a:t>
            </a:r>
            <a:r>
              <a:rPr lang="de-DE" sz="2400" dirty="0"/>
              <a:t> </a:t>
            </a:r>
            <a:r>
              <a:rPr lang="de-DE" sz="2400" dirty="0" err="1"/>
              <a:t>function</a:t>
            </a: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Need </a:t>
            </a:r>
            <a:r>
              <a:rPr lang="de-DE" sz="2400" dirty="0" err="1"/>
              <a:t>to</a:t>
            </a:r>
            <a:r>
              <a:rPr lang="de-DE" sz="2400" dirty="0"/>
              <a:t> check </a:t>
            </a:r>
            <a:r>
              <a:rPr lang="de-DE" sz="2400" dirty="0" err="1"/>
              <a:t>how</a:t>
            </a:r>
            <a:r>
              <a:rPr lang="de-DE" sz="2400" dirty="0"/>
              <a:t> </a:t>
            </a:r>
            <a:r>
              <a:rPr lang="de-DE" sz="2400" dirty="0" err="1"/>
              <a:t>well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metric</a:t>
            </a:r>
            <a:r>
              <a:rPr lang="de-DE" sz="2400" dirty="0"/>
              <a:t> </a:t>
            </a:r>
            <a:r>
              <a:rPr lang="de-DE" sz="2400" dirty="0" err="1"/>
              <a:t>correlates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</a:t>
            </a:r>
            <a:r>
              <a:rPr lang="de-DE" sz="2400" dirty="0" err="1"/>
              <a:t>actual</a:t>
            </a:r>
            <a:r>
              <a:rPr lang="de-DE" sz="2400" dirty="0"/>
              <a:t> </a:t>
            </a:r>
            <a:r>
              <a:rPr lang="de-DE" sz="2400" dirty="0" err="1"/>
              <a:t>analysis</a:t>
            </a:r>
            <a:r>
              <a:rPr lang="de-DE" sz="2400" dirty="0"/>
              <a:t> </a:t>
            </a:r>
            <a:r>
              <a:rPr lang="de-DE" sz="2400" dirty="0" err="1"/>
              <a:t>performance</a:t>
            </a:r>
            <a:endParaRPr lang="en-DE" sz="2400" dirty="0"/>
          </a:p>
        </p:txBody>
      </p:sp>
      <p:pic>
        <p:nvPicPr>
          <p:cNvPr id="10" name="time_animation_gamma1_detailed">
            <a:hlinkClick r:id="" action="ppaction://media"/>
            <a:extLst>
              <a:ext uri="{FF2B5EF4-FFF2-40B4-BE49-F238E27FC236}">
                <a16:creationId xmlns:a16="http://schemas.microsoft.com/office/drawing/2014/main" id="{0B155E58-44A1-735C-E617-48FD3E9D4CF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1976" y="1127125"/>
            <a:ext cx="5154612" cy="5154613"/>
          </a:xfrm>
        </p:spPr>
      </p:pic>
    </p:spTree>
    <p:extLst>
      <p:ext uri="{BB962C8B-B14F-4D97-AF65-F5344CB8AC3E}">
        <p14:creationId xmlns:p14="http://schemas.microsoft.com/office/powerpoint/2010/main" val="411716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ED69E0E-37D0-D56E-B5BD-816BE1536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tx1"/>
                </a:solidFill>
              </a:rPr>
              <a:t>Inspired by the Interferometer optimization by the MLP Group: </a:t>
            </a:r>
          </a:p>
          <a:p>
            <a:r>
              <a:rPr lang="en-GB" sz="2400" dirty="0">
                <a:solidFill>
                  <a:schemeClr val="tx1"/>
                </a:solidFill>
              </a:rPr>
              <a:t>Start with an overparameterized Scenario (</a:t>
            </a:r>
            <a:r>
              <a:rPr lang="en-GB" sz="2400" dirty="0" err="1">
                <a:solidFill>
                  <a:schemeClr val="tx1"/>
                </a:solidFill>
              </a:rPr>
              <a:t>ie</a:t>
            </a:r>
            <a:r>
              <a:rPr lang="en-GB" sz="2400" dirty="0">
                <a:solidFill>
                  <a:schemeClr val="tx1"/>
                </a:solidFill>
              </a:rPr>
              <a:t>. 625 detector lines) at fixed positions</a:t>
            </a:r>
          </a:p>
          <a:p>
            <a:r>
              <a:rPr lang="en-GB" sz="2400" dirty="0">
                <a:solidFill>
                  <a:schemeClr val="tx1"/>
                </a:solidFill>
              </a:rPr>
              <a:t>Assign each line a weight that scales the Fisher-Information contribution of that line: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>
                <a:solidFill>
                  <a:schemeClr val="tx1"/>
                </a:solidFill>
              </a:rPr>
              <a:t>Allows us to </a:t>
            </a:r>
            <a:r>
              <a:rPr lang="en-GB" sz="2400" dirty="0" err="1">
                <a:solidFill>
                  <a:schemeClr val="tx1"/>
                </a:solidFill>
              </a:rPr>
              <a:t>precalculate</a:t>
            </a:r>
            <a:r>
              <a:rPr lang="en-GB" sz="2400" dirty="0">
                <a:solidFill>
                  <a:schemeClr val="tx1"/>
                </a:solidFill>
              </a:rPr>
              <a:t> the FI for our event sample -&gt; don’t have to differentiate through the surrogate</a:t>
            </a:r>
            <a:endParaRPr lang="en-DE" sz="24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0B62A9B-518C-A9E9-573F-71DF71BC82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913690-9CA4-C087-725F-26E8CFD8181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45AE1D4-8865-0093-B069-09A6B66BC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26426"/>
          </a:xfrm>
        </p:spPr>
        <p:txBody>
          <a:bodyPr/>
          <a:lstStyle/>
          <a:p>
            <a:r>
              <a:rPr lang="en-GB" dirty="0"/>
              <a:t>Weighted Optimization Scheme</a:t>
            </a:r>
            <a:endParaRPr lang="en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FC55943C-A833-945C-7C18-60AEA589E49C}"/>
                  </a:ext>
                </a:extLst>
              </p:cNvPr>
              <p:cNvSpPr txBox="1"/>
              <p:nvPr/>
            </p:nvSpPr>
            <p:spPr bwMode="auto">
              <a:xfrm>
                <a:off x="4617596" y="3100011"/>
                <a:ext cx="1707134" cy="746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nary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DE" sz="2000" dirty="0"/>
              </a:p>
            </p:txBody>
          </p:sp>
        </mc:Choice>
        <mc:Fallback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FC55943C-A833-945C-7C18-60AEA589E4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17596" y="3100011"/>
                <a:ext cx="1707134" cy="74693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94323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264EBC3-15B1-751D-86D8-C0A50AC3C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77" y="6793340"/>
            <a:ext cx="11345332" cy="4127500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42CA52-6D26-69D5-E893-71CFC0FAAC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6E1FFE-CAA6-2501-733A-B4EEFA5CEC1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0AFB7A62-11FC-72B9-983F-05D2473A5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26426"/>
          </a:xfrm>
        </p:spPr>
        <p:txBody>
          <a:bodyPr/>
          <a:lstStyle/>
          <a:p>
            <a:r>
              <a:rPr lang="en-GB" dirty="0"/>
              <a:t>Constraints / Penalties</a:t>
            </a:r>
            <a:endParaRPr lang="en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B419936-F3A0-FEB2-C27E-C93D3F3C5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08" y="1123881"/>
            <a:ext cx="11628783" cy="37526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77F2332A-BFAD-5F71-4218-8CAFB941B947}"/>
                  </a:ext>
                </a:extLst>
              </p:cNvPr>
              <p:cNvSpPr txBox="1"/>
              <p:nvPr/>
            </p:nvSpPr>
            <p:spPr bwMode="auto">
              <a:xfrm>
                <a:off x="281608" y="4921291"/>
                <a:ext cx="371145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Line Number Constraint: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softplus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∑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77F2332A-BFAD-5F71-4218-8CAFB941B9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608" y="4921291"/>
                <a:ext cx="3711452" cy="646331"/>
              </a:xfrm>
              <a:prstGeom prst="rect">
                <a:avLst/>
              </a:prstGeom>
              <a:blipFill>
                <a:blip r:embed="rId3"/>
                <a:stretch>
                  <a:fillRect l="-1314" t="-4717" b="-754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21601821-DDC7-5A2A-AC8E-5DFC13CB13A6}"/>
                  </a:ext>
                </a:extLst>
              </p:cNvPr>
              <p:cNvSpPr txBox="1"/>
              <p:nvPr/>
            </p:nvSpPr>
            <p:spPr bwMode="auto">
              <a:xfrm>
                <a:off x="4431323" y="4921290"/>
                <a:ext cx="4117505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Binarization Penalty:</a:t>
                </a:r>
              </a:p>
              <a:p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func>
                          <m:funcPr>
                            <m:ctrlPr>
                              <a:rPr lang="en-GB" b="0" i="1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func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</m:d>
                        <m:func>
                          <m:func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log</m:t>
                            </m:r>
                          </m:fName>
                          <m:e>
                            <m:d>
                              <m:d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</m:d>
                          </m:e>
                        </m:func>
                      </m:e>
                    </m:nary>
                  </m:oMath>
                </a14:m>
                <a:endParaRPr lang="en-DE" dirty="0"/>
              </a:p>
            </p:txBody>
          </p:sp>
        </mc:Choice>
        <mc:Fallback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21601821-DDC7-5A2A-AC8E-5DFC13CB13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31323" y="4921290"/>
                <a:ext cx="4117505" cy="646331"/>
              </a:xfrm>
              <a:prstGeom prst="rect">
                <a:avLst/>
              </a:prstGeom>
              <a:blipFill>
                <a:blip r:embed="rId4"/>
                <a:stretch>
                  <a:fillRect l="-1333" t="-26415" b="-10566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E7820E28-101E-9FEB-C02A-82D10E034821}"/>
                  </a:ext>
                </a:extLst>
              </p:cNvPr>
              <p:cNvSpPr txBox="1"/>
              <p:nvPr/>
            </p:nvSpPr>
            <p:spPr bwMode="auto">
              <a:xfrm>
                <a:off x="8765802" y="4921290"/>
                <a:ext cx="3100303" cy="7811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L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 Loss: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∑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√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DE" dirty="0"/>
              </a:p>
            </p:txBody>
          </p:sp>
        </mc:Choice>
        <mc:Fallback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E7820E28-101E-9FEB-C02A-82D10E034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765802" y="4921290"/>
                <a:ext cx="3100303" cy="781111"/>
              </a:xfrm>
              <a:prstGeom prst="rect">
                <a:avLst/>
              </a:prstGeom>
              <a:blipFill>
                <a:blip r:embed="rId5"/>
                <a:stretch>
                  <a:fillRect l="-1768" b="-625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51B008AC-630F-41FD-45EA-E462F68EBEBC}"/>
                  </a:ext>
                </a:extLst>
              </p:cNvPr>
              <p:cNvSpPr txBox="1"/>
              <p:nvPr/>
            </p:nvSpPr>
            <p:spPr bwMode="auto">
              <a:xfrm>
                <a:off x="3205843" y="5681036"/>
                <a:ext cx="6106886" cy="3696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Total Loss: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hr m:val="∑"/>
                        <m:sup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GB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DE" dirty="0"/>
              </a:p>
            </p:txBody>
          </p:sp>
        </mc:Choice>
        <mc:Fallback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51B008AC-630F-41FD-45EA-E462F68EBE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05843" y="5681036"/>
                <a:ext cx="6106886" cy="369653"/>
              </a:xfrm>
              <a:prstGeom prst="rect">
                <a:avLst/>
              </a:prstGeom>
              <a:blipFill>
                <a:blip r:embed="rId6"/>
                <a:stretch>
                  <a:fillRect l="-898" t="-119672" b="-18360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3844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2685EF6-1004-B58F-7BE6-E54F2B40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36BC901-CE41-FDCD-0EEB-C751F0D0F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F783-2E80-43C9-9B73-FB3A8D59F1CC}" type="slidenum">
              <a:rPr lang="en-US" smtClean="0"/>
              <a:t>26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9505654-DC63-CCE6-8BC7-3C02D6A0E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7" y="302400"/>
            <a:ext cx="8043790" cy="553998"/>
          </a:xfrm>
        </p:spPr>
        <p:txBody>
          <a:bodyPr/>
          <a:lstStyle/>
          <a:p>
            <a:r>
              <a:rPr lang="en-GB" dirty="0"/>
              <a:t>Optimization with Weights</a:t>
            </a:r>
            <a:endParaRPr lang="en-DE" dirty="0"/>
          </a:p>
        </p:txBody>
      </p:sp>
      <p:pic>
        <p:nvPicPr>
          <p:cNvPr id="6" name="time_animation_ang_res_start_alloff_2">
            <a:hlinkClick r:id="" action="ppaction://media"/>
            <a:extLst>
              <a:ext uri="{FF2B5EF4-FFF2-40B4-BE49-F238E27FC236}">
                <a16:creationId xmlns:a16="http://schemas.microsoft.com/office/drawing/2014/main" id="{2F103871-7566-C750-2DF3-8711E389DD95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41387" y="1161742"/>
            <a:ext cx="10309225" cy="5154613"/>
          </a:xfrm>
        </p:spPr>
      </p:pic>
    </p:spTree>
    <p:extLst>
      <p:ext uri="{BB962C8B-B14F-4D97-AF65-F5344CB8AC3E}">
        <p14:creationId xmlns:p14="http://schemas.microsoft.com/office/powerpoint/2010/main" val="143741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AEB2CEB-E3CE-881F-168D-722E0BEC4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DF2F416-EB5A-706A-D2E9-F6D20A243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FF783-2E80-43C9-9B73-FB3A8D59F1CC}" type="slidenum">
              <a:rPr lang="en-US" smtClean="0"/>
              <a:t>27</a:t>
            </a:fld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75BB724-BCD1-BA03-0ADD-99C3E60F3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7" y="302400"/>
            <a:ext cx="8043790" cy="553998"/>
          </a:xfrm>
        </p:spPr>
        <p:txBody>
          <a:bodyPr/>
          <a:lstStyle/>
          <a:p>
            <a:r>
              <a:rPr lang="en-GB" dirty="0"/>
              <a:t>Positional Optimization</a:t>
            </a:r>
            <a:endParaRPr lang="en-DE" dirty="0"/>
          </a:p>
        </p:txBody>
      </p:sp>
      <p:pic>
        <p:nvPicPr>
          <p:cNvPr id="6" name="time_animation_ang_res_pos_from_seed">
            <a:hlinkClick r:id="" action="ppaction://media"/>
            <a:extLst>
              <a:ext uri="{FF2B5EF4-FFF2-40B4-BE49-F238E27FC236}">
                <a16:creationId xmlns:a16="http://schemas.microsoft.com/office/drawing/2014/main" id="{A6689143-7498-6E2F-BD4C-EF5631852A64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42975" y="1127125"/>
            <a:ext cx="10309225" cy="5154613"/>
          </a:xfrm>
        </p:spPr>
      </p:pic>
    </p:spTree>
    <p:extLst>
      <p:ext uri="{BB962C8B-B14F-4D97-AF65-F5344CB8AC3E}">
        <p14:creationId xmlns:p14="http://schemas.microsoft.com/office/powerpoint/2010/main" val="4085018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P-ONE </a:t>
            </a:r>
            <a:r>
              <a:rPr lang="de-DE" sz="2400" dirty="0" err="1">
                <a:solidFill>
                  <a:schemeClr val="tx1"/>
                </a:solidFill>
              </a:rPr>
              <a:t>is</a:t>
            </a:r>
            <a:r>
              <a:rPr lang="de-DE" sz="2400" dirty="0">
                <a:solidFill>
                  <a:schemeClr val="tx1"/>
                </a:solidFill>
              </a:rPr>
              <a:t> a </a:t>
            </a:r>
            <a:r>
              <a:rPr lang="de-DE" sz="2400" dirty="0" err="1">
                <a:solidFill>
                  <a:schemeClr val="tx1"/>
                </a:solidFill>
              </a:rPr>
              <a:t>planned</a:t>
            </a:r>
            <a:r>
              <a:rPr lang="de-DE" sz="2400" dirty="0">
                <a:solidFill>
                  <a:schemeClr val="tx1"/>
                </a:solidFill>
              </a:rPr>
              <a:t> Neutrino </a:t>
            </a:r>
            <a:r>
              <a:rPr lang="de-DE" sz="2400" dirty="0" err="1">
                <a:solidFill>
                  <a:schemeClr val="tx1"/>
                </a:solidFill>
              </a:rPr>
              <a:t>Telescope</a:t>
            </a:r>
            <a:r>
              <a:rPr lang="de-DE" sz="2400" dirty="0">
                <a:solidFill>
                  <a:schemeClr val="tx1"/>
                </a:solidFill>
              </a:rPr>
              <a:t> in </a:t>
            </a:r>
            <a:r>
              <a:rPr lang="de-DE" sz="2400" dirty="0" err="1">
                <a:solidFill>
                  <a:schemeClr val="tx1"/>
                </a:solidFill>
              </a:rPr>
              <a:t>the</a:t>
            </a:r>
            <a:r>
              <a:rPr lang="de-DE" sz="2400" dirty="0">
                <a:solidFill>
                  <a:schemeClr val="tx1"/>
                </a:solidFill>
              </a:rPr>
              <a:t> Pacific </a:t>
            </a:r>
            <a:r>
              <a:rPr lang="de-DE" sz="2400" dirty="0" err="1">
                <a:solidFill>
                  <a:schemeClr val="tx1"/>
                </a:solidFill>
              </a:rPr>
              <a:t>Ocean</a:t>
            </a:r>
            <a:r>
              <a:rPr lang="de-DE" sz="2400" dirty="0">
                <a:solidFill>
                  <a:schemeClr val="tx1"/>
                </a:solidFill>
              </a:rPr>
              <a:t>. First </a:t>
            </a:r>
            <a:r>
              <a:rPr lang="de-DE" sz="2400" dirty="0" err="1">
                <a:solidFill>
                  <a:schemeClr val="tx1"/>
                </a:solidFill>
              </a:rPr>
              <a:t>detector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line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constructed</a:t>
            </a:r>
            <a:r>
              <a:rPr lang="de-DE" sz="24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Pipeline </a:t>
            </a:r>
            <a:r>
              <a:rPr lang="de-DE" sz="2400" dirty="0" err="1">
                <a:solidFill>
                  <a:schemeClr val="tx1"/>
                </a:solidFill>
              </a:rPr>
              <a:t>for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calculating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resolutions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using</a:t>
            </a:r>
            <a:r>
              <a:rPr lang="de-DE" sz="2400" dirty="0">
                <a:solidFill>
                  <a:schemeClr val="tx1"/>
                </a:solidFill>
              </a:rPr>
              <a:t> Fisher-Information </a:t>
            </a:r>
            <a:r>
              <a:rPr lang="de-DE" sz="2400" dirty="0" err="1">
                <a:solidFill>
                  <a:schemeClr val="tx1"/>
                </a:solidFill>
              </a:rPr>
              <a:t>is</a:t>
            </a:r>
            <a:r>
              <a:rPr lang="de-DE" sz="2400" dirty="0">
                <a:solidFill>
                  <a:schemeClr val="tx1"/>
                </a:solidFill>
              </a:rPr>
              <a:t> in </a:t>
            </a:r>
            <a:r>
              <a:rPr lang="de-DE" sz="2400" dirty="0" err="1">
                <a:solidFill>
                  <a:schemeClr val="tx1"/>
                </a:solidFill>
              </a:rPr>
              <a:t>place</a:t>
            </a:r>
            <a:endParaRPr lang="de-DE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tx1"/>
                </a:solidFill>
              </a:rPr>
              <a:t>Optimization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pipeline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is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progressing</a:t>
            </a:r>
            <a:r>
              <a:rPr lang="de-DE" sz="2400" dirty="0">
                <a:solidFill>
                  <a:schemeClr val="tx1"/>
                </a:solidFill>
              </a:rPr>
              <a:t>: </a:t>
            </a:r>
            <a:r>
              <a:rPr lang="de-DE" sz="2400" dirty="0" err="1">
                <a:solidFill>
                  <a:schemeClr val="tx1"/>
                </a:solidFill>
              </a:rPr>
              <a:t>Direct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optimization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of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detector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line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positions</a:t>
            </a:r>
            <a:r>
              <a:rPr lang="de-DE" sz="2400" dirty="0">
                <a:solidFill>
                  <a:schemeClr val="tx1"/>
                </a:solidFill>
              </a:rPr>
              <a:t> + </a:t>
            </a:r>
            <a:r>
              <a:rPr lang="de-DE" sz="2400" dirty="0" err="1">
                <a:solidFill>
                  <a:schemeClr val="tx1"/>
                </a:solidFill>
              </a:rPr>
              <a:t>optimization</a:t>
            </a:r>
            <a:r>
              <a:rPr lang="de-DE" sz="2400" dirty="0">
                <a:solidFill>
                  <a:schemeClr val="tx1"/>
                </a:solidFill>
              </a:rPr>
              <a:t> via </a:t>
            </a:r>
            <a:r>
              <a:rPr lang="de-DE" sz="2400" dirty="0" err="1">
                <a:solidFill>
                  <a:schemeClr val="tx1"/>
                </a:solidFill>
              </a:rPr>
              <a:t>weights</a:t>
            </a:r>
            <a:endParaRPr lang="de-DE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tx1"/>
                </a:solidFill>
              </a:rPr>
              <a:t>Todo</a:t>
            </a:r>
            <a:r>
              <a:rPr lang="de-DE" sz="2400" dirty="0">
                <a:solidFill>
                  <a:schemeClr val="tx1"/>
                </a:solidFill>
              </a:rPr>
              <a:t>: </a:t>
            </a:r>
            <a:r>
              <a:rPr lang="de-DE" sz="2400" dirty="0" err="1">
                <a:solidFill>
                  <a:schemeClr val="tx1"/>
                </a:solidFill>
              </a:rPr>
              <a:t>Improved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optimization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metrics</a:t>
            </a:r>
            <a:r>
              <a:rPr lang="de-DE" sz="2400" dirty="0">
                <a:solidFill>
                  <a:schemeClr val="tx1"/>
                </a:solidFill>
              </a:rPr>
              <a:t> (</a:t>
            </a:r>
            <a:r>
              <a:rPr lang="de-DE" sz="2400" dirty="0" err="1">
                <a:solidFill>
                  <a:schemeClr val="tx1"/>
                </a:solidFill>
              </a:rPr>
              <a:t>analysis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surroates</a:t>
            </a:r>
            <a:r>
              <a:rPr lang="de-DE" sz="2400" dirty="0">
                <a:solidFill>
                  <a:schemeClr val="tx1"/>
                </a:solidFill>
              </a:rPr>
              <a:t>?), </a:t>
            </a:r>
            <a:r>
              <a:rPr lang="de-DE" sz="2400" dirty="0" err="1">
                <a:solidFill>
                  <a:schemeClr val="tx1"/>
                </a:solidFill>
              </a:rPr>
              <a:t>engineering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dirty="0" err="1">
                <a:solidFill>
                  <a:schemeClr val="tx1"/>
                </a:solidFill>
              </a:rPr>
              <a:t>constraints</a:t>
            </a:r>
            <a:endParaRPr lang="de-DE" sz="24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dirty="0">
              <a:solidFill>
                <a:schemeClr val="tx1"/>
              </a:solidFill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10909"/>
          </a:xfrm>
        </p:spPr>
        <p:txBody>
          <a:bodyPr/>
          <a:lstStyle/>
          <a:p>
            <a:r>
              <a:rPr lang="de-DE" dirty="0"/>
              <a:t>Summary / Outlook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699CFB-3AB6-93CD-DCC7-F027A4E1736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ED55A-8100-34B7-CBD9-BB9313B3A53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327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me_animation_ang_res_start_alloff_3">
            <a:hlinkClick r:id="" action="ppaction://media"/>
            <a:extLst>
              <a:ext uri="{FF2B5EF4-FFF2-40B4-BE49-F238E27FC236}">
                <a16:creationId xmlns:a16="http://schemas.microsoft.com/office/drawing/2014/main" id="{01A0245B-1C75-5BFA-D4D4-2D655F3D720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81983" y="1554271"/>
            <a:ext cx="8255000" cy="4127500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DD178E9-3E73-85A4-AAFE-DE09AD5CBB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2DFB573-0E97-ADC1-9CA7-1FF6F561BC2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3ACFC0C-0CB3-9861-2A2B-71D36DFC8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26426"/>
          </a:xfrm>
        </p:spPr>
        <p:txBody>
          <a:bodyPr/>
          <a:lstStyle/>
          <a:p>
            <a:r>
              <a:rPr lang="en-GB" dirty="0"/>
              <a:t>Weighted Optimization / Different Seed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88943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10909"/>
          </a:xfrm>
        </p:spPr>
        <p:txBody>
          <a:bodyPr/>
          <a:lstStyle/>
          <a:p>
            <a:r>
              <a:rPr lang="de-DE" dirty="0"/>
              <a:t>Event </a:t>
            </a:r>
            <a:r>
              <a:rPr lang="de-DE" dirty="0" err="1"/>
              <a:t>Topologies</a:t>
            </a:r>
            <a:r>
              <a:rPr lang="de-DE" dirty="0"/>
              <a:t> in Nu-</a:t>
            </a:r>
            <a:r>
              <a:rPr lang="de-DE" dirty="0" err="1"/>
              <a:t>Telescopes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E429726-7205-4DC9-B61F-1482443C00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86" y="1489815"/>
            <a:ext cx="3902854" cy="292714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18D8D1-AC22-41FC-A421-BE544ABDC9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161" y="1489816"/>
            <a:ext cx="3902853" cy="29271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A1345E14-0CDA-4476-8CDD-8B0472645444}"/>
                  </a:ext>
                </a:extLst>
              </p:cNvPr>
              <p:cNvSpPr txBox="1"/>
              <p:nvPr/>
            </p:nvSpPr>
            <p:spPr>
              <a:xfrm>
                <a:off x="825794" y="4537036"/>
                <a:ext cx="516958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b="1" dirty="0"/>
                  <a:t>(EM / </a:t>
                </a:r>
                <a:r>
                  <a:rPr lang="de-DE" sz="1600" b="1" dirty="0" err="1"/>
                  <a:t>Hadronic</a:t>
                </a:r>
                <a:r>
                  <a:rPr lang="de-DE" sz="1600" b="1" dirty="0"/>
                  <a:t>) </a:t>
                </a:r>
                <a:r>
                  <a:rPr lang="de-DE" sz="1600" b="1" dirty="0" err="1"/>
                  <a:t>Cascades</a:t>
                </a:r>
                <a:endParaRPr lang="de-DE" sz="1600" b="1" dirty="0"/>
              </a:p>
              <a:p>
                <a:r>
                  <a:rPr lang="de-DE" sz="1600" dirty="0"/>
                  <a:t>Neutral </a:t>
                </a:r>
                <a:r>
                  <a:rPr lang="de-DE" sz="1600" dirty="0" err="1"/>
                  <a:t>Current</a:t>
                </a:r>
                <a:r>
                  <a:rPr lang="de-DE" sz="1600" dirty="0"/>
                  <a:t> (NC)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6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1600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1600" dirty="0"/>
                  <a:t>) Charged Current (CC)</a:t>
                </a:r>
              </a:p>
              <a:p>
                <a:r>
                  <a:rPr lang="en-US" sz="1600" dirty="0"/>
                  <a:t>Typically good energy resolution</a:t>
                </a:r>
              </a:p>
              <a:p>
                <a:r>
                  <a:rPr lang="en-US" sz="1600" dirty="0"/>
                  <a:t>Good for spectral measurements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A1345E14-0CDA-4476-8CDD-8B0472645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794" y="4537036"/>
                <a:ext cx="5169585" cy="1077218"/>
              </a:xfrm>
              <a:prstGeom prst="rect">
                <a:avLst/>
              </a:prstGeom>
              <a:blipFill>
                <a:blip r:embed="rId4"/>
                <a:stretch>
                  <a:fillRect l="-590" t="-1695" b="-62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7A8456F-40F4-4D4E-8989-AD3EC219D92F}"/>
                  </a:ext>
                </a:extLst>
              </p:cNvPr>
              <p:cNvSpPr txBox="1"/>
              <p:nvPr/>
            </p:nvSpPr>
            <p:spPr>
              <a:xfrm>
                <a:off x="7381213" y="4477076"/>
                <a:ext cx="4320813" cy="1835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b="1" dirty="0" err="1"/>
                  <a:t>Throughgoing</a:t>
                </a:r>
                <a:r>
                  <a:rPr lang="de-DE" sz="1600" b="1" dirty="0"/>
                  <a:t> Tracks (</a:t>
                </a:r>
                <a:r>
                  <a:rPr lang="de-DE" sz="1600" b="1" dirty="0" err="1"/>
                  <a:t>muons</a:t>
                </a:r>
                <a:r>
                  <a:rPr lang="de-DE" sz="1600" b="1" dirty="0"/>
                  <a:t>)</a:t>
                </a:r>
              </a:p>
              <a:p>
                <a:r>
                  <a:rPr lang="de-DE" sz="1600" dirty="0"/>
                  <a:t>E.g. </a:t>
                </a:r>
                <a:r>
                  <a:rPr lang="de-DE" sz="1600" dirty="0" err="1"/>
                  <a:t>from</a:t>
                </a:r>
                <a:r>
                  <a:rPr lang="de-DE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1600" b="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de-DE" sz="1600" dirty="0"/>
                  <a:t> CC, but also </a:t>
                </a:r>
                <a:r>
                  <a:rPr lang="de-DE" sz="1600" dirty="0" err="1"/>
                  <a:t>atmospheric</a:t>
                </a:r>
                <a:endParaRPr lang="de-DE" sz="1600" dirty="0"/>
              </a:p>
              <a:p>
                <a:r>
                  <a:rPr lang="de-DE" sz="1600" dirty="0" err="1"/>
                  <a:t>Typically</a:t>
                </a:r>
                <a:r>
                  <a:rPr lang="de-DE" sz="1600" dirty="0"/>
                  <a:t> </a:t>
                </a:r>
                <a:r>
                  <a:rPr lang="de-DE" sz="1600" dirty="0" err="1"/>
                  <a:t>good</a:t>
                </a:r>
                <a:r>
                  <a:rPr lang="de-DE" sz="1600" dirty="0"/>
                  <a:t> angular </a:t>
                </a:r>
                <a:r>
                  <a:rPr lang="de-DE" sz="1600" dirty="0" err="1"/>
                  <a:t>resolution</a:t>
                </a:r>
                <a:endParaRPr lang="de-DE" sz="1600" dirty="0"/>
              </a:p>
              <a:p>
                <a:r>
                  <a:rPr lang="de-DE" sz="1600" dirty="0" err="1"/>
                  <a:t>Good</a:t>
                </a:r>
                <a:r>
                  <a:rPr lang="de-DE" sz="1600" dirty="0"/>
                  <a:t> </a:t>
                </a:r>
                <a:r>
                  <a:rPr lang="de-DE" sz="1600" dirty="0" err="1"/>
                  <a:t>for</a:t>
                </a:r>
                <a:r>
                  <a:rPr lang="de-DE" sz="1600" dirty="0"/>
                  <a:t> </a:t>
                </a:r>
                <a:r>
                  <a:rPr lang="de-DE" sz="1600" dirty="0" err="1"/>
                  <a:t>finding</a:t>
                </a:r>
                <a:r>
                  <a:rPr lang="de-DE" sz="1600" dirty="0"/>
                  <a:t> </a:t>
                </a:r>
                <a:r>
                  <a:rPr lang="de-DE" sz="1600" dirty="0" err="1"/>
                  <a:t>pointsources</a:t>
                </a:r>
                <a:endParaRPr lang="de-DE" sz="1600" dirty="0"/>
              </a:p>
              <a:p>
                <a:endParaRPr lang="de-DE" sz="1600" b="1" dirty="0"/>
              </a:p>
              <a:p>
                <a:endParaRPr lang="de-DE" sz="1600" dirty="0"/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7A8456F-40F4-4D4E-8989-AD3EC219D9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1213" y="4477076"/>
                <a:ext cx="4320813" cy="1835695"/>
              </a:xfrm>
              <a:prstGeom prst="rect">
                <a:avLst/>
              </a:prstGeom>
              <a:blipFill>
                <a:blip r:embed="rId5"/>
                <a:stretch>
                  <a:fillRect l="-846" t="-9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eck 7">
            <a:extLst>
              <a:ext uri="{FF2B5EF4-FFF2-40B4-BE49-F238E27FC236}">
                <a16:creationId xmlns:a16="http://schemas.microsoft.com/office/drawing/2014/main" id="{67DB5E8F-9812-467B-8A9C-405D73ED02AB}"/>
              </a:ext>
            </a:extLst>
          </p:cNvPr>
          <p:cNvSpPr/>
          <p:nvPr/>
        </p:nvSpPr>
        <p:spPr>
          <a:xfrm>
            <a:off x="4778994" y="1946868"/>
            <a:ext cx="2209800" cy="411006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29000">
                <a:srgbClr val="FFFF00"/>
              </a:gs>
              <a:gs pos="58000">
                <a:srgbClr val="92D050"/>
              </a:gs>
              <a:gs pos="98000">
                <a:srgbClr val="0106E3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0DE601E-C342-49C9-B78E-9F1EAC0FA8D9}"/>
              </a:ext>
            </a:extLst>
          </p:cNvPr>
          <p:cNvSpPr txBox="1"/>
          <p:nvPr/>
        </p:nvSpPr>
        <p:spPr>
          <a:xfrm>
            <a:off x="5512029" y="2414883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Time</a:t>
            </a:r>
            <a:endParaRPr lang="en-US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1E792AC-91BA-43E1-A881-7D4FBCBE75A1}"/>
              </a:ext>
            </a:extLst>
          </p:cNvPr>
          <p:cNvSpPr/>
          <p:nvPr/>
        </p:nvSpPr>
        <p:spPr>
          <a:xfrm>
            <a:off x="4778994" y="1540162"/>
            <a:ext cx="2015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/>
              <a:t>Early</a:t>
            </a:r>
            <a:r>
              <a:rPr lang="de-DE" dirty="0"/>
              <a:t>                      </a:t>
            </a:r>
            <a:r>
              <a:rPr lang="de-DE" sz="1400" dirty="0">
                <a:sym typeface="Wingdings" panose="05000000000000000000" pitchFamily="2" charset="2"/>
              </a:rPr>
              <a:t>Late</a:t>
            </a:r>
            <a:endParaRPr lang="en-US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1074656" y="1232565"/>
            <a:ext cx="76302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>
                <a:latin typeface="+mn-lt"/>
              </a:rPr>
              <a:t>IceCube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381213" y="1232565"/>
            <a:ext cx="76302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>
                <a:latin typeface="+mn-lt"/>
              </a:rPr>
              <a:t>IceCube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9EB2D3A-A0AE-EAAD-57B4-AAB48E58EBC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0FDC5FD-B39D-03FB-BDA1-0D6BE7F453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3</a:t>
            </a:fld>
            <a:endParaRPr lang="en-US"/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C92882B-1B6D-F91E-101A-1C9742CB98DE}"/>
              </a:ext>
            </a:extLst>
          </p:cNvPr>
          <p:cNvCxnSpPr/>
          <p:nvPr/>
        </p:nvCxnSpPr>
        <p:spPr bwMode="auto">
          <a:xfrm flipV="1">
            <a:off x="174171" y="2432957"/>
            <a:ext cx="1409700" cy="413657"/>
          </a:xfrm>
          <a:prstGeom prst="straightConnector1">
            <a:avLst/>
          </a:prstGeom>
          <a:ln w="38100"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8AC923DD-A8F5-3DBB-2B4B-F2DF97576EB5}"/>
                  </a:ext>
                </a:extLst>
              </p:cNvPr>
              <p:cNvSpPr txBox="1"/>
              <p:nvPr/>
            </p:nvSpPr>
            <p:spPr bwMode="auto">
              <a:xfrm>
                <a:off x="541922" y="2406702"/>
                <a:ext cx="1766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DE" dirty="0"/>
              </a:p>
            </p:txBody>
          </p:sp>
        </mc:Choice>
        <mc:Fallback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8AC923DD-A8F5-3DBB-2B4B-F2DF97576E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1922" y="2406702"/>
                <a:ext cx="176651" cy="276999"/>
              </a:xfrm>
              <a:prstGeom prst="rect">
                <a:avLst/>
              </a:prstGeom>
              <a:blipFill>
                <a:blip r:embed="rId6"/>
                <a:stretch>
                  <a:fillRect l="-20690" r="-1379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6C271E59-1753-76A5-B6AA-AD7251B1841D}"/>
              </a:ext>
            </a:extLst>
          </p:cNvPr>
          <p:cNvCxnSpPr>
            <a:cxnSpLocks/>
          </p:cNvCxnSpPr>
          <p:nvPr/>
        </p:nvCxnSpPr>
        <p:spPr bwMode="auto">
          <a:xfrm flipV="1">
            <a:off x="5468271" y="3097593"/>
            <a:ext cx="1386589" cy="79731"/>
          </a:xfrm>
          <a:prstGeom prst="straightConnector1">
            <a:avLst/>
          </a:prstGeom>
          <a:ln w="38100"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6D1E3398-7777-A90F-AA18-3EA15045642C}"/>
              </a:ext>
            </a:extLst>
          </p:cNvPr>
          <p:cNvCxnSpPr>
            <a:cxnSpLocks/>
          </p:cNvCxnSpPr>
          <p:nvPr/>
        </p:nvCxnSpPr>
        <p:spPr bwMode="auto">
          <a:xfrm flipV="1">
            <a:off x="6854860" y="2814926"/>
            <a:ext cx="3943769" cy="292473"/>
          </a:xfrm>
          <a:prstGeom prst="straightConnector1">
            <a:avLst/>
          </a:prstGeom>
          <a:ln w="3810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D667A4EF-2ABF-FF94-FAEF-027F5B60819D}"/>
                  </a:ext>
                </a:extLst>
              </p:cNvPr>
              <p:cNvSpPr txBox="1"/>
              <p:nvPr/>
            </p:nvSpPr>
            <p:spPr bwMode="auto">
              <a:xfrm>
                <a:off x="6024348" y="3129687"/>
                <a:ext cx="27443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DE" dirty="0"/>
              </a:p>
            </p:txBody>
          </p:sp>
        </mc:Choice>
        <mc:Fallback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D667A4EF-2ABF-FF94-FAEF-027F5B6081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24348" y="3129687"/>
                <a:ext cx="274434" cy="299313"/>
              </a:xfrm>
              <a:prstGeom prst="rect">
                <a:avLst/>
              </a:prstGeom>
              <a:blipFill>
                <a:blip r:embed="rId7"/>
                <a:stretch>
                  <a:fillRect l="-13333" r="-4444" b="-18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49C5F5C4-996C-4907-9B45-20B82071EABC}"/>
                  </a:ext>
                </a:extLst>
              </p:cNvPr>
              <p:cNvSpPr txBox="1"/>
              <p:nvPr/>
            </p:nvSpPr>
            <p:spPr bwMode="auto">
              <a:xfrm>
                <a:off x="10155477" y="2868206"/>
                <a:ext cx="1857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DE" dirty="0"/>
              </a:p>
            </p:txBody>
          </p:sp>
        </mc:Choice>
        <mc:Fallback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49C5F5C4-996C-4907-9B45-20B82071EA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55477" y="2868206"/>
                <a:ext cx="185755" cy="276999"/>
              </a:xfrm>
              <a:prstGeom prst="rect">
                <a:avLst/>
              </a:prstGeom>
              <a:blipFill>
                <a:blip r:embed="rId8"/>
                <a:stretch>
                  <a:fillRect l="-33333" r="-26667" b="-2222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2984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me_animation_ang_res_pos_from_seed_3">
            <a:hlinkClick r:id="" action="ppaction://media"/>
            <a:extLst>
              <a:ext uri="{FF2B5EF4-FFF2-40B4-BE49-F238E27FC236}">
                <a16:creationId xmlns:a16="http://schemas.microsoft.com/office/drawing/2014/main" id="{15023BB4-9890-FD47-B1E6-E0254FA762C3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2239" y="1365250"/>
            <a:ext cx="8255000" cy="4127500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D4BE64C-6649-0D89-3591-457F145E1F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30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DDCC25-94F9-16B3-D2C2-DCA855C1014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2815415-5A4F-64D0-0774-218C6A802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26426"/>
          </a:xfrm>
        </p:spPr>
        <p:txBody>
          <a:bodyPr/>
          <a:lstStyle/>
          <a:p>
            <a:r>
              <a:rPr lang="en-GB" dirty="0"/>
              <a:t>Positional Optimization / Different Seed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04024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F39E2C8-7BB4-65C6-204A-AECAB8FF0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8" y="302400"/>
            <a:ext cx="8043790" cy="553998"/>
          </a:xfrm>
        </p:spPr>
        <p:txBody>
          <a:bodyPr/>
          <a:lstStyle/>
          <a:p>
            <a:r>
              <a:rPr lang="de-DE" dirty="0" err="1"/>
              <a:t>Normalizing</a:t>
            </a:r>
            <a:r>
              <a:rPr lang="de-DE" dirty="0"/>
              <a:t> Flow Model</a:t>
            </a:r>
            <a:endParaRPr lang="en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C3F7928-DAF8-F92B-AEBC-D250D94016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" t="1429" b="-1"/>
          <a:stretch/>
        </p:blipFill>
        <p:spPr>
          <a:xfrm>
            <a:off x="834992" y="1918319"/>
            <a:ext cx="4479958" cy="337803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A68E819-1E27-83B2-9498-65708F4B74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09592"/>
            <a:ext cx="4479958" cy="334987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3C3D787-4829-2E3E-77EF-C0A7B6AEEB76}"/>
              </a:ext>
            </a:extLst>
          </p:cNvPr>
          <p:cNvSpPr txBox="1"/>
          <p:nvPr/>
        </p:nvSpPr>
        <p:spPr bwMode="auto">
          <a:xfrm>
            <a:off x="2228425" y="1540260"/>
            <a:ext cx="173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err="1"/>
              <a:t>Zenith</a:t>
            </a:r>
            <a:r>
              <a:rPr lang="de-DE" b="1"/>
              <a:t> Variation</a:t>
            </a:r>
            <a:endParaRPr lang="en-DE" b="1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783E784-3694-37E4-F24F-8217AD0C6753}"/>
              </a:ext>
            </a:extLst>
          </p:cNvPr>
          <p:cNvSpPr txBox="1"/>
          <p:nvPr/>
        </p:nvSpPr>
        <p:spPr bwMode="auto">
          <a:xfrm>
            <a:off x="7541910" y="1540260"/>
            <a:ext cx="194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err="1"/>
              <a:t>Distance</a:t>
            </a:r>
            <a:r>
              <a:rPr lang="de-DE" b="1"/>
              <a:t> Variation</a:t>
            </a:r>
            <a:endParaRPr lang="en-DE" b="1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75BBC03-0024-13C0-CAB3-DB78C7BD9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36AC0B3-0152-E0A0-F9CA-7AB39C054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894E-8E3A-4587-A50F-C1A9291D21E2}" type="slidenum">
              <a:rPr lang="en-DE" smtClean="0"/>
              <a:t>31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97362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E55437E-60B8-A3E9-AC86-F27F6B455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8" y="302400"/>
            <a:ext cx="8043790" cy="553998"/>
          </a:xfrm>
        </p:spPr>
        <p:txBody>
          <a:bodyPr/>
          <a:lstStyle/>
          <a:p>
            <a:r>
              <a:rPr lang="de-DE" err="1"/>
              <a:t>Normalizing</a:t>
            </a:r>
            <a:r>
              <a:rPr lang="de-DE"/>
              <a:t> Flow Surrogate</a:t>
            </a:r>
            <a:endParaRPr lang="en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F6BE03A-9859-1CBC-D61F-3FF6427BD2BF}"/>
              </a:ext>
            </a:extLst>
          </p:cNvPr>
          <p:cNvSpPr/>
          <p:nvPr/>
        </p:nvSpPr>
        <p:spPr bwMode="auto">
          <a:xfrm>
            <a:off x="7516547" y="2984988"/>
            <a:ext cx="1593668" cy="49095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2"/>
                </a:solidFill>
              </a:rPr>
              <a:t>MLP</a:t>
            </a:r>
            <a:endParaRPr lang="en-DE" sz="140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491F6BFA-A1F9-9C1D-6A39-272D0A85FAC2}"/>
                  </a:ext>
                </a:extLst>
              </p:cNvPr>
              <p:cNvSpPr/>
              <p:nvPr/>
            </p:nvSpPr>
            <p:spPr bwMode="auto">
              <a:xfrm>
                <a:off x="5234682" y="5117169"/>
                <a:ext cx="1786855" cy="490959"/>
              </a:xfrm>
              <a:prstGeom prst="ellipse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>
                    <a:solidFill>
                      <a:schemeClr val="tx2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</m:oMath>
                </a14:m>
                <a:r>
                  <a:rPr lang="de-DE" sz="1400">
                    <a:solidFill>
                      <a:schemeClr val="tx2"/>
                    </a:solidFill>
                  </a:rPr>
                  <a:t>)</a:t>
                </a:r>
                <a:endParaRPr lang="en-DE" sz="14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491F6BFA-A1F9-9C1D-6A39-272D0A85FA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34682" y="5117169"/>
                <a:ext cx="1786855" cy="490959"/>
              </a:xfrm>
              <a:prstGeom prst="ellipse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Ellipse 11">
            <a:extLst>
              <a:ext uri="{FF2B5EF4-FFF2-40B4-BE49-F238E27FC236}">
                <a16:creationId xmlns:a16="http://schemas.microsoft.com/office/drawing/2014/main" id="{92D46960-1C46-F4DF-E896-C094E6475FD3}"/>
              </a:ext>
            </a:extLst>
          </p:cNvPr>
          <p:cNvSpPr/>
          <p:nvPr/>
        </p:nvSpPr>
        <p:spPr bwMode="auto">
          <a:xfrm>
            <a:off x="7419954" y="1950088"/>
            <a:ext cx="1786855" cy="490959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2"/>
                </a:solidFill>
                <a:latin typeface="+mj-lt"/>
              </a:rPr>
              <a:t>E, </a:t>
            </a:r>
            <a:r>
              <a:rPr lang="de-DE" sz="1400" err="1">
                <a:solidFill>
                  <a:schemeClr val="tx2"/>
                </a:solidFill>
                <a:latin typeface="+mj-lt"/>
              </a:rPr>
              <a:t>dist</a:t>
            </a:r>
            <a:r>
              <a:rPr lang="de-DE" sz="1400">
                <a:solidFill>
                  <a:schemeClr val="tx2"/>
                </a:solidFill>
                <a:latin typeface="+mj-lt"/>
              </a:rPr>
              <a:t>, dir,… </a:t>
            </a:r>
            <a:r>
              <a:rPr lang="de-DE" sz="1400" err="1">
                <a:solidFill>
                  <a:schemeClr val="tx2"/>
                </a:solidFill>
                <a:latin typeface="+mj-lt"/>
              </a:rPr>
              <a:t>pmt_id</a:t>
            </a:r>
            <a:endParaRPr lang="en-DE" sz="140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7395DBC8-34E2-C79A-D102-1A15D53CC854}"/>
              </a:ext>
            </a:extLst>
          </p:cNvPr>
          <p:cNvCxnSpPr>
            <a:stCxn id="12" idx="4"/>
            <a:endCxn id="10" idx="0"/>
          </p:cNvCxnSpPr>
          <p:nvPr/>
        </p:nvCxnSpPr>
        <p:spPr bwMode="auto">
          <a:xfrm flipH="1">
            <a:off x="8313381" y="2441047"/>
            <a:ext cx="1" cy="54394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ABC61200-9B6B-8C26-DF5D-D11ED7348827}"/>
              </a:ext>
            </a:extLst>
          </p:cNvPr>
          <p:cNvSpPr txBox="1"/>
          <p:nvPr/>
        </p:nvSpPr>
        <p:spPr bwMode="auto">
          <a:xfrm>
            <a:off x="8365034" y="249291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Encoding</a:t>
            </a:r>
            <a:endParaRPr lang="en-DE"/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D6BB55DA-D630-E371-6C2A-A5EE4F6841B7}"/>
              </a:ext>
            </a:extLst>
          </p:cNvPr>
          <p:cNvCxnSpPr>
            <a:cxnSpLocks/>
            <a:stCxn id="10" idx="2"/>
          </p:cNvCxnSpPr>
          <p:nvPr/>
        </p:nvCxnSpPr>
        <p:spPr bwMode="auto">
          <a:xfrm>
            <a:off x="8313381" y="3475947"/>
            <a:ext cx="0" cy="57414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>
            <a:extLst>
              <a:ext uri="{FF2B5EF4-FFF2-40B4-BE49-F238E27FC236}">
                <a16:creationId xmlns:a16="http://schemas.microsoft.com/office/drawing/2014/main" id="{01B04F25-19D0-0D78-A953-5B287E444078}"/>
              </a:ext>
            </a:extLst>
          </p:cNvPr>
          <p:cNvSpPr/>
          <p:nvPr/>
        </p:nvSpPr>
        <p:spPr bwMode="auto">
          <a:xfrm>
            <a:off x="7516547" y="4050092"/>
            <a:ext cx="1593668" cy="49095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err="1">
                <a:solidFill>
                  <a:schemeClr val="tx2"/>
                </a:solidFill>
              </a:rPr>
              <a:t>Normalizing</a:t>
            </a:r>
            <a:r>
              <a:rPr lang="de-DE" sz="1400">
                <a:solidFill>
                  <a:schemeClr val="tx2"/>
                </a:solidFill>
              </a:rPr>
              <a:t> Flow</a:t>
            </a:r>
            <a:br>
              <a:rPr lang="de-DE" sz="1400">
                <a:solidFill>
                  <a:schemeClr val="tx2"/>
                </a:solidFill>
              </a:rPr>
            </a:br>
            <a:endParaRPr lang="en-DE" sz="1400">
              <a:solidFill>
                <a:schemeClr val="tx2"/>
              </a:solidFill>
            </a:endParaRP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08472CE5-7F26-2F78-38ED-511D186D8272}"/>
              </a:ext>
            </a:extLst>
          </p:cNvPr>
          <p:cNvCxnSpPr>
            <a:cxnSpLocks/>
            <a:stCxn id="11" idx="6"/>
            <a:endCxn id="26" idx="1"/>
          </p:cNvCxnSpPr>
          <p:nvPr/>
        </p:nvCxnSpPr>
        <p:spPr bwMode="auto">
          <a:xfrm flipV="1">
            <a:off x="7021537" y="5360676"/>
            <a:ext cx="495010" cy="1973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4C27D8B1-4503-2FEF-484E-4DEC0422E27A}"/>
              </a:ext>
            </a:extLst>
          </p:cNvPr>
          <p:cNvCxnSpPr>
            <a:cxnSpLocks/>
          </p:cNvCxnSpPr>
          <p:nvPr/>
        </p:nvCxnSpPr>
        <p:spPr bwMode="auto">
          <a:xfrm>
            <a:off x="8313381" y="4541051"/>
            <a:ext cx="0" cy="574145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63857515-9979-029D-80EA-148172E1BF38}"/>
                  </a:ext>
                </a:extLst>
              </p:cNvPr>
              <p:cNvSpPr/>
              <p:nvPr/>
            </p:nvSpPr>
            <p:spPr bwMode="auto">
              <a:xfrm>
                <a:off x="7516547" y="5115196"/>
                <a:ext cx="1593668" cy="490959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400" b="0" err="1">
                    <a:solidFill>
                      <a:schemeClr val="tx2"/>
                    </a:solidFill>
                  </a:rPr>
                  <a:t>Likelihood</a:t>
                </a:r>
                <a:r>
                  <a:rPr lang="de-DE" sz="1400" b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ℒ</m:t>
                    </m:r>
                  </m:oMath>
                </a14:m>
                <a:endParaRPr lang="en-DE" sz="140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63857515-9979-029D-80EA-148172E1BF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16547" y="5115196"/>
                <a:ext cx="1593668" cy="49095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feld 29">
            <a:extLst>
              <a:ext uri="{FF2B5EF4-FFF2-40B4-BE49-F238E27FC236}">
                <a16:creationId xmlns:a16="http://schemas.microsoft.com/office/drawing/2014/main" id="{33970583-F357-B5AB-AA2C-D74F66A490FF}"/>
              </a:ext>
            </a:extLst>
          </p:cNvPr>
          <p:cNvSpPr txBox="1"/>
          <p:nvPr/>
        </p:nvSpPr>
        <p:spPr bwMode="auto">
          <a:xfrm>
            <a:off x="8365034" y="3558020"/>
            <a:ext cx="17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Flow Parameters</a:t>
            </a:r>
            <a:endParaRPr lang="en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27C3AD22-AA97-238F-6345-EB5C560DC01F}"/>
              </a:ext>
            </a:extLst>
          </p:cNvPr>
          <p:cNvSpPr/>
          <p:nvPr/>
        </p:nvSpPr>
        <p:spPr bwMode="auto">
          <a:xfrm>
            <a:off x="5411451" y="4050091"/>
            <a:ext cx="1593668" cy="49095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>
                <a:solidFill>
                  <a:schemeClr val="tx2"/>
                </a:solidFill>
              </a:rPr>
              <a:t>Base Distribution</a:t>
            </a:r>
            <a:br>
              <a:rPr lang="de-DE" sz="1400">
                <a:solidFill>
                  <a:schemeClr val="tx2"/>
                </a:solidFill>
              </a:rPr>
            </a:br>
            <a:r>
              <a:rPr lang="de-DE" sz="1400">
                <a:solidFill>
                  <a:schemeClr val="tx2"/>
                </a:solidFill>
              </a:rPr>
              <a:t>(</a:t>
            </a:r>
            <a:r>
              <a:rPr lang="de-DE" sz="1400" err="1">
                <a:solidFill>
                  <a:schemeClr val="tx2"/>
                </a:solidFill>
              </a:rPr>
              <a:t>Gaussian</a:t>
            </a:r>
            <a:r>
              <a:rPr lang="de-DE" sz="1400">
                <a:solidFill>
                  <a:schemeClr val="tx2"/>
                </a:solidFill>
              </a:rPr>
              <a:t>)</a:t>
            </a:r>
            <a:endParaRPr lang="en-DE" sz="1400">
              <a:solidFill>
                <a:schemeClr val="tx2"/>
              </a:solidFill>
            </a:endParaRPr>
          </a:p>
        </p:txBody>
      </p: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F063CC39-DE12-7F95-5F4C-C61AB24C0D60}"/>
              </a:ext>
            </a:extLst>
          </p:cNvPr>
          <p:cNvCxnSpPr>
            <a:cxnSpLocks/>
            <a:stCxn id="31" idx="3"/>
            <a:endCxn id="21" idx="1"/>
          </p:cNvCxnSpPr>
          <p:nvPr/>
        </p:nvCxnSpPr>
        <p:spPr bwMode="auto">
          <a:xfrm>
            <a:off x="7005119" y="4295571"/>
            <a:ext cx="511428" cy="1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D9DA7D79-3232-F186-572C-C4F3E8BE5006}"/>
              </a:ext>
            </a:extLst>
          </p:cNvPr>
          <p:cNvSpPr txBox="1"/>
          <p:nvPr/>
        </p:nvSpPr>
        <p:spPr bwMode="auto">
          <a:xfrm>
            <a:off x="8365033" y="4647440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err="1"/>
              <a:t>Defines</a:t>
            </a:r>
            <a:endParaRPr lang="en-DE"/>
          </a:p>
        </p:txBody>
      </p:sp>
      <p:sp>
        <p:nvSpPr>
          <p:cNvPr id="44" name="Pfeil: nach rechts gekrümmt 43">
            <a:extLst>
              <a:ext uri="{FF2B5EF4-FFF2-40B4-BE49-F238E27FC236}">
                <a16:creationId xmlns:a16="http://schemas.microsoft.com/office/drawing/2014/main" id="{927A9B36-7128-530F-9527-A06921F97453}"/>
              </a:ext>
            </a:extLst>
          </p:cNvPr>
          <p:cNvSpPr/>
          <p:nvPr/>
        </p:nvSpPr>
        <p:spPr bwMode="auto">
          <a:xfrm rot="10800000">
            <a:off x="9527129" y="2968887"/>
            <a:ext cx="1206263" cy="2508534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>
              <a:solidFill>
                <a:schemeClr val="tx1"/>
              </a:solidFill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361285AE-0614-EC1A-BF20-A765A0CBADC9}"/>
              </a:ext>
            </a:extLst>
          </p:cNvPr>
          <p:cNvSpPr txBox="1"/>
          <p:nvPr/>
        </p:nvSpPr>
        <p:spPr bwMode="auto">
          <a:xfrm>
            <a:off x="10928838" y="4127988"/>
            <a:ext cx="1032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err="1"/>
              <a:t>Optimize</a:t>
            </a:r>
            <a:endParaRPr lang="en-DE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10D07ED-1936-ABF2-0A32-F22EE1585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C865709-E755-85A1-2613-C025D7880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894E-8E3A-4587-A50F-C1A9291D21E2}" type="slidenum">
              <a:rPr lang="en-DE" smtClean="0"/>
              <a:t>32</a:t>
            </a:fld>
            <a:endParaRPr lang="en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2C9926D-7AD1-1589-62DA-F3F5DAA9B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909" y="1428945"/>
            <a:ext cx="4255144" cy="321849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AEA8CB6-E524-DA5D-49CA-4C85B9B1F462}"/>
              </a:ext>
            </a:extLst>
          </p:cNvPr>
          <p:cNvSpPr txBox="1"/>
          <p:nvPr/>
        </p:nvSpPr>
        <p:spPr bwMode="auto">
          <a:xfrm>
            <a:off x="2143854" y="5086233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EDB845"/>
                </a:solidFill>
              </a:rPr>
              <a:t>Target Distribution</a:t>
            </a:r>
            <a:endParaRPr lang="en-US">
              <a:solidFill>
                <a:srgbClr val="EDB845"/>
              </a:solidFill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62D01354-57E8-E5A7-853E-C0D3F4E3DCCC}"/>
              </a:ext>
            </a:extLst>
          </p:cNvPr>
          <p:cNvCxnSpPr>
            <a:cxnSpLocks/>
            <a:stCxn id="6" idx="0"/>
          </p:cNvCxnSpPr>
          <p:nvPr/>
        </p:nvCxnSpPr>
        <p:spPr bwMode="auto">
          <a:xfrm flipH="1" flipV="1">
            <a:off x="1854795" y="2220967"/>
            <a:ext cx="1266250" cy="2865266"/>
          </a:xfrm>
          <a:prstGeom prst="straightConnector1">
            <a:avLst/>
          </a:prstGeom>
          <a:ln w="12700">
            <a:solidFill>
              <a:srgbClr val="EDB84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8D1FDD14-F03B-6088-C2B8-E5EB45C7819A}"/>
              </a:ext>
            </a:extLst>
          </p:cNvPr>
          <p:cNvSpPr txBox="1"/>
          <p:nvPr/>
        </p:nvSpPr>
        <p:spPr bwMode="auto">
          <a:xfrm>
            <a:off x="105576" y="5087460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3C93C4"/>
                </a:solidFill>
              </a:rPr>
              <a:t>Base Distribution</a:t>
            </a:r>
            <a:endParaRPr lang="en-US">
              <a:solidFill>
                <a:srgbClr val="3C93C4"/>
              </a:solidFill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6BF054F3-2719-1809-9966-8DA3B423B49B}"/>
              </a:ext>
            </a:extLst>
          </p:cNvPr>
          <p:cNvCxnSpPr>
            <a:cxnSpLocks/>
            <a:stCxn id="15" idx="0"/>
          </p:cNvCxnSpPr>
          <p:nvPr/>
        </p:nvCxnSpPr>
        <p:spPr bwMode="auto">
          <a:xfrm flipV="1">
            <a:off x="1001014" y="2815821"/>
            <a:ext cx="656217" cy="2271639"/>
          </a:xfrm>
          <a:prstGeom prst="straightConnector1">
            <a:avLst/>
          </a:prstGeom>
          <a:ln w="12700">
            <a:solidFill>
              <a:srgbClr val="3C93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B522511C-9561-A382-BD8E-D19EE0A733CB}"/>
              </a:ext>
            </a:extLst>
          </p:cNvPr>
          <p:cNvSpPr txBox="1"/>
          <p:nvPr/>
        </p:nvSpPr>
        <p:spPr bwMode="auto">
          <a:xfrm>
            <a:off x="2984594" y="3853822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err="1"/>
              <a:t>Normalizing</a:t>
            </a:r>
            <a:r>
              <a:rPr lang="de-DE"/>
              <a:t> Flow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535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C6210C5-BB4D-9266-3034-73F02755D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8" y="302400"/>
            <a:ext cx="8043790" cy="553998"/>
          </a:xfrm>
        </p:spPr>
        <p:txBody>
          <a:bodyPr/>
          <a:lstStyle/>
          <a:p>
            <a:r>
              <a:rPr lang="de-DE"/>
              <a:t>Fisher Resolution </a:t>
            </a:r>
            <a:r>
              <a:rPr lang="de-DE" err="1"/>
              <a:t>Example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533C44-0C75-7C78-8621-CCA9CB17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850CB5-F6DA-81D8-7301-E03CEBCE7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5894E-8E3A-4587-A50F-C1A9291D21E2}" type="slidenum">
              <a:rPr lang="en-DE" smtClean="0"/>
              <a:t>33</a:t>
            </a:fld>
            <a:endParaRPr lang="en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8A6D308-83DE-6D2E-10D8-C4159C665B06}"/>
              </a:ext>
            </a:extLst>
          </p:cNvPr>
          <p:cNvSpPr txBox="1"/>
          <p:nvPr/>
        </p:nvSpPr>
        <p:spPr bwMode="auto">
          <a:xfrm>
            <a:off x="6251713" y="2834098"/>
            <a:ext cx="55627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Single </a:t>
            </a:r>
            <a:r>
              <a:rPr lang="de-DE" err="1"/>
              <a:t>Detector</a:t>
            </a:r>
            <a:r>
              <a:rPr lang="de-DE"/>
              <a:t> Line at [0, 0, 0]</a:t>
            </a:r>
            <a:br>
              <a:rPr lang="de-DE"/>
            </a:br>
            <a:r>
              <a:rPr lang="de-DE"/>
              <a:t>Cascade at [-10, 10, -400], </a:t>
            </a:r>
            <a:r>
              <a:rPr lang="de-DE" err="1"/>
              <a:t>zenith</a:t>
            </a:r>
            <a:r>
              <a:rPr lang="de-DE"/>
              <a:t>-angle 90°</a:t>
            </a:r>
          </a:p>
          <a:p>
            <a:r>
              <a:rPr lang="de-DE" err="1"/>
              <a:t>Worst</a:t>
            </a:r>
            <a:r>
              <a:rPr lang="de-DE"/>
              <a:t> </a:t>
            </a:r>
            <a:r>
              <a:rPr lang="de-DE" err="1"/>
              <a:t>resolution</a:t>
            </a:r>
            <a:r>
              <a:rPr lang="de-DE"/>
              <a:t> at </a:t>
            </a:r>
            <a:r>
              <a:rPr lang="de-DE" err="1"/>
              <a:t>azimuth</a:t>
            </a:r>
            <a:r>
              <a:rPr lang="de-DE"/>
              <a:t> 135° (</a:t>
            </a:r>
            <a:r>
              <a:rPr lang="de-DE" err="1"/>
              <a:t>cascade</a:t>
            </a:r>
            <a:r>
              <a:rPr lang="de-DE"/>
              <a:t> </a:t>
            </a:r>
            <a:r>
              <a:rPr lang="de-DE" err="1"/>
              <a:t>pointing</a:t>
            </a:r>
            <a:r>
              <a:rPr lang="de-DE"/>
              <a:t> </a:t>
            </a:r>
            <a:r>
              <a:rPr lang="de-DE" err="1"/>
              <a:t>away</a:t>
            </a:r>
            <a:r>
              <a:rPr lang="de-DE"/>
              <a:t>)</a:t>
            </a:r>
            <a:endParaRPr lang="en-US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846622C-E52B-DB8C-9D70-6DE685401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14" y="1509310"/>
            <a:ext cx="5950241" cy="449623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9F584320-C1F7-8C54-7B16-8E61A54C4C29}"/>
              </a:ext>
            </a:extLst>
          </p:cNvPr>
          <p:cNvSpPr txBox="1"/>
          <p:nvPr/>
        </p:nvSpPr>
        <p:spPr bwMode="auto">
          <a:xfrm>
            <a:off x="4259743" y="1284557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Cherenkov Cone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23992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10909"/>
          </a:xfrm>
        </p:spPr>
        <p:txBody>
          <a:bodyPr/>
          <a:lstStyle/>
          <a:p>
            <a:r>
              <a:rPr lang="de-DE" dirty="0"/>
              <a:t>Event </a:t>
            </a:r>
            <a:r>
              <a:rPr lang="de-DE" dirty="0" err="1"/>
              <a:t>Topologies</a:t>
            </a:r>
            <a:r>
              <a:rPr lang="de-DE" dirty="0"/>
              <a:t> in Nu-</a:t>
            </a:r>
            <a:r>
              <a:rPr lang="de-DE" dirty="0" err="1"/>
              <a:t>Telescopes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E429726-7205-4DC9-B61F-1482443C00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86" y="1489815"/>
            <a:ext cx="3902854" cy="292714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18D8D1-AC22-41FC-A421-BE544ABDC9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161" y="1489816"/>
            <a:ext cx="3902853" cy="29271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A1345E14-0CDA-4476-8CDD-8B0472645444}"/>
                  </a:ext>
                </a:extLst>
              </p:cNvPr>
              <p:cNvSpPr txBox="1"/>
              <p:nvPr/>
            </p:nvSpPr>
            <p:spPr>
              <a:xfrm>
                <a:off x="825794" y="4537036"/>
                <a:ext cx="516958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b="1" dirty="0"/>
                  <a:t>(EM / </a:t>
                </a:r>
                <a:r>
                  <a:rPr lang="de-DE" sz="1600" b="1" dirty="0" err="1"/>
                  <a:t>Hadronic</a:t>
                </a:r>
                <a:r>
                  <a:rPr lang="de-DE" sz="1600" b="1" dirty="0"/>
                  <a:t>) </a:t>
                </a:r>
                <a:r>
                  <a:rPr lang="de-DE" sz="1600" b="1" dirty="0" err="1"/>
                  <a:t>Cascades</a:t>
                </a:r>
                <a:endParaRPr lang="de-DE" sz="1600" b="1" dirty="0"/>
              </a:p>
              <a:p>
                <a:r>
                  <a:rPr lang="de-DE" sz="1600" dirty="0"/>
                  <a:t>Neutral </a:t>
                </a:r>
                <a:r>
                  <a:rPr lang="de-DE" sz="1600" dirty="0" err="1"/>
                  <a:t>Current</a:t>
                </a:r>
                <a:r>
                  <a:rPr lang="de-DE" sz="1600" dirty="0"/>
                  <a:t> (NC)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6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 dirty="0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1600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1600" dirty="0"/>
                  <a:t>) Charged Current (CC)</a:t>
                </a:r>
              </a:p>
              <a:p>
                <a:r>
                  <a:rPr lang="en-US" sz="1600" dirty="0"/>
                  <a:t>Typically good energy resolution</a:t>
                </a:r>
              </a:p>
              <a:p>
                <a:r>
                  <a:rPr lang="en-US" sz="1600" dirty="0"/>
                  <a:t>Good for spectral measurements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A1345E14-0CDA-4476-8CDD-8B04726454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794" y="4537036"/>
                <a:ext cx="5169585" cy="1077218"/>
              </a:xfrm>
              <a:prstGeom prst="rect">
                <a:avLst/>
              </a:prstGeom>
              <a:blipFill>
                <a:blip r:embed="rId4"/>
                <a:stretch>
                  <a:fillRect l="-590" t="-1695" b="-621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7A8456F-40F4-4D4E-8989-AD3EC219D92F}"/>
                  </a:ext>
                </a:extLst>
              </p:cNvPr>
              <p:cNvSpPr txBox="1"/>
              <p:nvPr/>
            </p:nvSpPr>
            <p:spPr>
              <a:xfrm>
                <a:off x="7381213" y="4477076"/>
                <a:ext cx="4320813" cy="1835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b="1" dirty="0" err="1"/>
                  <a:t>Throughgoing</a:t>
                </a:r>
                <a:r>
                  <a:rPr lang="de-DE" sz="1600" b="1" dirty="0"/>
                  <a:t> Tracks (</a:t>
                </a:r>
                <a:r>
                  <a:rPr lang="de-DE" sz="1600" b="1" dirty="0" err="1"/>
                  <a:t>muons</a:t>
                </a:r>
                <a:r>
                  <a:rPr lang="de-DE" sz="1600" b="1" dirty="0"/>
                  <a:t>)</a:t>
                </a:r>
              </a:p>
              <a:p>
                <a:r>
                  <a:rPr lang="de-DE" sz="1600" dirty="0"/>
                  <a:t>E.g. </a:t>
                </a:r>
                <a:r>
                  <a:rPr lang="de-DE" sz="1600" dirty="0" err="1"/>
                  <a:t>from</a:t>
                </a:r>
                <a:r>
                  <a:rPr lang="de-DE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600" b="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1600" b="0" i="1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de-DE" sz="1600" dirty="0"/>
                  <a:t> CC, but also </a:t>
                </a:r>
                <a:r>
                  <a:rPr lang="de-DE" sz="1600" dirty="0" err="1"/>
                  <a:t>atmospheric</a:t>
                </a:r>
                <a:endParaRPr lang="de-DE" sz="1600" dirty="0"/>
              </a:p>
              <a:p>
                <a:r>
                  <a:rPr lang="de-DE" sz="1600" dirty="0" err="1"/>
                  <a:t>Typically</a:t>
                </a:r>
                <a:r>
                  <a:rPr lang="de-DE" sz="1600" dirty="0"/>
                  <a:t> </a:t>
                </a:r>
                <a:r>
                  <a:rPr lang="de-DE" sz="1600" dirty="0" err="1"/>
                  <a:t>good</a:t>
                </a:r>
                <a:r>
                  <a:rPr lang="de-DE" sz="1600" dirty="0"/>
                  <a:t> angular </a:t>
                </a:r>
                <a:r>
                  <a:rPr lang="de-DE" sz="1600" dirty="0" err="1"/>
                  <a:t>resolution</a:t>
                </a:r>
                <a:endParaRPr lang="de-DE" sz="1600" dirty="0"/>
              </a:p>
              <a:p>
                <a:r>
                  <a:rPr lang="de-DE" sz="1600" dirty="0" err="1"/>
                  <a:t>Good</a:t>
                </a:r>
                <a:r>
                  <a:rPr lang="de-DE" sz="1600" dirty="0"/>
                  <a:t> </a:t>
                </a:r>
                <a:r>
                  <a:rPr lang="de-DE" sz="1600" dirty="0" err="1"/>
                  <a:t>for</a:t>
                </a:r>
                <a:r>
                  <a:rPr lang="de-DE" sz="1600" dirty="0"/>
                  <a:t> </a:t>
                </a:r>
                <a:r>
                  <a:rPr lang="de-DE" sz="1600" dirty="0" err="1"/>
                  <a:t>finding</a:t>
                </a:r>
                <a:r>
                  <a:rPr lang="de-DE" sz="1600" dirty="0"/>
                  <a:t> </a:t>
                </a:r>
                <a:r>
                  <a:rPr lang="de-DE" sz="1600" dirty="0" err="1"/>
                  <a:t>pointsources</a:t>
                </a:r>
                <a:endParaRPr lang="de-DE" sz="1600" dirty="0"/>
              </a:p>
              <a:p>
                <a:endParaRPr lang="de-DE" sz="1600" b="1" dirty="0"/>
              </a:p>
              <a:p>
                <a:endParaRPr lang="de-DE" sz="1600" dirty="0"/>
              </a:p>
              <a:p>
                <a:endParaRPr lang="en-US" sz="1600" dirty="0"/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7A8456F-40F4-4D4E-8989-AD3EC219D9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1213" y="4477076"/>
                <a:ext cx="4320813" cy="1835695"/>
              </a:xfrm>
              <a:prstGeom prst="rect">
                <a:avLst/>
              </a:prstGeom>
              <a:blipFill>
                <a:blip r:embed="rId5"/>
                <a:stretch>
                  <a:fillRect l="-846" t="-99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hteck 7">
            <a:extLst>
              <a:ext uri="{FF2B5EF4-FFF2-40B4-BE49-F238E27FC236}">
                <a16:creationId xmlns:a16="http://schemas.microsoft.com/office/drawing/2014/main" id="{67DB5E8F-9812-467B-8A9C-405D73ED02AB}"/>
              </a:ext>
            </a:extLst>
          </p:cNvPr>
          <p:cNvSpPr/>
          <p:nvPr/>
        </p:nvSpPr>
        <p:spPr>
          <a:xfrm>
            <a:off x="4745695" y="2888466"/>
            <a:ext cx="2209800" cy="411006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29000">
                <a:srgbClr val="FFFF00"/>
              </a:gs>
              <a:gs pos="58000">
                <a:srgbClr val="92D050"/>
              </a:gs>
              <a:gs pos="98000">
                <a:srgbClr val="0106E3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A0DE601E-C342-49C9-B78E-9F1EAC0FA8D9}"/>
              </a:ext>
            </a:extLst>
          </p:cNvPr>
          <p:cNvSpPr txBox="1"/>
          <p:nvPr/>
        </p:nvSpPr>
        <p:spPr>
          <a:xfrm>
            <a:off x="5501612" y="325506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Time</a:t>
            </a:r>
            <a:endParaRPr lang="en-US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1E792AC-91BA-43E1-A881-7D4FBCBE75A1}"/>
              </a:ext>
            </a:extLst>
          </p:cNvPr>
          <p:cNvSpPr/>
          <p:nvPr/>
        </p:nvSpPr>
        <p:spPr>
          <a:xfrm>
            <a:off x="4817721" y="2545202"/>
            <a:ext cx="2015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sz="1400" dirty="0"/>
              <a:t>Early</a:t>
            </a:r>
            <a:r>
              <a:rPr lang="de-DE" dirty="0"/>
              <a:t>                      </a:t>
            </a:r>
            <a:r>
              <a:rPr lang="de-DE" sz="1400" dirty="0">
                <a:sym typeface="Wingdings" panose="05000000000000000000" pitchFamily="2" charset="2"/>
              </a:rPr>
              <a:t>Late</a:t>
            </a:r>
            <a:endParaRPr lang="en-US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1074656" y="1232565"/>
            <a:ext cx="76302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>
                <a:latin typeface="+mn-lt"/>
              </a:rPr>
              <a:t>IceCube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381213" y="1232565"/>
            <a:ext cx="763029" cy="25725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>
                <a:latin typeface="+mn-lt"/>
              </a:rPr>
              <a:t>IceCube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78575DED-5C95-B6FC-190C-1F15562E476A}"/>
                  </a:ext>
                </a:extLst>
              </p:cNvPr>
              <p:cNvSpPr/>
              <p:nvPr/>
            </p:nvSpPr>
            <p:spPr>
              <a:xfrm>
                <a:off x="1288982" y="1308618"/>
                <a:ext cx="8691185" cy="477352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tx1"/>
                    </a:solidFill>
                  </a:rPr>
                  <a:t>- Interactions</a:t>
                </a:r>
              </a:p>
            </p:txBody>
          </p:sp>
        </mc:Choice>
        <mc:Fallback xmlns=""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78575DED-5C95-B6FC-190C-1F15562E47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8982" y="1308618"/>
                <a:ext cx="8691185" cy="4773526"/>
              </a:xfrm>
              <a:prstGeom prst="rect">
                <a:avLst/>
              </a:prstGeom>
              <a:blipFill>
                <a:blip r:embed="rId6"/>
                <a:stretch>
                  <a:fillRect t="-25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Grafik 1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8402ECB-8E48-B30C-ED3D-E2C5F97CB9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894" y="1747065"/>
            <a:ext cx="4833517" cy="31321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657E3433-2EC3-1A3C-FB39-6DDB53C687DD}"/>
                  </a:ext>
                </a:extLst>
              </p:cNvPr>
              <p:cNvSpPr txBox="1"/>
              <p:nvPr/>
            </p:nvSpPr>
            <p:spPr>
              <a:xfrm>
                <a:off x="2261424" y="5074287"/>
                <a:ext cx="717834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b="0" dirty="0">
                    <a:solidFill>
                      <a:schemeClr val="tx1"/>
                    </a:solidFill>
                  </a:rPr>
                  <a:t>More </a:t>
                </a:r>
                <a:r>
                  <a:rPr lang="de-DE" dirty="0" err="1"/>
                  <a:t>complex</a:t>
                </a:r>
                <a:r>
                  <a:rPr lang="de-DE" dirty="0"/>
                  <a:t> </a:t>
                </a:r>
                <a:r>
                  <a:rPr lang="de-DE" dirty="0" err="1"/>
                  <a:t>signatures</a:t>
                </a:r>
                <a:r>
                  <a:rPr lang="de-DE" dirty="0"/>
                  <a:t> </a:t>
                </a:r>
                <a:r>
                  <a:rPr lang="de-DE" dirty="0" err="1"/>
                  <a:t>for</a:t>
                </a:r>
                <a:r>
                  <a:rPr lang="de-DE" dirty="0"/>
                  <a:t> </a:t>
                </a:r>
                <a:r>
                  <a:rPr lang="de-DE" dirty="0" err="1"/>
                  <a:t>c</a:t>
                </a:r>
                <a:r>
                  <a:rPr lang="de-DE" b="0" dirty="0" err="1">
                    <a:solidFill>
                      <a:schemeClr val="tx1"/>
                    </a:solidFill>
                  </a:rPr>
                  <a:t>harged-current</a:t>
                </a:r>
                <a:r>
                  <a:rPr lang="de-DE" b="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interactions</a:t>
                </a:r>
                <a:r>
                  <a:rPr lang="de-DE" dirty="0"/>
                  <a:t>: Cascade </a:t>
                </a:r>
                <a:r>
                  <a:rPr lang="de-DE" dirty="0" err="1"/>
                  <a:t>from</a:t>
                </a:r>
                <a:r>
                  <a:rPr lang="de-DE" dirty="0"/>
                  <a:t> initial </a:t>
                </a:r>
                <a:r>
                  <a:rPr lang="de-DE" dirty="0" err="1"/>
                  <a:t>interaction</a:t>
                </a:r>
                <a:r>
                  <a:rPr lang="de-DE" dirty="0"/>
                  <a:t> + </a:t>
                </a:r>
                <a:r>
                  <a:rPr lang="de-DE" dirty="0" err="1"/>
                  <a:t>cascade</a:t>
                </a:r>
                <a:r>
                  <a:rPr lang="de-DE" dirty="0"/>
                  <a:t> </a:t>
                </a:r>
                <a:r>
                  <a:rPr lang="de-DE" dirty="0" err="1"/>
                  <a:t>from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de-DE" dirty="0"/>
                  <a:t> decay</a:t>
                </a: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657E3433-2EC3-1A3C-FB39-6DDB53C687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1424" y="5074287"/>
                <a:ext cx="7178341" cy="646331"/>
              </a:xfrm>
              <a:prstGeom prst="rect">
                <a:avLst/>
              </a:prstGeom>
              <a:blipFill>
                <a:blip r:embed="rId8"/>
                <a:stretch>
                  <a:fillRect l="-764" t="-4717"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feld 21">
            <a:extLst>
              <a:ext uri="{FF2B5EF4-FFF2-40B4-BE49-F238E27FC236}">
                <a16:creationId xmlns:a16="http://schemas.microsoft.com/office/drawing/2014/main" id="{636F94AD-7766-B008-DD3B-9DD80ECC9CF1}"/>
              </a:ext>
            </a:extLst>
          </p:cNvPr>
          <p:cNvSpPr txBox="1"/>
          <p:nvPr/>
        </p:nvSpPr>
        <p:spPr>
          <a:xfrm>
            <a:off x="3342763" y="1703920"/>
            <a:ext cx="6097002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800" dirty="0">
                <a:latin typeface="+mn-lt"/>
              </a:rPr>
              <a:t>IceCube</a:t>
            </a:r>
          </a:p>
        </p:txBody>
      </p:sp>
      <p:sp>
        <p:nvSpPr>
          <p:cNvPr id="23" name="Explosion: 14 Zacken 22">
            <a:extLst>
              <a:ext uri="{FF2B5EF4-FFF2-40B4-BE49-F238E27FC236}">
                <a16:creationId xmlns:a16="http://schemas.microsoft.com/office/drawing/2014/main" id="{C0D31216-13F7-7AB5-F23B-B858087FAA12}"/>
              </a:ext>
            </a:extLst>
          </p:cNvPr>
          <p:cNvSpPr/>
          <p:nvPr/>
        </p:nvSpPr>
        <p:spPr>
          <a:xfrm>
            <a:off x="4465877" y="3407643"/>
            <a:ext cx="837888" cy="619332"/>
          </a:xfrm>
          <a:prstGeom prst="irregularSeal2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75FFAC9B-9F82-B31C-ED93-B8FE8DF49CF5}"/>
              </a:ext>
            </a:extLst>
          </p:cNvPr>
          <p:cNvCxnSpPr>
            <a:cxnSpLocks/>
          </p:cNvCxnSpPr>
          <p:nvPr/>
        </p:nvCxnSpPr>
        <p:spPr>
          <a:xfrm flipV="1">
            <a:off x="1997242" y="3741821"/>
            <a:ext cx="2887579" cy="735255"/>
          </a:xfrm>
          <a:prstGeom prst="straightConnector1">
            <a:avLst/>
          </a:prstGeom>
          <a:ln w="57150">
            <a:prstDash val="soli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B1B3968F-7789-E1AA-DC26-3B709767A34F}"/>
                  </a:ext>
                </a:extLst>
              </p:cNvPr>
              <p:cNvSpPr txBox="1"/>
              <p:nvPr/>
            </p:nvSpPr>
            <p:spPr>
              <a:xfrm>
                <a:off x="2290650" y="3869099"/>
                <a:ext cx="5832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sub>
                      </m:sSub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B1B3968F-7789-E1AA-DC26-3B709767A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0650" y="3869099"/>
                <a:ext cx="58327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Explosion: 14 Zacken 25">
            <a:extLst>
              <a:ext uri="{FF2B5EF4-FFF2-40B4-BE49-F238E27FC236}">
                <a16:creationId xmlns:a16="http://schemas.microsoft.com/office/drawing/2014/main" id="{B513CA78-832F-92F9-C458-05C2F519E1E4}"/>
              </a:ext>
            </a:extLst>
          </p:cNvPr>
          <p:cNvSpPr/>
          <p:nvPr/>
        </p:nvSpPr>
        <p:spPr>
          <a:xfrm>
            <a:off x="6485970" y="2888466"/>
            <a:ext cx="837888" cy="619332"/>
          </a:xfrm>
          <a:prstGeom prst="irregularSeal2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BEAC69DF-CE6F-E829-D07E-B3392D5D8C63}"/>
              </a:ext>
            </a:extLst>
          </p:cNvPr>
          <p:cNvCxnSpPr>
            <a:cxnSpLocks/>
          </p:cNvCxnSpPr>
          <p:nvPr/>
        </p:nvCxnSpPr>
        <p:spPr>
          <a:xfrm flipV="1">
            <a:off x="4865445" y="3178609"/>
            <a:ext cx="2067842" cy="568762"/>
          </a:xfrm>
          <a:prstGeom prst="straightConnector1">
            <a:avLst/>
          </a:prstGeom>
          <a:ln w="57150"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2D6095E9-F2CF-134C-C09D-58F10294E691}"/>
                  </a:ext>
                </a:extLst>
              </p:cNvPr>
              <p:cNvSpPr txBox="1"/>
              <p:nvPr/>
            </p:nvSpPr>
            <p:spPr>
              <a:xfrm>
                <a:off x="5479404" y="3510715"/>
                <a:ext cx="58327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b>
                          <m:r>
                            <a:rPr lang="de-DE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de-DE" b="1" dirty="0"/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2D6095E9-F2CF-134C-C09D-58F10294E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9404" y="3510715"/>
                <a:ext cx="583272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594EED3E-AE1C-4353-D6FE-B11F520B434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044FA5E-F0F6-CDD8-AAB6-95814E2812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7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551433"/>
          </a:xfrm>
        </p:spPr>
        <p:txBody>
          <a:bodyPr/>
          <a:lstStyle/>
          <a:p>
            <a:r>
              <a:rPr lang="de-DE" dirty="0"/>
              <a:t>High-</a:t>
            </a:r>
            <a:r>
              <a:rPr lang="de-DE" dirty="0" err="1"/>
              <a:t>Energy</a:t>
            </a:r>
            <a:r>
              <a:rPr lang="de-DE" dirty="0"/>
              <a:t> Neutrino </a:t>
            </a:r>
            <a:r>
              <a:rPr lang="de-DE" dirty="0" err="1"/>
              <a:t>Telescopes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282439" y="1187251"/>
            <a:ext cx="8956853" cy="4533858"/>
            <a:chOff x="0" y="1670972"/>
            <a:chExt cx="6955971" cy="3521034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670972"/>
              <a:ext cx="6955971" cy="3521034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6" name="Gruppieren 5"/>
            <p:cNvGrpSpPr/>
            <p:nvPr/>
          </p:nvGrpSpPr>
          <p:grpSpPr>
            <a:xfrm>
              <a:off x="627092" y="2533449"/>
              <a:ext cx="1453983" cy="583508"/>
              <a:chOff x="457753" y="1760249"/>
              <a:chExt cx="1773461" cy="707504"/>
            </a:xfrm>
          </p:grpSpPr>
          <p:sp>
            <p:nvSpPr>
              <p:cNvPr id="16" name="Abgerundetes Rechteck 15"/>
              <p:cNvSpPr/>
              <p:nvPr/>
            </p:nvSpPr>
            <p:spPr>
              <a:xfrm>
                <a:off x="457753" y="1760249"/>
                <a:ext cx="1773461" cy="707504"/>
              </a:xfrm>
              <a:prstGeom prst="roundRect">
                <a:avLst/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7" name="Grafik 1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1899" y="1818355"/>
                <a:ext cx="1545167" cy="613775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7" name="Gruppieren 6"/>
            <p:cNvGrpSpPr/>
            <p:nvPr/>
          </p:nvGrpSpPr>
          <p:grpSpPr>
            <a:xfrm>
              <a:off x="4772011" y="2454728"/>
              <a:ext cx="1431229" cy="527957"/>
              <a:chOff x="5091355" y="1351790"/>
              <a:chExt cx="1797295" cy="707504"/>
            </a:xfrm>
          </p:grpSpPr>
          <p:sp>
            <p:nvSpPr>
              <p:cNvPr id="14" name="Abgerundetes Rechteck 13"/>
              <p:cNvSpPr/>
              <p:nvPr/>
            </p:nvSpPr>
            <p:spPr>
              <a:xfrm>
                <a:off x="5091355" y="1351790"/>
                <a:ext cx="1797295" cy="707504"/>
              </a:xfrm>
              <a:prstGeom prst="roundRect">
                <a:avLst/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" name="Grafik 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0280" y="1410203"/>
                <a:ext cx="1679751" cy="593411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8" name="Gruppieren 7"/>
            <p:cNvGrpSpPr/>
            <p:nvPr/>
          </p:nvGrpSpPr>
          <p:grpSpPr>
            <a:xfrm>
              <a:off x="2733240" y="2825203"/>
              <a:ext cx="1603254" cy="509531"/>
              <a:chOff x="4087519" y="3154883"/>
              <a:chExt cx="2204272" cy="707504"/>
            </a:xfrm>
          </p:grpSpPr>
          <p:sp>
            <p:nvSpPr>
              <p:cNvPr id="12" name="Abgerundetes Rechteck 11"/>
              <p:cNvSpPr/>
              <p:nvPr/>
            </p:nvSpPr>
            <p:spPr>
              <a:xfrm>
                <a:off x="4087519" y="3154883"/>
                <a:ext cx="2204272" cy="707504"/>
              </a:xfrm>
              <a:prstGeom prst="roundRect">
                <a:avLst/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Grafik 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8535" y="3195824"/>
                <a:ext cx="2022239" cy="625622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9" name="Gruppieren 8"/>
            <p:cNvGrpSpPr/>
            <p:nvPr/>
          </p:nvGrpSpPr>
          <p:grpSpPr>
            <a:xfrm>
              <a:off x="1856014" y="4362528"/>
              <a:ext cx="1678853" cy="522515"/>
              <a:chOff x="142527" y="3131283"/>
              <a:chExt cx="2150729" cy="635174"/>
            </a:xfrm>
          </p:grpSpPr>
          <p:sp>
            <p:nvSpPr>
              <p:cNvPr id="10" name="Abgerundetes Rechteck 9"/>
              <p:cNvSpPr/>
              <p:nvPr/>
            </p:nvSpPr>
            <p:spPr>
              <a:xfrm>
                <a:off x="142527" y="3131283"/>
                <a:ext cx="2150729" cy="635174"/>
              </a:xfrm>
              <a:prstGeom prst="roundRect">
                <a:avLst/>
              </a:prstGeom>
              <a:solidFill>
                <a:schemeClr val="bg1"/>
              </a:solidFill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1" name="Grafik 1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0906" y="3207206"/>
                <a:ext cx="2044293" cy="498808"/>
              </a:xfrm>
              <a:prstGeom prst="rect">
                <a:avLst/>
              </a:prstGeom>
              <a:ln>
                <a:noFill/>
              </a:ln>
            </p:spPr>
          </p:pic>
        </p:grpSp>
      </p:grpSp>
      <p:sp>
        <p:nvSpPr>
          <p:cNvPr id="18" name="Ellipse 17"/>
          <p:cNvSpPr/>
          <p:nvPr/>
        </p:nvSpPr>
        <p:spPr>
          <a:xfrm>
            <a:off x="1781260" y="2081181"/>
            <a:ext cx="2573518" cy="1201980"/>
          </a:xfrm>
          <a:prstGeom prst="ellipse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1282439" y="1309559"/>
            <a:ext cx="1131720" cy="3858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2400" dirty="0" err="1">
                <a:solidFill>
                  <a:srgbClr val="FF0000"/>
                </a:solidFill>
                <a:latin typeface="+mn-lt"/>
              </a:rPr>
              <a:t>Planned</a:t>
            </a:r>
            <a:endParaRPr lang="de-DE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3461598" y="4396648"/>
            <a:ext cx="2573518" cy="1201980"/>
          </a:xfrm>
          <a:prstGeom prst="ellipse">
            <a:avLst/>
          </a:prstGeom>
          <a:noFill/>
          <a:ln w="666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22" name="Ellipse 21"/>
          <p:cNvSpPr/>
          <p:nvPr/>
        </p:nvSpPr>
        <p:spPr>
          <a:xfrm>
            <a:off x="4604188" y="2465486"/>
            <a:ext cx="2573518" cy="1201980"/>
          </a:xfrm>
          <a:prstGeom prst="ellipse">
            <a:avLst/>
          </a:prstGeom>
          <a:noFill/>
          <a:ln w="666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23" name="Ellipse 22"/>
          <p:cNvSpPr/>
          <p:nvPr/>
        </p:nvSpPr>
        <p:spPr>
          <a:xfrm>
            <a:off x="7061818" y="1987120"/>
            <a:ext cx="2573518" cy="1201980"/>
          </a:xfrm>
          <a:prstGeom prst="ellipse">
            <a:avLst/>
          </a:prstGeom>
          <a:noFill/>
          <a:ln w="666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2830415" y="5744841"/>
            <a:ext cx="3465244" cy="3858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2400" dirty="0" err="1">
                <a:solidFill>
                  <a:srgbClr val="92D050"/>
                </a:solidFill>
                <a:latin typeface="+mn-lt"/>
              </a:rPr>
              <a:t>Taking</a:t>
            </a:r>
            <a:r>
              <a:rPr lang="de-DE" sz="2400" dirty="0">
                <a:solidFill>
                  <a:srgbClr val="92D050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92D050"/>
                </a:solidFill>
                <a:latin typeface="+mn-lt"/>
              </a:rPr>
              <a:t>data</a:t>
            </a:r>
            <a:r>
              <a:rPr lang="de-DE" sz="2400" dirty="0">
                <a:solidFill>
                  <a:srgbClr val="92D050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rgbClr val="92D050"/>
                </a:solidFill>
                <a:latin typeface="+mn-lt"/>
              </a:rPr>
              <a:t>for</a:t>
            </a:r>
            <a:r>
              <a:rPr lang="de-DE" sz="2400" dirty="0">
                <a:solidFill>
                  <a:srgbClr val="92D050"/>
                </a:solidFill>
                <a:latin typeface="+mn-lt"/>
              </a:rPr>
              <a:t> 10+ </a:t>
            </a:r>
            <a:r>
              <a:rPr lang="de-DE" sz="2400" dirty="0" err="1">
                <a:solidFill>
                  <a:srgbClr val="92D050"/>
                </a:solidFill>
                <a:latin typeface="+mn-lt"/>
              </a:rPr>
              <a:t>years</a:t>
            </a:r>
            <a:endParaRPr lang="de-DE" sz="2400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8901015" y="1380340"/>
            <a:ext cx="2423740" cy="3970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2400" dirty="0">
                <a:solidFill>
                  <a:srgbClr val="FFC000"/>
                </a:solidFill>
                <a:latin typeface="+mn-lt"/>
              </a:rPr>
              <a:t>Under </a:t>
            </a:r>
            <a:r>
              <a:rPr lang="de-DE" sz="2400" dirty="0" err="1">
                <a:solidFill>
                  <a:srgbClr val="FFC000"/>
                </a:solidFill>
                <a:latin typeface="+mn-lt"/>
              </a:rPr>
              <a:t>construction</a:t>
            </a:r>
            <a:endParaRPr lang="de-DE" sz="24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DC7F059F-E84A-CE56-2D40-4CF5EBDBC1C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CE35C58D-61BA-3790-5094-78AC93FD52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5</a:t>
            </a:fld>
            <a:endParaRPr lang="en-US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BCAA248-CA4A-4C9F-B91E-5D8B769E12B5}"/>
              </a:ext>
            </a:extLst>
          </p:cNvPr>
          <p:cNvSpPr txBox="1"/>
          <p:nvPr/>
        </p:nvSpPr>
        <p:spPr bwMode="auto">
          <a:xfrm>
            <a:off x="9035787" y="5491811"/>
            <a:ext cx="2834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 several proposed Chinese</a:t>
            </a:r>
          </a:p>
          <a:p>
            <a:r>
              <a:rPr lang="en-GB" dirty="0"/>
              <a:t>projects (TRIDENT, HUNT, ..)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69174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cific Ocean Neutrino Experiment Explorer P-ONE Telescope Resconi Ocean Networks Canada Technical University of Muni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0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ultiplizieren 1"/>
          <p:cNvSpPr/>
          <p:nvPr/>
        </p:nvSpPr>
        <p:spPr>
          <a:xfrm>
            <a:off x="2819399" y="5075767"/>
            <a:ext cx="457200" cy="533400"/>
          </a:xfrm>
          <a:prstGeom prst="mathMultiply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5CE457-D55B-1652-A46E-F5C4C6636B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03AD0-10BC-AA7A-675F-E10908B44C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16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6694" y="406540"/>
            <a:ext cx="7831717" cy="1102866"/>
          </a:xfrm>
        </p:spPr>
        <p:txBody>
          <a:bodyPr/>
          <a:lstStyle/>
          <a:p>
            <a:r>
              <a:rPr lang="de-DE" dirty="0"/>
              <a:t>The Pacific </a:t>
            </a:r>
            <a:r>
              <a:rPr lang="de-DE" dirty="0" err="1"/>
              <a:t>Ocean</a:t>
            </a:r>
            <a:r>
              <a:rPr lang="de-DE" dirty="0"/>
              <a:t> Neutrino Experiment</a:t>
            </a:r>
            <a:br>
              <a:rPr lang="de-DE" dirty="0"/>
            </a:br>
            <a:r>
              <a:rPr lang="de-DE" dirty="0">
                <a:solidFill>
                  <a:srgbClr val="0070C0"/>
                </a:solidFill>
              </a:rPr>
              <a:t>First Vision</a:t>
            </a:r>
          </a:p>
        </p:txBody>
      </p:sp>
      <p:pic>
        <p:nvPicPr>
          <p:cNvPr id="2050" name="Picture 2" descr="Pacific Ocean Neutrino Experiment Explorer P-ONE Telescope Resconi Ocean Networks Canada Technical University of Munich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321"/>
          <a:stretch/>
        </p:blipFill>
        <p:spPr bwMode="auto">
          <a:xfrm>
            <a:off x="-70339" y="1609426"/>
            <a:ext cx="4523713" cy="464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686593" y="1609426"/>
            <a:ext cx="6366441" cy="46071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2400" dirty="0"/>
              <a:t>First Neutrino Telescope hosted by an existing large scale oceanographic infrastructure: </a:t>
            </a:r>
            <a:r>
              <a:rPr lang="en-US" sz="2400" i="1" dirty="0"/>
              <a:t>Ocean Networks Canada</a:t>
            </a:r>
          </a:p>
          <a:p>
            <a:pPr>
              <a:lnSpc>
                <a:spcPct val="114000"/>
              </a:lnSpc>
            </a:pPr>
            <a:endParaRPr lang="en-US" sz="2400" i="1" dirty="0"/>
          </a:p>
          <a:p>
            <a:pPr>
              <a:lnSpc>
                <a:spcPct val="114000"/>
              </a:lnSpc>
            </a:pPr>
            <a:r>
              <a:rPr lang="en-US" sz="2400" dirty="0"/>
              <a:t>Relatively simple detector:  One basic detection unit arranged on ~1km cables</a:t>
            </a:r>
          </a:p>
          <a:p>
            <a:pPr>
              <a:lnSpc>
                <a:spcPct val="114000"/>
              </a:lnSpc>
            </a:pPr>
            <a:endParaRPr lang="en-US" sz="2400" dirty="0"/>
          </a:p>
          <a:p>
            <a:pPr>
              <a:lnSpc>
                <a:spcPct val="114000"/>
              </a:lnSpc>
            </a:pPr>
            <a:r>
              <a:rPr lang="en-US" sz="2400" dirty="0"/>
              <a:t>Great case study for optimization of large scale experiment</a:t>
            </a:r>
          </a:p>
          <a:p>
            <a:pPr>
              <a:lnSpc>
                <a:spcPct val="114000"/>
              </a:lnSpc>
            </a:pPr>
            <a:endParaRPr lang="en-US" sz="2400" i="1" dirty="0"/>
          </a:p>
          <a:p>
            <a:pPr>
              <a:lnSpc>
                <a:spcPct val="114000"/>
              </a:lnSpc>
            </a:pPr>
            <a:r>
              <a:rPr lang="en-US" sz="2400" i="1" dirty="0"/>
              <a:t> </a:t>
            </a:r>
            <a:endParaRPr lang="de-DE" sz="2400" i="1" dirty="0" err="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82F335-9674-6009-F101-707CA1900CF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F4E60E-3075-5B58-BA2F-7B1084F479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58CB1E-F828-4F11-99E0-327109AF9DA4}" type="slidenum">
              <a:rPr lang="de-DE" smtClean="0"/>
              <a:pPr/>
              <a:t>7</a:t>
            </a:fld>
            <a:endParaRPr lang="en-US"/>
          </a:p>
        </p:txBody>
      </p:sp>
      <p:pic>
        <p:nvPicPr>
          <p:cNvPr id="5" name="Grafik 4" descr="Ein Bild, das Licht, Lampe enthält.&#10;&#10;Automatisch generierte Beschreibung">
            <a:extLst>
              <a:ext uri="{FF2B5EF4-FFF2-40B4-BE49-F238E27FC236}">
                <a16:creationId xmlns:a16="http://schemas.microsoft.com/office/drawing/2014/main" id="{DDF6298E-9B54-3372-A0B0-C8FEE66A4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70057" y="2164766"/>
            <a:ext cx="1192094" cy="268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56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DDE6BBF-B961-A5F3-F0A7-F7384DDE5E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318" y="1631156"/>
            <a:ext cx="3745276" cy="456961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First line of P-ONE</a:t>
            </a:r>
          </a:p>
          <a:p>
            <a:r>
              <a:rPr lang="en-GB" dirty="0"/>
              <a:t>Proof of Concept:</a:t>
            </a:r>
          </a:p>
          <a:p>
            <a:pPr lvl="2"/>
            <a:r>
              <a:rPr lang="en-GB" dirty="0"/>
              <a:t>Scalability</a:t>
            </a:r>
          </a:p>
          <a:p>
            <a:pPr lvl="2"/>
            <a:r>
              <a:rPr lang="en-GB" dirty="0"/>
              <a:t>Deployment strategy</a:t>
            </a:r>
          </a:p>
          <a:p>
            <a:pPr lvl="2"/>
            <a:r>
              <a:rPr lang="en-GB" dirty="0"/>
              <a:t>Calibration</a:t>
            </a:r>
          </a:p>
          <a:p>
            <a:pPr lvl="2"/>
            <a:r>
              <a:rPr lang="en-GB" dirty="0"/>
              <a:t>Timing</a:t>
            </a:r>
          </a:p>
          <a:p>
            <a:endParaRPr lang="en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1B71410-7A89-8FBA-10FA-0CFE83BD1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P-ONE 1</a:t>
            </a:r>
            <a:endParaRPr lang="en-DE" dirty="0"/>
          </a:p>
        </p:txBody>
      </p:sp>
      <p:cxnSp>
        <p:nvCxnSpPr>
          <p:cNvPr id="5" name="Straight Connector 20">
            <a:extLst>
              <a:ext uri="{FF2B5EF4-FFF2-40B4-BE49-F238E27FC236}">
                <a16:creationId xmlns:a16="http://schemas.microsoft.com/office/drawing/2014/main" id="{EEDC97D4-024A-9423-D68E-A9A876967F20}"/>
              </a:ext>
            </a:extLst>
          </p:cNvPr>
          <p:cNvCxnSpPr>
            <a:cxnSpLocks/>
          </p:cNvCxnSpPr>
          <p:nvPr/>
        </p:nvCxnSpPr>
        <p:spPr>
          <a:xfrm>
            <a:off x="9008734" y="1130644"/>
            <a:ext cx="1582099" cy="8743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21">
            <a:extLst>
              <a:ext uri="{FF2B5EF4-FFF2-40B4-BE49-F238E27FC236}">
                <a16:creationId xmlns:a16="http://schemas.microsoft.com/office/drawing/2014/main" id="{D595B56B-BFE2-7B12-BB98-0B31D5ED8E12}"/>
              </a:ext>
            </a:extLst>
          </p:cNvPr>
          <p:cNvCxnSpPr>
            <a:cxnSpLocks/>
          </p:cNvCxnSpPr>
          <p:nvPr/>
        </p:nvCxnSpPr>
        <p:spPr>
          <a:xfrm flipV="1">
            <a:off x="9008734" y="2177271"/>
            <a:ext cx="1542335" cy="10966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22">
            <a:extLst>
              <a:ext uri="{FF2B5EF4-FFF2-40B4-BE49-F238E27FC236}">
                <a16:creationId xmlns:a16="http://schemas.microsoft.com/office/drawing/2014/main" id="{9A28EBF8-7D1D-C3E1-CDE4-07256405E722}"/>
              </a:ext>
            </a:extLst>
          </p:cNvPr>
          <p:cNvCxnSpPr>
            <a:cxnSpLocks/>
          </p:cNvCxnSpPr>
          <p:nvPr/>
        </p:nvCxnSpPr>
        <p:spPr>
          <a:xfrm flipV="1">
            <a:off x="9139620" y="5083262"/>
            <a:ext cx="1352591" cy="12155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23">
            <a:extLst>
              <a:ext uri="{FF2B5EF4-FFF2-40B4-BE49-F238E27FC236}">
                <a16:creationId xmlns:a16="http://schemas.microsoft.com/office/drawing/2014/main" id="{217AEDB8-B1D6-80F8-033C-9D039B8BB87F}"/>
              </a:ext>
            </a:extLst>
          </p:cNvPr>
          <p:cNvCxnSpPr>
            <a:cxnSpLocks/>
          </p:cNvCxnSpPr>
          <p:nvPr/>
        </p:nvCxnSpPr>
        <p:spPr>
          <a:xfrm>
            <a:off x="9008734" y="3655173"/>
            <a:ext cx="1446185" cy="11641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2">
            <a:extLst>
              <a:ext uri="{FF2B5EF4-FFF2-40B4-BE49-F238E27FC236}">
                <a16:creationId xmlns:a16="http://schemas.microsoft.com/office/drawing/2014/main" id="{74346549-80C8-28A1-0208-834200D07B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472" y="967197"/>
            <a:ext cx="1110643" cy="2498947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7CAF80DD-7F2C-5A26-9AC2-652727E09C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124" y="1013262"/>
            <a:ext cx="638094" cy="58600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760B8F-18BB-4479-1810-79BF0D3472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351" y="3774767"/>
            <a:ext cx="1163107" cy="2616991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id="{1B5F1BB9-8E14-08E3-E098-24C92343CB5D}"/>
              </a:ext>
            </a:extLst>
          </p:cNvPr>
          <p:cNvSpPr txBox="1"/>
          <p:nvPr/>
        </p:nvSpPr>
        <p:spPr bwMode="auto">
          <a:xfrm>
            <a:off x="5778053" y="1192947"/>
            <a:ext cx="2488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FAUSans Office"/>
              </a:rPr>
              <a:t>Two module types</a:t>
            </a:r>
            <a:endParaRPr lang="en-DE" sz="2400" dirty="0">
              <a:latin typeface="FAUSans Office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88AF787D-41E2-94F3-070C-FE90887B1519}"/>
              </a:ext>
            </a:extLst>
          </p:cNvPr>
          <p:cNvSpPr txBox="1"/>
          <p:nvPr/>
        </p:nvSpPr>
        <p:spPr bwMode="auto">
          <a:xfrm>
            <a:off x="6617226" y="2032004"/>
            <a:ext cx="809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FAUSans Office"/>
              </a:rPr>
              <a:t>POM</a:t>
            </a:r>
            <a:endParaRPr lang="en-DE" sz="2400" dirty="0">
              <a:latin typeface="FAUSans Office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FB5EC8DF-EE27-114F-9C69-C6B6FF9FF743}"/>
              </a:ext>
            </a:extLst>
          </p:cNvPr>
          <p:cNvSpPr txBox="1"/>
          <p:nvPr/>
        </p:nvSpPr>
        <p:spPr bwMode="auto">
          <a:xfrm>
            <a:off x="6662040" y="4713930"/>
            <a:ext cx="814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FAUSans Office"/>
              </a:rPr>
              <a:t>PCAL</a:t>
            </a:r>
            <a:endParaRPr lang="en-DE" sz="2400" dirty="0">
              <a:latin typeface="FAUSans Office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8182775-54B4-BD89-9048-21A83E64A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2BEFFAD0-E981-CC39-0853-6DDFA8147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19C-97FB-4BF2-8770-2C490ED35299}" type="slidenum">
              <a:rPr lang="en-DE" smtClean="0"/>
              <a:t>8</a:t>
            </a:fld>
            <a:endParaRPr lang="en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804EC18-DE81-C65B-DA12-23684DBD9974}"/>
              </a:ext>
            </a:extLst>
          </p:cNvPr>
          <p:cNvSpPr txBox="1"/>
          <p:nvPr/>
        </p:nvSpPr>
        <p:spPr bwMode="auto">
          <a:xfrm rot="458468">
            <a:off x="4360130" y="2877535"/>
            <a:ext cx="4064284" cy="1337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tx2"/>
                </a:solidFill>
                <a:latin typeface="FAUSans Office"/>
              </a:rPr>
              <a:t>Hybrid </a:t>
            </a:r>
            <a:r>
              <a:rPr lang="de-DE" dirty="0" err="1">
                <a:solidFill>
                  <a:schemeClr val="tx2"/>
                </a:solidFill>
                <a:latin typeface="FAUSans Office"/>
              </a:rPr>
              <a:t>fibre</a:t>
            </a:r>
            <a:r>
              <a:rPr lang="de-DE" dirty="0">
                <a:solidFill>
                  <a:schemeClr val="tx2"/>
                </a:solidFill>
                <a:latin typeface="FAUSans Office"/>
              </a:rPr>
              <a:t> &amp; </a:t>
            </a:r>
            <a:r>
              <a:rPr lang="de-DE" dirty="0" err="1">
                <a:solidFill>
                  <a:schemeClr val="tx2"/>
                </a:solidFill>
                <a:latin typeface="FAUSans Office"/>
              </a:rPr>
              <a:t>copper</a:t>
            </a:r>
            <a:r>
              <a:rPr lang="de-DE" dirty="0">
                <a:solidFill>
                  <a:schemeClr val="tx2"/>
                </a:solidFill>
                <a:latin typeface="FAUSans Office"/>
              </a:rPr>
              <a:t> </a:t>
            </a:r>
            <a:r>
              <a:rPr lang="de-DE" dirty="0" err="1">
                <a:solidFill>
                  <a:schemeClr val="tx2"/>
                </a:solidFill>
                <a:latin typeface="FAUSans Office"/>
              </a:rPr>
              <a:t>communication</a:t>
            </a:r>
            <a:endParaRPr lang="de-DE" dirty="0">
              <a:solidFill>
                <a:schemeClr val="tx2"/>
              </a:solidFill>
              <a:latin typeface="FAUSans Office"/>
            </a:endParaRPr>
          </a:p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de-DE" dirty="0" err="1">
                <a:solidFill>
                  <a:schemeClr val="tx2"/>
                </a:solidFill>
                <a:latin typeface="FAUSans Office"/>
              </a:rPr>
              <a:t>Connectorless</a:t>
            </a:r>
            <a:r>
              <a:rPr lang="de-DE" dirty="0">
                <a:solidFill>
                  <a:schemeClr val="tx2"/>
                </a:solidFill>
                <a:latin typeface="FAUSans Office"/>
              </a:rPr>
              <a:t> </a:t>
            </a:r>
            <a:r>
              <a:rPr lang="de-DE" dirty="0" err="1">
                <a:solidFill>
                  <a:schemeClr val="tx2"/>
                </a:solidFill>
                <a:latin typeface="FAUSans Office"/>
              </a:rPr>
              <a:t>cable</a:t>
            </a:r>
            <a:r>
              <a:rPr lang="de-DE" dirty="0">
                <a:solidFill>
                  <a:schemeClr val="tx2"/>
                </a:solidFill>
                <a:latin typeface="FAUSans Office"/>
              </a:rPr>
              <a:t> design</a:t>
            </a:r>
          </a:p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tx2"/>
                </a:solidFill>
                <a:latin typeface="FAUSans Office"/>
              </a:rPr>
              <a:t>50m </a:t>
            </a:r>
            <a:r>
              <a:rPr lang="de-DE" dirty="0" err="1">
                <a:solidFill>
                  <a:schemeClr val="tx2"/>
                </a:solidFill>
                <a:latin typeface="FAUSans Office"/>
              </a:rPr>
              <a:t>vertical</a:t>
            </a:r>
            <a:r>
              <a:rPr lang="de-DE" dirty="0">
                <a:solidFill>
                  <a:schemeClr val="tx2"/>
                </a:solidFill>
                <a:latin typeface="FAUSans Office"/>
              </a:rPr>
              <a:t> </a:t>
            </a:r>
            <a:r>
              <a:rPr lang="de-DE" dirty="0" err="1">
                <a:solidFill>
                  <a:schemeClr val="tx2"/>
                </a:solidFill>
                <a:latin typeface="FAUSans Office"/>
              </a:rPr>
              <a:t>spacing</a:t>
            </a:r>
            <a:endParaRPr lang="de-DE" dirty="0">
              <a:solidFill>
                <a:schemeClr val="tx2"/>
              </a:solidFill>
              <a:latin typeface="FAUSans Office"/>
            </a:endParaRPr>
          </a:p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tx2"/>
                </a:solidFill>
                <a:latin typeface="FAUSans Office"/>
              </a:rPr>
              <a:t>20 </a:t>
            </a:r>
            <a:r>
              <a:rPr lang="de-DE" dirty="0" err="1">
                <a:solidFill>
                  <a:schemeClr val="tx2"/>
                </a:solidFill>
                <a:latin typeface="FAUSans Office"/>
              </a:rPr>
              <a:t>modules</a:t>
            </a:r>
            <a:r>
              <a:rPr lang="de-DE" dirty="0">
                <a:solidFill>
                  <a:schemeClr val="tx2"/>
                </a:solidFill>
                <a:latin typeface="FAUSans Office"/>
              </a:rPr>
              <a:t> per </a:t>
            </a:r>
            <a:r>
              <a:rPr lang="de-DE" dirty="0" err="1">
                <a:solidFill>
                  <a:schemeClr val="tx2"/>
                </a:solidFill>
                <a:latin typeface="FAUSans Office"/>
              </a:rPr>
              <a:t>line</a:t>
            </a:r>
            <a:endParaRPr lang="de-DE" dirty="0">
              <a:solidFill>
                <a:schemeClr val="tx2"/>
              </a:solidFill>
              <a:latin typeface="FAUSans Office"/>
            </a:endParaRPr>
          </a:p>
        </p:txBody>
      </p:sp>
    </p:spTree>
    <p:extLst>
      <p:ext uri="{BB962C8B-B14F-4D97-AF65-F5344CB8AC3E}">
        <p14:creationId xmlns:p14="http://schemas.microsoft.com/office/powerpoint/2010/main" val="835691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3D8B580-0F54-F071-9913-F8DF4F941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POM</a:t>
            </a:r>
            <a:endParaRPr lang="en-DE" dirty="0"/>
          </a:p>
        </p:txBody>
      </p:sp>
      <p:pic>
        <p:nvPicPr>
          <p:cNvPr id="5" name="Grafik 30">
            <a:extLst>
              <a:ext uri="{FF2B5EF4-FFF2-40B4-BE49-F238E27FC236}">
                <a16:creationId xmlns:a16="http://schemas.microsoft.com/office/drawing/2014/main" id="{5B095379-5CF5-E345-ECB7-72FA15B20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157" y="3123621"/>
            <a:ext cx="3717427" cy="1736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04D96A2-2A37-7A8D-CEC3-F3C34BFB3995}"/>
              </a:ext>
            </a:extLst>
          </p:cNvPr>
          <p:cNvSpPr txBox="1"/>
          <p:nvPr/>
        </p:nvSpPr>
        <p:spPr bwMode="auto">
          <a:xfrm>
            <a:off x="1213151" y="1348392"/>
            <a:ext cx="60978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latin typeface="FAUSans Office Book"/>
              </a:rPr>
              <a:t>P-ONE </a:t>
            </a:r>
            <a:r>
              <a:rPr lang="de-DE" sz="2400" dirty="0" err="1">
                <a:latin typeface="FAUSans Office Book"/>
              </a:rPr>
              <a:t>baseline</a:t>
            </a:r>
            <a:r>
              <a:rPr lang="de-DE" sz="2400" dirty="0">
                <a:latin typeface="FAUSans Office Book"/>
              </a:rPr>
              <a:t> </a:t>
            </a:r>
            <a:r>
              <a:rPr lang="de-DE" sz="2400" dirty="0" err="1">
                <a:latin typeface="FAUSans Office Book"/>
              </a:rPr>
              <a:t>optical</a:t>
            </a:r>
            <a:r>
              <a:rPr lang="de-DE" sz="2400" dirty="0">
                <a:latin typeface="FAUSans Office Book"/>
              </a:rPr>
              <a:t> </a:t>
            </a:r>
            <a:r>
              <a:rPr lang="de-DE" sz="2400" dirty="0" err="1">
                <a:latin typeface="FAUSans Office Book"/>
              </a:rPr>
              <a:t>module</a:t>
            </a:r>
            <a:r>
              <a:rPr lang="de-DE" sz="2400" dirty="0">
                <a:latin typeface="FAUSans Office Book"/>
              </a:rPr>
              <a:t> </a:t>
            </a:r>
            <a:r>
              <a:rPr lang="de-DE" sz="2400" dirty="0" err="1">
                <a:latin typeface="FAUSans Office Book"/>
              </a:rPr>
              <a:t>with</a:t>
            </a:r>
            <a:r>
              <a:rPr lang="de-DE" sz="2400" dirty="0">
                <a:latin typeface="FAUSans Office Book"/>
              </a:rPr>
              <a:t> 16 PMTs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A5E9508-6C09-E8CC-F11D-95D0DFE0BDBC}"/>
              </a:ext>
            </a:extLst>
          </p:cNvPr>
          <p:cNvSpPr txBox="1"/>
          <p:nvPr/>
        </p:nvSpPr>
        <p:spPr bwMode="auto">
          <a:xfrm>
            <a:off x="4799666" y="2136338"/>
            <a:ext cx="6097802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1600" dirty="0">
                <a:latin typeface="FAUSans Office Book"/>
              </a:rPr>
              <a:t>PMT: Hamamatsu R14374-10 (3“)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>
                <a:latin typeface="FAUSans Office Book"/>
              </a:rPr>
              <a:t>QE at 450 </a:t>
            </a:r>
            <a:r>
              <a:rPr lang="de-DE" sz="1600" dirty="0" err="1">
                <a:latin typeface="FAUSans Office Book"/>
              </a:rPr>
              <a:t>nm</a:t>
            </a:r>
            <a:r>
              <a:rPr lang="de-DE" sz="1600" dirty="0">
                <a:latin typeface="FAUSans Office Book"/>
              </a:rPr>
              <a:t>: 24.5 %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e-DE" sz="1600" dirty="0">
                <a:latin typeface="FAUSans Office Book"/>
              </a:rPr>
              <a:t>Transit-time-</a:t>
            </a:r>
            <a:r>
              <a:rPr lang="de-DE" sz="1600" dirty="0" err="1">
                <a:latin typeface="FAUSans Office Book"/>
              </a:rPr>
              <a:t>spread</a:t>
            </a:r>
            <a:r>
              <a:rPr lang="de-DE" sz="1600" dirty="0">
                <a:latin typeface="FAUSans Office Book"/>
              </a:rPr>
              <a:t> (FWHM): 1.5 n</a:t>
            </a:r>
            <a:endParaRPr lang="de-DE" sz="1600" b="1" dirty="0">
              <a:latin typeface="FAUSans Office Book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3012853-EBBC-2E6F-AB6A-7B12780FB9B6}"/>
              </a:ext>
            </a:extLst>
          </p:cNvPr>
          <p:cNvSpPr txBox="1"/>
          <p:nvPr/>
        </p:nvSpPr>
        <p:spPr bwMode="auto">
          <a:xfrm>
            <a:off x="1850443" y="5044473"/>
            <a:ext cx="61302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FAUSans Office Book"/>
              </a:rPr>
              <a:t>S</a:t>
            </a:r>
            <a:r>
              <a:rPr lang="de-DE" sz="1800" dirty="0">
                <a:latin typeface="FAUSans Office Book"/>
              </a:rPr>
              <a:t>pring </a:t>
            </a:r>
            <a:r>
              <a:rPr lang="de-DE" sz="1800" dirty="0" err="1">
                <a:latin typeface="FAUSans Office Book"/>
              </a:rPr>
              <a:t>loaded</a:t>
            </a:r>
            <a:r>
              <a:rPr lang="de-DE" sz="1800" dirty="0">
                <a:latin typeface="FAUSans Office Book"/>
              </a:rPr>
              <a:t> </a:t>
            </a:r>
            <a:r>
              <a:rPr lang="de-DE" sz="1800" dirty="0" err="1">
                <a:latin typeface="FAUSans Office Book"/>
              </a:rPr>
              <a:t>mounting</a:t>
            </a:r>
            <a:r>
              <a:rPr lang="de-DE" sz="1800" dirty="0">
                <a:latin typeface="FAUSans Office Book"/>
              </a:rPr>
              <a:t> </a:t>
            </a:r>
            <a:r>
              <a:rPr lang="de-DE" sz="1800" dirty="0" err="1">
                <a:latin typeface="FAUSans Office Book"/>
              </a:rPr>
              <a:t>structure</a:t>
            </a:r>
            <a:endParaRPr lang="de-DE" sz="1800" dirty="0">
              <a:latin typeface="FAUSans Office Book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3FDB13B-C4C6-B7BF-BBBF-93A32D838ACF}"/>
              </a:ext>
            </a:extLst>
          </p:cNvPr>
          <p:cNvSpPr txBox="1"/>
          <p:nvPr/>
        </p:nvSpPr>
        <p:spPr bwMode="auto">
          <a:xfrm>
            <a:off x="765607" y="2754289"/>
            <a:ext cx="26755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latin typeface="FAUSans Office Book"/>
              </a:rPr>
              <a:t>Optical gel </a:t>
            </a:r>
            <a:r>
              <a:rPr lang="de-DE" sz="1800" dirty="0" err="1">
                <a:latin typeface="FAUSans Office Book"/>
              </a:rPr>
              <a:t>reflector</a:t>
            </a:r>
            <a:r>
              <a:rPr lang="de-DE" sz="1800" dirty="0">
                <a:latin typeface="FAUSans Office Book"/>
              </a:rPr>
              <a:t> </a:t>
            </a:r>
            <a:r>
              <a:rPr lang="de-DE" sz="1800" dirty="0" err="1">
                <a:latin typeface="FAUSans Office Book"/>
              </a:rPr>
              <a:t>pads</a:t>
            </a:r>
            <a:endParaRPr lang="de-DE" sz="1800" dirty="0">
              <a:latin typeface="FAUSans Office Book"/>
            </a:endParaRPr>
          </a:p>
        </p:txBody>
      </p:sp>
      <p:pic>
        <p:nvPicPr>
          <p:cNvPr id="17" name="Picture 21">
            <a:extLst>
              <a:ext uri="{FF2B5EF4-FFF2-40B4-BE49-F238E27FC236}">
                <a16:creationId xmlns:a16="http://schemas.microsoft.com/office/drawing/2014/main" id="{15861976-B62B-5949-26DC-55DE6547C5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751" y="1260215"/>
            <a:ext cx="2177098" cy="4898472"/>
          </a:xfrm>
          <a:prstGeom prst="rect">
            <a:avLst/>
          </a:prstGeom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371D2D4E-B9C1-5027-463A-A9B608FF1E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1" t="18506" r="30171" b="14866"/>
          <a:stretch/>
        </p:blipFill>
        <p:spPr>
          <a:xfrm rot="5400000">
            <a:off x="9286872" y="3546741"/>
            <a:ext cx="313624" cy="272495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B71EE063-CAD0-FA39-915D-8EF8A2A9111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58" t="16744" r="34401" b="15470"/>
          <a:stretch/>
        </p:blipFill>
        <p:spPr>
          <a:xfrm rot="759275">
            <a:off x="7176227" y="4435974"/>
            <a:ext cx="1489647" cy="14056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817178BE-5CA4-32B5-7F9C-06B569E2948C}"/>
              </a:ext>
            </a:extLst>
          </p:cNvPr>
          <p:cNvCxnSpPr>
            <a:cxnSpLocks/>
          </p:cNvCxnSpPr>
          <p:nvPr/>
        </p:nvCxnSpPr>
        <p:spPr bwMode="auto">
          <a:xfrm flipV="1">
            <a:off x="8326992" y="3760402"/>
            <a:ext cx="980444" cy="622225"/>
          </a:xfrm>
          <a:prstGeom prst="line">
            <a:avLst/>
          </a:prstGeom>
          <a:ln w="5715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2BC7A64E-62E8-2FB1-5DA8-72BE3DA81CD3}"/>
              </a:ext>
            </a:extLst>
          </p:cNvPr>
          <p:cNvSpPr txBox="1"/>
          <p:nvPr/>
        </p:nvSpPr>
        <p:spPr bwMode="auto">
          <a:xfrm>
            <a:off x="5500349" y="3874429"/>
            <a:ext cx="295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FAUSans Office Book"/>
              </a:rPr>
              <a:t>Piezo-based acoustic receiver</a:t>
            </a:r>
            <a:endParaRPr lang="en-DE" dirty="0">
              <a:latin typeface="FAUSans Office Book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5ABCFD3-B188-335B-7A66-47A014BB0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Christian Haack | Optimization of the Future P-ONE Neutrino Telescope</a:t>
            </a:r>
            <a:endParaRPr lang="en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9D4D870-67AC-D470-5B04-493E4896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6819C-97FB-4BF2-8770-2C490ED35299}" type="slidenum">
              <a:rPr lang="en-DE" smtClean="0"/>
              <a:t>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5866518"/>
      </p:ext>
    </p:extLst>
  </p:cSld>
  <p:clrMapOvr>
    <a:masterClrMapping/>
  </p:clrMapOvr>
</p:sld>
</file>

<file path=ppt/theme/theme1.xml><?xml version="1.0" encoding="utf-8"?>
<a:theme xmlns:a="http://schemas.openxmlformats.org/drawingml/2006/main" name="fau-ecap-edit">
  <a:themeElements>
    <a:clrScheme name="Benutzerdefiniert 3">
      <a:dk1>
        <a:srgbClr val="1E2E68"/>
      </a:dk1>
      <a:lt1>
        <a:srgbClr val="FFFFFF"/>
      </a:lt1>
      <a:dk2>
        <a:srgbClr val="000000"/>
      </a:dk2>
      <a:lt2>
        <a:srgbClr val="FFFFFF"/>
      </a:lt2>
      <a:accent1>
        <a:srgbClr val="F3AB00"/>
      </a:accent1>
      <a:accent2>
        <a:srgbClr val="008C46"/>
      </a:accent2>
      <a:accent3>
        <a:srgbClr val="A50BBF"/>
      </a:accent3>
      <a:accent4>
        <a:srgbClr val="1E2E68"/>
      </a:accent4>
      <a:accent5>
        <a:srgbClr val="CED9E7"/>
      </a:accent5>
      <a:accent6>
        <a:srgbClr val="C7C7C7"/>
      </a:accent6>
      <a:hlink>
        <a:srgbClr val="004A9F"/>
      </a:hlink>
      <a:folHlink>
        <a:srgbClr val="7B088F"/>
      </a:folHlink>
    </a:clrScheme>
    <a:fontScheme name="FAU">
      <a:majorFont>
        <a:latin typeface="FAUSans Office"/>
        <a:ea typeface=""/>
        <a:cs typeface=""/>
      </a:majorFont>
      <a:minorFont>
        <a:latin typeface="FAUSans Office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accent6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auto">
        <a:prstGeom prst="rect">
          <a:avLst/>
        </a:prstGeom>
        <a:ln w="12700"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fau-ecap-edit" id="{1E9C70BD-7F99-4047-AFE1-0F415D61C30F}" vid="{E4E74F93-1C70-4611-9B64-E904A8F88370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fau-ecap-edit</Template>
  <TotalTime>3901</TotalTime>
  <Words>1526</Words>
  <Application>Microsoft Office PowerPoint</Application>
  <PresentationFormat>Breitbild</PresentationFormat>
  <Paragraphs>300</Paragraphs>
  <Slides>33</Slides>
  <Notes>0</Notes>
  <HiddenSlides>0</HiddenSlides>
  <MMClips>6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2" baseType="lpstr">
      <vt:lpstr>-apple-system</vt:lpstr>
      <vt:lpstr>Aptos</vt:lpstr>
      <vt:lpstr>Arial</vt:lpstr>
      <vt:lpstr>Cambria Math</vt:lpstr>
      <vt:lpstr>Courier New</vt:lpstr>
      <vt:lpstr>FAUSans Office</vt:lpstr>
      <vt:lpstr>FAUSans Office Book</vt:lpstr>
      <vt:lpstr>Wingdings</vt:lpstr>
      <vt:lpstr>fau-ecap-edit</vt:lpstr>
      <vt:lpstr>Optimization of the Future  P-ONE Neutrino Telescope </vt:lpstr>
      <vt:lpstr>Detection Method</vt:lpstr>
      <vt:lpstr>Event Topologies in Nu-Telescopes</vt:lpstr>
      <vt:lpstr>Event Topologies in Nu-Telescopes</vt:lpstr>
      <vt:lpstr>High-Energy Neutrino Telescopes</vt:lpstr>
      <vt:lpstr>PowerPoint-Präsentation</vt:lpstr>
      <vt:lpstr>The Pacific Ocean Neutrino Experiment First Vision</vt:lpstr>
      <vt:lpstr>P-ONE 1</vt:lpstr>
      <vt:lpstr>POM</vt:lpstr>
      <vt:lpstr>P-ONE Roadmap</vt:lpstr>
      <vt:lpstr>ML-Based Optimization Workflow</vt:lpstr>
      <vt:lpstr>Surrogate for Neutrino Telescopes</vt:lpstr>
      <vt:lpstr>Surrogate for Neutrino Telescopes</vt:lpstr>
      <vt:lpstr>Amplitude Surrogate Model</vt:lpstr>
      <vt:lpstr>Fisher Information</vt:lpstr>
      <vt:lpstr>Fisher Information for Poisson Likelihood</vt:lpstr>
      <vt:lpstr>Optimization Metric</vt:lpstr>
      <vt:lpstr>P-ONE Geometry Optimization</vt:lpstr>
      <vt:lpstr>Resolution Scaling</vt:lpstr>
      <vt:lpstr>Analytic Surrogate</vt:lpstr>
      <vt:lpstr>Symbolic Regression</vt:lpstr>
      <vt:lpstr>SR Model</vt:lpstr>
      <vt:lpstr>Optimization Example</vt:lpstr>
      <vt:lpstr>Weighted Optimization Scheme</vt:lpstr>
      <vt:lpstr>Constraints / Penalties</vt:lpstr>
      <vt:lpstr>Optimization with Weights</vt:lpstr>
      <vt:lpstr>Positional Optimization</vt:lpstr>
      <vt:lpstr>Summary / Outlook</vt:lpstr>
      <vt:lpstr>Weighted Optimization / Different Seed</vt:lpstr>
      <vt:lpstr>Positional Optimization / Different Seed</vt:lpstr>
      <vt:lpstr>Normalizing Flow Model</vt:lpstr>
      <vt:lpstr>Normalizing Flow Surrogate</vt:lpstr>
      <vt:lpstr>Fisher Resolution Example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Christian Haack</dc:creator>
  <cp:lastModifiedBy>Christian Haack</cp:lastModifiedBy>
  <cp:revision>2</cp:revision>
  <dcterms:created xsi:type="dcterms:W3CDTF">2025-06-05T07:17:13Z</dcterms:created>
  <dcterms:modified xsi:type="dcterms:W3CDTF">2025-06-11T05:59:55Z</dcterms:modified>
</cp:coreProperties>
</file>