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2EF05-9B46-9B03-63BB-E58685DB6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AB75C6-756A-DEEE-4495-810BE8032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778BD-6865-7A68-8DD6-2DAC84065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A9471-1F95-0706-B5C5-8D881349E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47833-638E-B44A-A67C-FCC5159D8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16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80F78-49A4-EDA0-F9A3-4C16EDFD9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92E701-F8CF-1988-F862-1544972E02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786CF-200D-7A35-3133-0941A6FED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1495E-20AF-07F2-DE12-741075599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E2376-AF6D-23B0-FFC7-1D2EE277C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6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FE0782-7D92-A74B-1B39-CCA92BF901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B3200-2733-8325-4E60-90CCFE91E1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E684-338A-6E8C-E01D-5521656BB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DBB61-0039-F254-F63E-3B8F1514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5EBA5-4688-B210-CCBF-8D24620EF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85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6861F-E4A9-A80D-787C-B84110BA5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1AC1C-0C13-5B60-B2E3-FDF9487B5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A83E9-5094-5964-1390-2D4C223C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C360B-3ACE-6F6B-0464-5B89B9EC2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A7DC7-7A6B-52B0-66EC-CD760EE4D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93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484C4-0F5F-C808-2653-2B67E7220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C0F93-C420-3994-1287-FFCB913A5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79540-C03B-1384-2F51-4B4A01B0F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F36F5-ABE3-68F6-526A-B98FAD2F5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65773-B6C4-BAD9-AAEF-43E34403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51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E8059-B35B-D731-DFC7-AEC6AA275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38A13-B35B-AB7E-CC0F-765E23967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31916-49DB-5012-EEC5-F960D26B60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BF5DC3-4244-1F02-244F-0126E22E8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E6DFC7-36BA-4877-A3AB-DA76589C2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A9247-FE64-BF47-6400-CA88F5D97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3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399C4-99BD-C5F1-FCF9-EA9C1E98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67D0F1-A3F0-9C79-0CF7-F24662EC2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8461D-0C71-38D3-E7BC-C9784E366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AFC4C3-EE8B-4D26-11D1-8D1E6B2427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61AEAD-A428-CC0A-F89E-F4D03B18A5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FF7D28-BD2D-6738-4ADD-BF02C1EA7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8504A2-2F37-0FDF-58A8-2C228410D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0F7F6D-9E3B-9BF7-CB6F-5271A51E6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5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E6A2C-BBB6-242A-4B48-6CD60C09D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425AEA-2F34-A5F8-AA7B-AFDDA3BB8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E22F67-3B9F-1CBD-41B5-76F5D5918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774826-4E09-0A7C-0BC9-020DB7236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745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D30DA0-B452-3DE0-F9C5-E5B37B529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DFAB54-1EE6-8653-9167-E07241646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0A3F8-F463-3F61-8E54-DFEC9B915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8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9450-455F-F0B4-4423-4A789374C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0FED4-DD9B-FECD-FFF7-7A4BCC65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D07355-B34A-7753-B8F6-C4418E2E44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FDC23-8CA8-2CD5-F80D-FBA100FCE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885BA-9E7E-F159-A661-7423142EE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F6D986-93B4-75AB-B302-C172C07C0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035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D9B6F-D02F-A28E-0A1C-93E7FF2C8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A4FC3C-D864-B5D8-3407-C9182CDEA8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FBE4C2-6AFD-AF6C-744A-CB8DC3CA89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BB608B-9B89-DE83-8800-A07A17D8C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1E26CE-6B60-F3CF-5535-E35F99705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7BB95-8E6D-118E-C959-D8C42BFD9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82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772D83-BA5A-8590-88F0-36079CD6D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1AB72-1B4B-D7F8-FD68-AE6B243C2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93766-BAFC-8DB0-A694-8D29568E6A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9569DE-0A30-084F-A7F5-20ADC61212F2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DA838-0344-A954-28D1-89915D0E6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93F0F-8FA7-AE37-400F-49F28B538F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376A66-27DE-FC40-B27A-5A32F27A6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1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32BE8-B7C6-B3CD-3C83-E3214BC05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367"/>
            <a:ext cx="10515600" cy="654378"/>
          </a:xfrm>
        </p:spPr>
        <p:txBody>
          <a:bodyPr>
            <a:normAutofit fontScale="90000"/>
          </a:bodyPr>
          <a:lstStyle/>
          <a:p>
            <a:r>
              <a:rPr lang="en-US" dirty="0"/>
              <a:t>ASFAP toward the final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E83EC-870F-3F77-C5B2-369BBC231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53266"/>
            <a:ext cx="9672145" cy="3923534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We are planning for a working meeting on December 14-17, 2024</a:t>
            </a:r>
          </a:p>
          <a:p>
            <a:pPr lvl="1"/>
            <a:r>
              <a:rPr lang="en-US" dirty="0"/>
              <a:t>Review each chapter and make suggestions for improvements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Decide which chapters are not matured enough and should be permanently dropped</a:t>
            </a:r>
          </a:p>
          <a:p>
            <a:pPr lvl="1"/>
            <a:r>
              <a:rPr lang="en-US" dirty="0"/>
              <a:t>At least one convener per group should be present in person</a:t>
            </a:r>
          </a:p>
          <a:p>
            <a:pPr lvl="1"/>
            <a:r>
              <a:rPr lang="en-US" dirty="0"/>
              <a:t>Seeking funding for travel coverage for invited conveners</a:t>
            </a:r>
          </a:p>
          <a:p>
            <a:r>
              <a:rPr lang="en-US" b="1" dirty="0"/>
              <a:t>Final report symposium</a:t>
            </a:r>
          </a:p>
          <a:p>
            <a:pPr lvl="1"/>
            <a:r>
              <a:rPr lang="en-US" dirty="0"/>
              <a:t>The chapters retained in December will be improved toward the final report, </a:t>
            </a:r>
            <a:r>
              <a:rPr lang="en-US" dirty="0">
                <a:solidFill>
                  <a:srgbClr val="FF0000"/>
                </a:solidFill>
              </a:rPr>
              <a:t>but </a:t>
            </a:r>
            <a:r>
              <a:rPr lang="en-US">
                <a:solidFill>
                  <a:srgbClr val="FF0000"/>
                </a:solidFill>
              </a:rPr>
              <a:t>some chapters </a:t>
            </a:r>
            <a:r>
              <a:rPr lang="en-US" dirty="0">
                <a:solidFill>
                  <a:srgbClr val="FF0000"/>
                </a:solidFill>
              </a:rPr>
              <a:t>may still be dropped if the concerned conveners stop responding timely.</a:t>
            </a:r>
          </a:p>
          <a:p>
            <a:pPr lvl="1"/>
            <a:r>
              <a:rPr lang="en-US" dirty="0"/>
              <a:t>Symposium planned for September 22-25, 2025, in Togo, in connection to the 4</a:t>
            </a:r>
            <a:r>
              <a:rPr lang="en-US" baseline="30000" dirty="0"/>
              <a:t>th</a:t>
            </a:r>
            <a:r>
              <a:rPr lang="en-US" dirty="0"/>
              <a:t> African Conference on Fundamental and Applied Physics, ACP2025 (September 14-20, 2025)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258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118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ASFAP toward the final report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Ketevi Adikle Assamagan</dc:creator>
  <cp:lastModifiedBy>Ketevi Adikle Assamagan</cp:lastModifiedBy>
  <cp:revision>1</cp:revision>
  <dcterms:created xsi:type="dcterms:W3CDTF">2024-10-02T11:14:14Z</dcterms:created>
  <dcterms:modified xsi:type="dcterms:W3CDTF">2024-10-02T11:39:54Z</dcterms:modified>
</cp:coreProperties>
</file>