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4">
  <p:sldMasterIdLst>
    <p:sldMasterId id="2147483660" r:id="rId1"/>
  </p:sldMasterIdLst>
  <p:notesMasterIdLst>
    <p:notesMasterId r:id="rId19"/>
  </p:notesMasterIdLst>
  <p:handoutMasterIdLst>
    <p:handoutMasterId r:id="rId20"/>
  </p:handoutMasterIdLst>
  <p:sldIdLst>
    <p:sldId id="307" r:id="rId2"/>
    <p:sldId id="354" r:id="rId3"/>
    <p:sldId id="1026" r:id="rId4"/>
    <p:sldId id="351" r:id="rId5"/>
    <p:sldId id="356" r:id="rId6"/>
    <p:sldId id="1025" r:id="rId7"/>
    <p:sldId id="1033" r:id="rId8"/>
    <p:sldId id="1032" r:id="rId9"/>
    <p:sldId id="1027" r:id="rId10"/>
    <p:sldId id="1034" r:id="rId11"/>
    <p:sldId id="1031" r:id="rId12"/>
    <p:sldId id="1028" r:id="rId13"/>
    <p:sldId id="1030" r:id="rId14"/>
    <p:sldId id="1029" r:id="rId15"/>
    <p:sldId id="1035" r:id="rId16"/>
    <p:sldId id="1022" r:id="rId17"/>
    <p:sldId id="315" r:id="rId18"/>
  </p:sldIdLst>
  <p:sldSz cx="9144000" cy="6858000" type="screen4x3"/>
  <p:notesSz cx="6797675" cy="9872663"/>
  <p:defaultTextStyle>
    <a:defPPr>
      <a:defRPr lang="en-US"/>
    </a:defPPr>
    <a:lvl1pPr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1pPr>
    <a:lvl2pPr marL="4572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2pPr>
    <a:lvl3pPr marL="9144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3pPr>
    <a:lvl4pPr marL="13716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4pPr>
    <a:lvl5pPr marL="1828800" algn="l" rtl="0" eaLnBrk="0" fontAlgn="base" hangingPunct="0">
      <a:spcBef>
        <a:spcPct val="0"/>
      </a:spcBef>
      <a:spcAft>
        <a:spcPct val="0"/>
      </a:spcAft>
      <a:defRPr kern="1200">
        <a:solidFill>
          <a:schemeClr val="tx1"/>
        </a:solidFill>
        <a:latin typeface="Corbel" panose="020B0503020204020204" pitchFamily="34" charset="0"/>
        <a:ea typeface="+mn-ea"/>
        <a:cs typeface="+mn-cs"/>
      </a:defRPr>
    </a:lvl5pPr>
    <a:lvl6pPr marL="2286000" algn="l" defTabSz="914400" rtl="0" eaLnBrk="1" latinLnBrk="0" hangingPunct="1">
      <a:defRPr kern="1200">
        <a:solidFill>
          <a:schemeClr val="tx1"/>
        </a:solidFill>
        <a:latin typeface="Corbel" panose="020B0503020204020204" pitchFamily="34" charset="0"/>
        <a:ea typeface="+mn-ea"/>
        <a:cs typeface="+mn-cs"/>
      </a:defRPr>
    </a:lvl6pPr>
    <a:lvl7pPr marL="2743200" algn="l" defTabSz="914400" rtl="0" eaLnBrk="1" latinLnBrk="0" hangingPunct="1">
      <a:defRPr kern="1200">
        <a:solidFill>
          <a:schemeClr val="tx1"/>
        </a:solidFill>
        <a:latin typeface="Corbel" panose="020B0503020204020204" pitchFamily="34" charset="0"/>
        <a:ea typeface="+mn-ea"/>
        <a:cs typeface="+mn-cs"/>
      </a:defRPr>
    </a:lvl7pPr>
    <a:lvl8pPr marL="3200400" algn="l" defTabSz="914400" rtl="0" eaLnBrk="1" latinLnBrk="0" hangingPunct="1">
      <a:defRPr kern="1200">
        <a:solidFill>
          <a:schemeClr val="tx1"/>
        </a:solidFill>
        <a:latin typeface="Corbel" panose="020B0503020204020204" pitchFamily="34" charset="0"/>
        <a:ea typeface="+mn-ea"/>
        <a:cs typeface="+mn-cs"/>
      </a:defRPr>
    </a:lvl8pPr>
    <a:lvl9pPr marL="3657600" algn="l" defTabSz="914400" rtl="0" eaLnBrk="1" latinLnBrk="0" hangingPunct="1">
      <a:defRPr kern="1200">
        <a:solidFill>
          <a:schemeClr val="tx1"/>
        </a:solidFill>
        <a:latin typeface="Corbel" panose="020B0503020204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30BF057-F589-78F1-20CB-4B3782899071}" name="Natalya Yevgenia Kahn" initials="NK" userId="S::natalya.yevgenia.kahn@cern.ch::db0cf00f-19f2-4919-a23f-847a11db7b6c"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7652B80-F788-4F7C-A12D-36AC0EE7A755}" v="2" dt="2024-08-13T13:00:32.343"/>
    <p1510:client id="{99DAEC6C-537D-498E-9813-5C71A7BDC2D0}" v="427" dt="2024-08-13T10:16:38.640"/>
    <p1510:client id="{AE3173B3-0937-445D-A1D3-B7336F974D59}" v="1306" dt="2024-08-13T11:36:01.686"/>
    <p1510:client id="{E9D376F8-569E-44AC-9E0C-EC1D3D97EF30}" v="1" dt="2024-08-13T11:49:47.21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831" autoAdjust="0"/>
    <p:restoredTop sz="94660"/>
  </p:normalViewPr>
  <p:slideViewPr>
    <p:cSldViewPr snapToGrid="0" snapToObjects="1">
      <p:cViewPr varScale="1">
        <p:scale>
          <a:sx n="127" d="100"/>
          <a:sy n="127" d="100"/>
        </p:scale>
        <p:origin x="1152" y="114"/>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90" d="100"/>
          <a:sy n="90" d="100"/>
        </p:scale>
        <p:origin x="371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microsoft.com/office/2015/10/relationships/revisionInfo" Target="revisionInfo.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est xfi" providerId="None" clId="Web-{99DAEC6C-537D-498E-9813-5C71A7BDC2D0}"/>
    <pc:docChg chg="addSld delSld modSld">
      <pc:chgData name="Guest xfi" userId="" providerId="None" clId="Web-{99DAEC6C-537D-498E-9813-5C71A7BDC2D0}" dt="2024-08-13T10:16:35.843" v="385"/>
      <pc:docMkLst>
        <pc:docMk/>
      </pc:docMkLst>
      <pc:sldChg chg="delSp modSp">
        <pc:chgData name="Guest xfi" userId="" providerId="None" clId="Web-{99DAEC6C-537D-498E-9813-5C71A7BDC2D0}" dt="2024-08-13T10:10:56.989" v="222"/>
        <pc:sldMkLst>
          <pc:docMk/>
          <pc:sldMk cId="1674454121" sldId="351"/>
        </pc:sldMkLst>
        <pc:graphicFrameChg chg="mod modGraphic">
          <ac:chgData name="Guest xfi" userId="" providerId="None" clId="Web-{99DAEC6C-537D-498E-9813-5C71A7BDC2D0}" dt="2024-08-13T10:10:56.989" v="222"/>
          <ac:graphicFrameMkLst>
            <pc:docMk/>
            <pc:sldMk cId="1674454121" sldId="351"/>
            <ac:graphicFrameMk id="6" creationId="{00000000-0000-0000-0000-000000000000}"/>
          </ac:graphicFrameMkLst>
        </pc:graphicFrameChg>
        <pc:cxnChg chg="del">
          <ac:chgData name="Guest xfi" userId="" providerId="None" clId="Web-{99DAEC6C-537D-498E-9813-5C71A7BDC2D0}" dt="2024-08-13T10:06:07.480" v="184"/>
          <ac:cxnSpMkLst>
            <pc:docMk/>
            <pc:sldMk cId="1674454121" sldId="351"/>
            <ac:cxnSpMk id="7" creationId="{259DC16B-020A-CF53-8659-3842C57F4A2D}"/>
          </ac:cxnSpMkLst>
        </pc:cxnChg>
      </pc:sldChg>
      <pc:sldChg chg="delSp modSp">
        <pc:chgData name="Guest xfi" userId="" providerId="None" clId="Web-{99DAEC6C-537D-498E-9813-5C71A7BDC2D0}" dt="2024-08-13T10:16:35.843" v="385"/>
        <pc:sldMkLst>
          <pc:docMk/>
          <pc:sldMk cId="3433513068" sldId="354"/>
        </pc:sldMkLst>
        <pc:graphicFrameChg chg="mod modGraphic">
          <ac:chgData name="Guest xfi" userId="" providerId="None" clId="Web-{99DAEC6C-537D-498E-9813-5C71A7BDC2D0}" dt="2024-08-13T10:16:35.843" v="385"/>
          <ac:graphicFrameMkLst>
            <pc:docMk/>
            <pc:sldMk cId="3433513068" sldId="354"/>
            <ac:graphicFrameMk id="6" creationId="{00000000-0000-0000-0000-000000000000}"/>
          </ac:graphicFrameMkLst>
        </pc:graphicFrameChg>
        <pc:cxnChg chg="del">
          <ac:chgData name="Guest xfi" userId="" providerId="None" clId="Web-{99DAEC6C-537D-498E-9813-5C71A7BDC2D0}" dt="2024-08-13T10:11:53.553" v="236"/>
          <ac:cxnSpMkLst>
            <pc:docMk/>
            <pc:sldMk cId="3433513068" sldId="354"/>
            <ac:cxnSpMk id="8" creationId="{EF1C3F29-2D2F-C589-02BD-CB30346BC0A6}"/>
          </ac:cxnSpMkLst>
        </pc:cxnChg>
      </pc:sldChg>
      <pc:sldChg chg="addSp delSp modSp">
        <pc:chgData name="Guest xfi" userId="" providerId="None" clId="Web-{99DAEC6C-537D-498E-9813-5C71A7BDC2D0}" dt="2024-08-13T09:55:52.476" v="127"/>
        <pc:sldMkLst>
          <pc:docMk/>
          <pc:sldMk cId="2115164766" sldId="355"/>
        </pc:sldMkLst>
        <pc:graphicFrameChg chg="mod modGraphic">
          <ac:chgData name="Guest xfi" userId="" providerId="None" clId="Web-{99DAEC6C-537D-498E-9813-5C71A7BDC2D0}" dt="2024-08-13T09:55:52.476" v="127"/>
          <ac:graphicFrameMkLst>
            <pc:docMk/>
            <pc:sldMk cId="2115164766" sldId="355"/>
            <ac:graphicFrameMk id="6" creationId="{00000000-0000-0000-0000-000000000000}"/>
          </ac:graphicFrameMkLst>
        </pc:graphicFrameChg>
        <pc:graphicFrameChg chg="add del mod">
          <ac:chgData name="Guest xfi" userId="" providerId="None" clId="Web-{99DAEC6C-537D-498E-9813-5C71A7BDC2D0}" dt="2024-08-13T09:50:07.903" v="26"/>
          <ac:graphicFrameMkLst>
            <pc:docMk/>
            <pc:sldMk cId="2115164766" sldId="355"/>
            <ac:graphicFrameMk id="9" creationId="{ABA1193D-EF6A-A6CD-B9B2-EDA85E68DD41}"/>
          </ac:graphicFrameMkLst>
        </pc:graphicFrameChg>
        <pc:graphicFrameChg chg="add del mod">
          <ac:chgData name="Guest xfi" userId="" providerId="None" clId="Web-{99DAEC6C-537D-498E-9813-5C71A7BDC2D0}" dt="2024-08-13T09:50:12.341" v="28"/>
          <ac:graphicFrameMkLst>
            <pc:docMk/>
            <pc:sldMk cId="2115164766" sldId="355"/>
            <ac:graphicFrameMk id="11" creationId="{4C9FE14F-D29A-4EF0-6C5B-CE1BAE9D3821}"/>
          </ac:graphicFrameMkLst>
        </pc:graphicFrameChg>
        <pc:cxnChg chg="del">
          <ac:chgData name="Guest xfi" userId="" providerId="None" clId="Web-{99DAEC6C-537D-498E-9813-5C71A7BDC2D0}" dt="2024-08-13T09:48:50.432" v="0"/>
          <ac:cxnSpMkLst>
            <pc:docMk/>
            <pc:sldMk cId="2115164766" sldId="355"/>
            <ac:cxnSpMk id="7" creationId="{48002136-CA66-5119-9BC0-4D15819EE37A}"/>
          </ac:cxnSpMkLst>
        </pc:cxnChg>
      </pc:sldChg>
      <pc:sldChg chg="delSp modSp del">
        <pc:chgData name="Guest xfi" userId="" providerId="None" clId="Web-{99DAEC6C-537D-498E-9813-5C71A7BDC2D0}" dt="2024-08-13T10:13:45.041" v="290"/>
        <pc:sldMkLst>
          <pc:docMk/>
          <pc:sldMk cId="4145024888" sldId="1090"/>
        </pc:sldMkLst>
        <pc:graphicFrameChg chg="mod modGraphic">
          <ac:chgData name="Guest xfi" userId="" providerId="None" clId="Web-{99DAEC6C-537D-498E-9813-5C71A7BDC2D0}" dt="2024-08-13T10:13:41.572" v="289"/>
          <ac:graphicFrameMkLst>
            <pc:docMk/>
            <pc:sldMk cId="4145024888" sldId="1090"/>
            <ac:graphicFrameMk id="6" creationId="{00000000-0000-0000-0000-000000000000}"/>
          </ac:graphicFrameMkLst>
        </pc:graphicFrameChg>
        <pc:cxnChg chg="del">
          <ac:chgData name="Guest xfi" userId="" providerId="None" clId="Web-{99DAEC6C-537D-498E-9813-5C71A7BDC2D0}" dt="2024-08-13T10:11:46.818" v="223"/>
          <ac:cxnSpMkLst>
            <pc:docMk/>
            <pc:sldMk cId="4145024888" sldId="1090"/>
            <ac:cxnSpMk id="8" creationId="{BDD3B104-2494-2790-947C-B176693983AF}"/>
          </ac:cxnSpMkLst>
        </pc:cxnChg>
      </pc:sldChg>
      <pc:sldChg chg="delSp add del">
        <pc:chgData name="Guest xfi" userId="" providerId="None" clId="Web-{99DAEC6C-537D-498E-9813-5C71A7BDC2D0}" dt="2024-08-13T09:57:04.510" v="138"/>
        <pc:sldMkLst>
          <pc:docMk/>
          <pc:sldMk cId="320644206" sldId="1093"/>
        </pc:sldMkLst>
        <pc:spChg chg="del">
          <ac:chgData name="Guest xfi" userId="" providerId="None" clId="Web-{99DAEC6C-537D-498E-9813-5C71A7BDC2D0}" dt="2024-08-13T09:56:58.822" v="135"/>
          <ac:spMkLst>
            <pc:docMk/>
            <pc:sldMk cId="320644206" sldId="1093"/>
            <ac:spMk id="3" creationId="{048C6093-A00B-71E5-DF47-0DB3F6525EC3}"/>
          </ac:spMkLst>
        </pc:spChg>
        <pc:spChg chg="del">
          <ac:chgData name="Guest xfi" userId="" providerId="None" clId="Web-{99DAEC6C-537D-498E-9813-5C71A7BDC2D0}" dt="2024-08-13T09:56:58.822" v="134"/>
          <ac:spMkLst>
            <pc:docMk/>
            <pc:sldMk cId="320644206" sldId="1093"/>
            <ac:spMk id="4" creationId="{651FD54F-0A3B-7CA1-EE39-5359CDAA676B}"/>
          </ac:spMkLst>
        </pc:spChg>
        <pc:spChg chg="del">
          <ac:chgData name="Guest xfi" userId="" providerId="None" clId="Web-{99DAEC6C-537D-498E-9813-5C71A7BDC2D0}" dt="2024-08-13T09:56:58.822" v="133"/>
          <ac:spMkLst>
            <pc:docMk/>
            <pc:sldMk cId="320644206" sldId="1093"/>
            <ac:spMk id="5" creationId="{991B498B-DE83-7F2D-3B41-CD53A0AABD68}"/>
          </ac:spMkLst>
        </pc:spChg>
        <pc:spChg chg="del">
          <ac:chgData name="Guest xfi" userId="" providerId="None" clId="Web-{99DAEC6C-537D-498E-9813-5C71A7BDC2D0}" dt="2024-08-13T09:56:58.838" v="136"/>
          <ac:spMkLst>
            <pc:docMk/>
            <pc:sldMk cId="320644206" sldId="1093"/>
            <ac:spMk id="12" creationId="{00000000-0000-0000-0000-000000000000}"/>
          </ac:spMkLst>
        </pc:spChg>
        <pc:spChg chg="del">
          <ac:chgData name="Guest xfi" userId="" providerId="None" clId="Web-{99DAEC6C-537D-498E-9813-5C71A7BDC2D0}" dt="2024-08-13T09:56:58.822" v="130"/>
          <ac:spMkLst>
            <pc:docMk/>
            <pc:sldMk cId="320644206" sldId="1093"/>
            <ac:spMk id="13" creationId="{4FC30D05-C713-AFEB-4E74-5F4EA976BD59}"/>
          </ac:spMkLst>
        </pc:spChg>
        <pc:spChg chg="del">
          <ac:chgData name="Guest xfi" userId="" providerId="None" clId="Web-{99DAEC6C-537D-498E-9813-5C71A7BDC2D0}" dt="2024-08-13T09:56:58.822" v="132"/>
          <ac:spMkLst>
            <pc:docMk/>
            <pc:sldMk cId="320644206" sldId="1093"/>
            <ac:spMk id="21" creationId="{4E471C00-9CEE-6F83-E290-83B070F7667B}"/>
          </ac:spMkLst>
        </pc:spChg>
        <pc:picChg chg="del">
          <ac:chgData name="Guest xfi" userId="" providerId="None" clId="Web-{99DAEC6C-537D-498E-9813-5C71A7BDC2D0}" dt="2024-08-13T09:56:58.822" v="131"/>
          <ac:picMkLst>
            <pc:docMk/>
            <pc:sldMk cId="320644206" sldId="1093"/>
            <ac:picMk id="8" creationId="{F3EF1534-D505-AF3E-83EE-20C013B13D7D}"/>
          </ac:picMkLst>
        </pc:picChg>
        <pc:picChg chg="del">
          <ac:chgData name="Guest xfi" userId="" providerId="None" clId="Web-{99DAEC6C-537D-498E-9813-5C71A7BDC2D0}" dt="2024-08-13T09:56:58.822" v="129"/>
          <ac:picMkLst>
            <pc:docMk/>
            <pc:sldMk cId="320644206" sldId="1093"/>
            <ac:picMk id="15" creationId="{1B2D7BC6-6040-B768-AE87-C6331A5ECBB2}"/>
          </ac:picMkLst>
        </pc:picChg>
      </pc:sldChg>
      <pc:sldChg chg="add del">
        <pc:chgData name="Guest xfi" userId="" providerId="None" clId="Web-{99DAEC6C-537D-498E-9813-5C71A7BDC2D0}" dt="2024-08-13T09:57:42.370" v="149"/>
        <pc:sldMkLst>
          <pc:docMk/>
          <pc:sldMk cId="3615081366" sldId="1094"/>
        </pc:sldMkLst>
      </pc:sldChg>
      <pc:sldChg chg="delSp add del">
        <pc:chgData name="Guest xfi" userId="" providerId="None" clId="Web-{99DAEC6C-537D-498E-9813-5C71A7BDC2D0}" dt="2024-08-13T09:57:38.636" v="148"/>
        <pc:sldMkLst>
          <pc:docMk/>
          <pc:sldMk cId="1115497923" sldId="1102"/>
        </pc:sldMkLst>
        <pc:spChg chg="del">
          <ac:chgData name="Guest xfi" userId="" providerId="None" clId="Web-{99DAEC6C-537D-498E-9813-5C71A7BDC2D0}" dt="2024-08-13T09:57:32.370" v="145"/>
          <ac:spMkLst>
            <pc:docMk/>
            <pc:sldMk cId="1115497923" sldId="1102"/>
            <ac:spMk id="3" creationId="{048C6093-A00B-71E5-DF47-0DB3F6525EC3}"/>
          </ac:spMkLst>
        </pc:spChg>
        <pc:spChg chg="del">
          <ac:chgData name="Guest xfi" userId="" providerId="None" clId="Web-{99DAEC6C-537D-498E-9813-5C71A7BDC2D0}" dt="2024-08-13T09:57:32.370" v="144"/>
          <ac:spMkLst>
            <pc:docMk/>
            <pc:sldMk cId="1115497923" sldId="1102"/>
            <ac:spMk id="4" creationId="{651FD54F-0A3B-7CA1-EE39-5359CDAA676B}"/>
          </ac:spMkLst>
        </pc:spChg>
        <pc:spChg chg="del">
          <ac:chgData name="Guest xfi" userId="" providerId="None" clId="Web-{99DAEC6C-537D-498E-9813-5C71A7BDC2D0}" dt="2024-08-13T09:57:32.370" v="143"/>
          <ac:spMkLst>
            <pc:docMk/>
            <pc:sldMk cId="1115497923" sldId="1102"/>
            <ac:spMk id="5" creationId="{991B498B-DE83-7F2D-3B41-CD53A0AABD68}"/>
          </ac:spMkLst>
        </pc:spChg>
        <pc:spChg chg="del">
          <ac:chgData name="Guest xfi" userId="" providerId="None" clId="Web-{99DAEC6C-537D-498E-9813-5C71A7BDC2D0}" dt="2024-08-13T09:57:32.370" v="146"/>
          <ac:spMkLst>
            <pc:docMk/>
            <pc:sldMk cId="1115497923" sldId="1102"/>
            <ac:spMk id="12" creationId="{00000000-0000-0000-0000-000000000000}"/>
          </ac:spMkLst>
        </pc:spChg>
        <pc:picChg chg="del">
          <ac:chgData name="Guest xfi" userId="" providerId="None" clId="Web-{99DAEC6C-537D-498E-9813-5C71A7BDC2D0}" dt="2024-08-13T09:57:32.370" v="142"/>
          <ac:picMkLst>
            <pc:docMk/>
            <pc:sldMk cId="1115497923" sldId="1102"/>
            <ac:picMk id="11" creationId="{7DB84D09-3DAB-A9AE-649D-58C07C6F40A5}"/>
          </ac:picMkLst>
        </pc:picChg>
      </pc:sldChg>
      <pc:sldChg chg="addSp new">
        <pc:chgData name="Guest xfi" userId="" providerId="None" clId="Web-{99DAEC6C-537D-498E-9813-5C71A7BDC2D0}" dt="2024-08-13T09:57:00.885" v="137"/>
        <pc:sldMkLst>
          <pc:docMk/>
          <pc:sldMk cId="3847505707" sldId="1108"/>
        </pc:sldMkLst>
        <pc:spChg chg="add">
          <ac:chgData name="Guest xfi" userId="" providerId="None" clId="Web-{99DAEC6C-537D-498E-9813-5C71A7BDC2D0}" dt="2024-08-13T09:57:00.885" v="137"/>
          <ac:spMkLst>
            <pc:docMk/>
            <pc:sldMk cId="3847505707" sldId="1108"/>
            <ac:spMk id="5" creationId="{93447686-D30B-C77D-9BA9-DC455ADAA10C}"/>
          </ac:spMkLst>
        </pc:spChg>
        <pc:spChg chg="add">
          <ac:chgData name="Guest xfi" userId="" providerId="None" clId="Web-{99DAEC6C-537D-498E-9813-5C71A7BDC2D0}" dt="2024-08-13T09:57:00.885" v="137"/>
          <ac:spMkLst>
            <pc:docMk/>
            <pc:sldMk cId="3847505707" sldId="1108"/>
            <ac:spMk id="6" creationId="{048C6093-A00B-71E5-DF47-0DB3F6525EC3}"/>
          </ac:spMkLst>
        </pc:spChg>
        <pc:spChg chg="add">
          <ac:chgData name="Guest xfi" userId="" providerId="None" clId="Web-{99DAEC6C-537D-498E-9813-5C71A7BDC2D0}" dt="2024-08-13T09:57:00.885" v="137"/>
          <ac:spMkLst>
            <pc:docMk/>
            <pc:sldMk cId="3847505707" sldId="1108"/>
            <ac:spMk id="7" creationId="{651FD54F-0A3B-7CA1-EE39-5359CDAA676B}"/>
          </ac:spMkLst>
        </pc:spChg>
        <pc:spChg chg="add">
          <ac:chgData name="Guest xfi" userId="" providerId="None" clId="Web-{99DAEC6C-537D-498E-9813-5C71A7BDC2D0}" dt="2024-08-13T09:57:00.885" v="137"/>
          <ac:spMkLst>
            <pc:docMk/>
            <pc:sldMk cId="3847505707" sldId="1108"/>
            <ac:spMk id="8" creationId="{991B498B-DE83-7F2D-3B41-CD53A0AABD68}"/>
          </ac:spMkLst>
        </pc:spChg>
        <pc:spChg chg="add">
          <ac:chgData name="Guest xfi" userId="" providerId="None" clId="Web-{99DAEC6C-537D-498E-9813-5C71A7BDC2D0}" dt="2024-08-13T09:57:00.885" v="137"/>
          <ac:spMkLst>
            <pc:docMk/>
            <pc:sldMk cId="3847505707" sldId="1108"/>
            <ac:spMk id="9" creationId="{4E471C00-9CEE-6F83-E290-83B070F7667B}"/>
          </ac:spMkLst>
        </pc:spChg>
        <pc:spChg chg="add">
          <ac:chgData name="Guest xfi" userId="" providerId="None" clId="Web-{99DAEC6C-537D-498E-9813-5C71A7BDC2D0}" dt="2024-08-13T09:57:00.885" v="137"/>
          <ac:spMkLst>
            <pc:docMk/>
            <pc:sldMk cId="3847505707" sldId="1108"/>
            <ac:spMk id="11" creationId="{4FC30D05-C713-AFEB-4E74-5F4EA976BD59}"/>
          </ac:spMkLst>
        </pc:spChg>
        <pc:picChg chg="add">
          <ac:chgData name="Guest xfi" userId="" providerId="None" clId="Web-{99DAEC6C-537D-498E-9813-5C71A7BDC2D0}" dt="2024-08-13T09:57:00.885" v="137"/>
          <ac:picMkLst>
            <pc:docMk/>
            <pc:sldMk cId="3847505707" sldId="1108"/>
            <ac:picMk id="10" creationId="{F3EF1534-D505-AF3E-83EE-20C013B13D7D}"/>
          </ac:picMkLst>
        </pc:picChg>
        <pc:picChg chg="add">
          <ac:chgData name="Guest xfi" userId="" providerId="None" clId="Web-{99DAEC6C-537D-498E-9813-5C71A7BDC2D0}" dt="2024-08-13T09:57:00.885" v="137"/>
          <ac:picMkLst>
            <pc:docMk/>
            <pc:sldMk cId="3847505707" sldId="1108"/>
            <ac:picMk id="12" creationId="{1B2D7BC6-6040-B768-AE87-C6331A5ECBB2}"/>
          </ac:picMkLst>
        </pc:picChg>
      </pc:sldChg>
      <pc:sldChg chg="add del replId">
        <pc:chgData name="Guest xfi" userId="" providerId="None" clId="Web-{99DAEC6C-537D-498E-9813-5C71A7BDC2D0}" dt="2024-08-13T09:57:15.604" v="140"/>
        <pc:sldMkLst>
          <pc:docMk/>
          <pc:sldMk cId="659803360" sldId="1109"/>
        </pc:sldMkLst>
      </pc:sldChg>
      <pc:sldChg chg="addSp new">
        <pc:chgData name="Guest xfi" userId="" providerId="None" clId="Web-{99DAEC6C-537D-498E-9813-5C71A7BDC2D0}" dt="2024-08-13T09:57:33.980" v="147"/>
        <pc:sldMkLst>
          <pc:docMk/>
          <pc:sldMk cId="2606638250" sldId="1109"/>
        </pc:sldMkLst>
        <pc:spChg chg="add">
          <ac:chgData name="Guest xfi" userId="" providerId="None" clId="Web-{99DAEC6C-537D-498E-9813-5C71A7BDC2D0}" dt="2024-08-13T09:57:33.980" v="147"/>
          <ac:spMkLst>
            <pc:docMk/>
            <pc:sldMk cId="2606638250" sldId="1109"/>
            <ac:spMk id="5" creationId="{4749FB4C-F799-35B6-5AF8-3A97E7CB0961}"/>
          </ac:spMkLst>
        </pc:spChg>
        <pc:spChg chg="add">
          <ac:chgData name="Guest xfi" userId="" providerId="None" clId="Web-{99DAEC6C-537D-498E-9813-5C71A7BDC2D0}" dt="2024-08-13T09:57:33.980" v="147"/>
          <ac:spMkLst>
            <pc:docMk/>
            <pc:sldMk cId="2606638250" sldId="1109"/>
            <ac:spMk id="6" creationId="{048C6093-A00B-71E5-DF47-0DB3F6525EC3}"/>
          </ac:spMkLst>
        </pc:spChg>
        <pc:spChg chg="add">
          <ac:chgData name="Guest xfi" userId="" providerId="None" clId="Web-{99DAEC6C-537D-498E-9813-5C71A7BDC2D0}" dt="2024-08-13T09:57:33.980" v="147"/>
          <ac:spMkLst>
            <pc:docMk/>
            <pc:sldMk cId="2606638250" sldId="1109"/>
            <ac:spMk id="7" creationId="{651FD54F-0A3B-7CA1-EE39-5359CDAA676B}"/>
          </ac:spMkLst>
        </pc:spChg>
        <pc:spChg chg="add">
          <ac:chgData name="Guest xfi" userId="" providerId="None" clId="Web-{99DAEC6C-537D-498E-9813-5C71A7BDC2D0}" dt="2024-08-13T09:57:33.980" v="147"/>
          <ac:spMkLst>
            <pc:docMk/>
            <pc:sldMk cId="2606638250" sldId="1109"/>
            <ac:spMk id="8" creationId="{991B498B-DE83-7F2D-3B41-CD53A0AABD68}"/>
          </ac:spMkLst>
        </pc:spChg>
        <pc:picChg chg="add">
          <ac:chgData name="Guest xfi" userId="" providerId="None" clId="Web-{99DAEC6C-537D-498E-9813-5C71A7BDC2D0}" dt="2024-08-13T09:57:33.980" v="147"/>
          <ac:picMkLst>
            <pc:docMk/>
            <pc:sldMk cId="2606638250" sldId="1109"/>
            <ac:picMk id="9" creationId="{7DB84D09-3DAB-A9AE-649D-58C07C6F40A5}"/>
          </ac:picMkLst>
        </pc:picChg>
      </pc:sldChg>
      <pc:sldChg chg="addSp delSp modSp add replId">
        <pc:chgData name="Guest xfi" userId="" providerId="None" clId="Web-{99DAEC6C-537D-498E-9813-5C71A7BDC2D0}" dt="2024-08-13T10:02:20.770" v="178" actId="14100"/>
        <pc:sldMkLst>
          <pc:docMk/>
          <pc:sldMk cId="704371541" sldId="1110"/>
        </pc:sldMkLst>
        <pc:spChg chg="del mod">
          <ac:chgData name="Guest xfi" userId="" providerId="None" clId="Web-{99DAEC6C-537D-498E-9813-5C71A7BDC2D0}" dt="2024-08-13T09:58:04.168" v="155"/>
          <ac:spMkLst>
            <pc:docMk/>
            <pc:sldMk cId="704371541" sldId="1110"/>
            <ac:spMk id="4" creationId="{651FD54F-0A3B-7CA1-EE39-5359CDAA676B}"/>
          </ac:spMkLst>
        </pc:spChg>
        <pc:spChg chg="del">
          <ac:chgData name="Guest xfi" userId="" providerId="None" clId="Web-{99DAEC6C-537D-498E-9813-5C71A7BDC2D0}" dt="2024-08-13T09:58:00.855" v="152"/>
          <ac:spMkLst>
            <pc:docMk/>
            <pc:sldMk cId="704371541" sldId="1110"/>
            <ac:spMk id="7" creationId="{8BC03EA5-5936-306E-355D-C35E2A24FDDB}"/>
          </ac:spMkLst>
        </pc:spChg>
        <pc:spChg chg="del">
          <ac:chgData name="Guest xfi" userId="" providerId="None" clId="Web-{99DAEC6C-537D-498E-9813-5C71A7BDC2D0}" dt="2024-08-13T09:58:02.090" v="153"/>
          <ac:spMkLst>
            <pc:docMk/>
            <pc:sldMk cId="704371541" sldId="1110"/>
            <ac:spMk id="8" creationId="{78C51462-F80E-D617-6075-492FBBBEEC22}"/>
          </ac:spMkLst>
        </pc:spChg>
        <pc:spChg chg="add">
          <ac:chgData name="Guest xfi" userId="" providerId="None" clId="Web-{99DAEC6C-537D-498E-9813-5C71A7BDC2D0}" dt="2024-08-13T09:58:09.481" v="157"/>
          <ac:spMkLst>
            <pc:docMk/>
            <pc:sldMk cId="704371541" sldId="1110"/>
            <ac:spMk id="11" creationId="{5246B4F6-7076-765E-16B1-771BA64AB069}"/>
          </ac:spMkLst>
        </pc:spChg>
        <pc:spChg chg="del">
          <ac:chgData name="Guest xfi" userId="" providerId="None" clId="Web-{99DAEC6C-537D-498E-9813-5C71A7BDC2D0}" dt="2024-08-13T09:58:08.668" v="156"/>
          <ac:spMkLst>
            <pc:docMk/>
            <pc:sldMk cId="704371541" sldId="1110"/>
            <ac:spMk id="12" creationId="{00000000-0000-0000-0000-000000000000}"/>
          </ac:spMkLst>
        </pc:spChg>
        <pc:spChg chg="add">
          <ac:chgData name="Guest xfi" userId="" providerId="None" clId="Web-{99DAEC6C-537D-498E-9813-5C71A7BDC2D0}" dt="2024-08-13T09:58:09.496" v="158"/>
          <ac:spMkLst>
            <pc:docMk/>
            <pc:sldMk cId="704371541" sldId="1110"/>
            <ac:spMk id="14" creationId="{25B39130-4C2E-3216-267D-385803C5D2A4}"/>
          </ac:spMkLst>
        </pc:spChg>
        <pc:spChg chg="add">
          <ac:chgData name="Guest xfi" userId="" providerId="None" clId="Web-{99DAEC6C-537D-498E-9813-5C71A7BDC2D0}" dt="2024-08-13T09:58:09.512" v="159"/>
          <ac:spMkLst>
            <pc:docMk/>
            <pc:sldMk cId="704371541" sldId="1110"/>
            <ac:spMk id="16" creationId="{B527EF6D-B500-0741-4153-FB2C144F88EC}"/>
          </ac:spMkLst>
        </pc:spChg>
        <pc:spChg chg="add">
          <ac:chgData name="Guest xfi" userId="" providerId="None" clId="Web-{99DAEC6C-537D-498E-9813-5C71A7BDC2D0}" dt="2024-08-13T09:58:09.528" v="160"/>
          <ac:spMkLst>
            <pc:docMk/>
            <pc:sldMk cId="704371541" sldId="1110"/>
            <ac:spMk id="18" creationId="{D857D09C-1455-CB88-B22A-5C0130E881AF}"/>
          </ac:spMkLst>
        </pc:spChg>
        <pc:picChg chg="del">
          <ac:chgData name="Guest xfi" userId="" providerId="None" clId="Web-{99DAEC6C-537D-498E-9813-5C71A7BDC2D0}" dt="2024-08-13T09:57:50.058" v="151"/>
          <ac:picMkLst>
            <pc:docMk/>
            <pc:sldMk cId="704371541" sldId="1110"/>
            <ac:picMk id="9" creationId="{1C8FC116-55B4-A2A4-C875-939AA3F4D6D8}"/>
          </ac:picMkLst>
        </pc:picChg>
        <pc:picChg chg="add del mod">
          <ac:chgData name="Guest xfi" userId="" providerId="None" clId="Web-{99DAEC6C-537D-498E-9813-5C71A7BDC2D0}" dt="2024-08-13T10:01:30.784" v="168"/>
          <ac:picMkLst>
            <pc:docMk/>
            <pc:sldMk cId="704371541" sldId="1110"/>
            <ac:picMk id="19" creationId="{50059FCD-008B-C992-8C45-10BFBB00DBCD}"/>
          </ac:picMkLst>
        </pc:picChg>
        <pc:picChg chg="add del mod">
          <ac:chgData name="Guest xfi" userId="" providerId="None" clId="Web-{99DAEC6C-537D-498E-9813-5C71A7BDC2D0}" dt="2024-08-13T10:01:32.362" v="169"/>
          <ac:picMkLst>
            <pc:docMk/>
            <pc:sldMk cId="704371541" sldId="1110"/>
            <ac:picMk id="20" creationId="{4D06D419-7178-7944-1ABA-DA6B21833124}"/>
          </ac:picMkLst>
        </pc:picChg>
        <pc:picChg chg="add del mod">
          <ac:chgData name="Guest xfi" userId="" providerId="None" clId="Web-{99DAEC6C-537D-498E-9813-5C71A7BDC2D0}" dt="2024-08-13T10:02:04.300" v="174"/>
          <ac:picMkLst>
            <pc:docMk/>
            <pc:sldMk cId="704371541" sldId="1110"/>
            <ac:picMk id="21" creationId="{9CC7A541-A4F9-D59F-6E33-F9B0FE3158D1}"/>
          </ac:picMkLst>
        </pc:picChg>
        <pc:picChg chg="add mod">
          <ac:chgData name="Guest xfi" userId="" providerId="None" clId="Web-{99DAEC6C-537D-498E-9813-5C71A7BDC2D0}" dt="2024-08-13T10:02:20.770" v="178" actId="14100"/>
          <ac:picMkLst>
            <pc:docMk/>
            <pc:sldMk cId="704371541" sldId="1110"/>
            <ac:picMk id="22" creationId="{FAAEA2F3-D648-63CD-412F-081E178F8E90}"/>
          </ac:picMkLst>
        </pc:picChg>
      </pc:sldChg>
      <pc:sldChg chg="addSp delSp modSp add replId">
        <pc:chgData name="Guest xfi" userId="" providerId="None" clId="Web-{99DAEC6C-537D-498E-9813-5C71A7BDC2D0}" dt="2024-08-13T10:03:42.991" v="183" actId="1076"/>
        <pc:sldMkLst>
          <pc:docMk/>
          <pc:sldMk cId="1293219165" sldId="1111"/>
        </pc:sldMkLst>
        <pc:picChg chg="add mod">
          <ac:chgData name="Guest xfi" userId="" providerId="None" clId="Web-{99DAEC6C-537D-498E-9813-5C71A7BDC2D0}" dt="2024-08-13T10:03:42.991" v="183" actId="1076"/>
          <ac:picMkLst>
            <pc:docMk/>
            <pc:sldMk cId="1293219165" sldId="1111"/>
            <ac:picMk id="4" creationId="{B113E8FC-EB2B-DDE4-FC09-9CDFDA9F4801}"/>
          </ac:picMkLst>
        </pc:picChg>
        <pc:picChg chg="del">
          <ac:chgData name="Guest xfi" userId="" providerId="None" clId="Web-{99DAEC6C-537D-498E-9813-5C71A7BDC2D0}" dt="2024-08-13T10:03:21.803" v="180"/>
          <ac:picMkLst>
            <pc:docMk/>
            <pc:sldMk cId="1293219165" sldId="1111"/>
            <ac:picMk id="22" creationId="{FAAEA2F3-D648-63CD-412F-081E178F8E90}"/>
          </ac:picMkLst>
        </pc:picChg>
      </pc:sldChg>
    </pc:docChg>
  </pc:docChgLst>
  <pc:docChgLst>
    <pc:chgData name="Guest xtu" providerId="None" clId="Web-{AE3173B3-0937-445D-A1D3-B7336F974D59}"/>
    <pc:docChg chg="addSld modSld">
      <pc:chgData name="Guest xtu" userId="" providerId="None" clId="Web-{AE3173B3-0937-445D-A1D3-B7336F974D59}" dt="2024-08-13T11:36:01.686" v="739" actId="1076"/>
      <pc:docMkLst>
        <pc:docMk/>
      </pc:docMkLst>
      <pc:sldChg chg="modSp">
        <pc:chgData name="Guest xtu" userId="" providerId="None" clId="Web-{AE3173B3-0937-445D-A1D3-B7336F974D59}" dt="2024-08-13T10:53:05.061" v="33"/>
        <pc:sldMkLst>
          <pc:docMk/>
          <pc:sldMk cId="1674454121" sldId="351"/>
        </pc:sldMkLst>
        <pc:graphicFrameChg chg="modGraphic">
          <ac:chgData name="Guest xtu" userId="" providerId="None" clId="Web-{AE3173B3-0937-445D-A1D3-B7336F974D59}" dt="2024-08-13T10:53:05.061" v="33"/>
          <ac:graphicFrameMkLst>
            <pc:docMk/>
            <pc:sldMk cId="1674454121" sldId="351"/>
            <ac:graphicFrameMk id="6" creationId="{00000000-0000-0000-0000-000000000000}"/>
          </ac:graphicFrameMkLst>
        </pc:graphicFrameChg>
      </pc:sldChg>
      <pc:sldChg chg="modSp">
        <pc:chgData name="Guest xtu" userId="" providerId="None" clId="Web-{AE3173B3-0937-445D-A1D3-B7336F974D59}" dt="2024-08-13T10:52:04.463" v="31"/>
        <pc:sldMkLst>
          <pc:docMk/>
          <pc:sldMk cId="3433513068" sldId="354"/>
        </pc:sldMkLst>
        <pc:graphicFrameChg chg="mod modGraphic">
          <ac:chgData name="Guest xtu" userId="" providerId="None" clId="Web-{AE3173B3-0937-445D-A1D3-B7336F974D59}" dt="2024-08-13T10:52:04.463" v="31"/>
          <ac:graphicFrameMkLst>
            <pc:docMk/>
            <pc:sldMk cId="3433513068" sldId="354"/>
            <ac:graphicFrameMk id="6" creationId="{00000000-0000-0000-0000-000000000000}"/>
          </ac:graphicFrameMkLst>
        </pc:graphicFrameChg>
      </pc:sldChg>
      <pc:sldChg chg="addSp delSp modSp add replId">
        <pc:chgData name="Guest xtu" userId="" providerId="None" clId="Web-{AE3173B3-0937-445D-A1D3-B7336F974D59}" dt="2024-08-13T11:36:01.686" v="739" actId="1076"/>
        <pc:sldMkLst>
          <pc:docMk/>
          <pc:sldMk cId="1375482321" sldId="1112"/>
        </pc:sldMkLst>
        <pc:spChg chg="add mod">
          <ac:chgData name="Guest xtu" userId="" providerId="None" clId="Web-{AE3173B3-0937-445D-A1D3-B7336F974D59}" dt="2024-08-13T11:35:41.903" v="738" actId="1076"/>
          <ac:spMkLst>
            <pc:docMk/>
            <pc:sldMk cId="1375482321" sldId="1112"/>
            <ac:spMk id="3" creationId="{BAA7AA31-EE7C-2384-7C76-FDE049F75222}"/>
          </ac:spMkLst>
        </pc:spChg>
        <pc:spChg chg="mod">
          <ac:chgData name="Guest xtu" userId="" providerId="None" clId="Web-{AE3173B3-0937-445D-A1D3-B7336F974D59}" dt="2024-08-13T10:58:30.158" v="59" actId="20577"/>
          <ac:spMkLst>
            <pc:docMk/>
            <pc:sldMk cId="1375482321" sldId="1112"/>
            <ac:spMk id="4" creationId="{651FD54F-0A3B-7CA1-EE39-5359CDAA676B}"/>
          </ac:spMkLst>
        </pc:spChg>
        <pc:spChg chg="mod">
          <ac:chgData name="Guest xtu" userId="" providerId="None" clId="Web-{AE3173B3-0937-445D-A1D3-B7336F974D59}" dt="2024-08-13T10:58:53.738" v="69" actId="20577"/>
          <ac:spMkLst>
            <pc:docMk/>
            <pc:sldMk cId="1375482321" sldId="1112"/>
            <ac:spMk id="7" creationId="{8BC03EA5-5936-306E-355D-C35E2A24FDDB}"/>
          </ac:spMkLst>
        </pc:spChg>
        <pc:spChg chg="mod">
          <ac:chgData name="Guest xtu" userId="" providerId="None" clId="Web-{AE3173B3-0937-445D-A1D3-B7336F974D59}" dt="2024-08-13T10:58:42.628" v="63" actId="20577"/>
          <ac:spMkLst>
            <pc:docMk/>
            <pc:sldMk cId="1375482321" sldId="1112"/>
            <ac:spMk id="8" creationId="{78C51462-F80E-D617-6075-492FBBBEEC22}"/>
          </ac:spMkLst>
        </pc:spChg>
        <pc:spChg chg="add del mod">
          <ac:chgData name="Guest xtu" userId="" providerId="None" clId="Web-{AE3173B3-0937-445D-A1D3-B7336F974D59}" dt="2024-08-13T11:27:37.530" v="527"/>
          <ac:spMkLst>
            <pc:docMk/>
            <pc:sldMk cId="1375482321" sldId="1112"/>
            <ac:spMk id="9" creationId="{3A81E6C2-F405-6A30-C673-F3470DB9AD2B}"/>
          </ac:spMkLst>
        </pc:spChg>
        <pc:spChg chg="add mod">
          <ac:chgData name="Guest xtu" userId="" providerId="None" clId="Web-{AE3173B3-0937-445D-A1D3-B7336F974D59}" dt="2024-08-13T11:36:01.686" v="739" actId="1076"/>
          <ac:spMkLst>
            <pc:docMk/>
            <pc:sldMk cId="1375482321" sldId="1112"/>
            <ac:spMk id="11" creationId="{F70FB460-156B-9B58-D342-C75C756AB137}"/>
          </ac:spMkLst>
        </pc:spChg>
        <pc:spChg chg="mod">
          <ac:chgData name="Guest xtu" userId="" providerId="None" clId="Web-{AE3173B3-0937-445D-A1D3-B7336F974D59}" dt="2024-08-13T10:58:24.236" v="49" actId="20577"/>
          <ac:spMkLst>
            <pc:docMk/>
            <pc:sldMk cId="1375482321" sldId="1112"/>
            <ac:spMk id="12" creationId="{00000000-0000-0000-0000-000000000000}"/>
          </ac:spMkLst>
        </pc:spChg>
        <pc:spChg chg="add del mod">
          <ac:chgData name="Guest xtu" userId="" providerId="None" clId="Web-{AE3173B3-0937-445D-A1D3-B7336F974D59}" dt="2024-08-13T11:33:43.287" v="690" actId="20577"/>
          <ac:spMkLst>
            <pc:docMk/>
            <pc:sldMk cId="1375482321" sldId="1112"/>
            <ac:spMk id="16" creationId="{3305EEAA-48A4-60B2-D725-CCF62BE732C6}"/>
          </ac:spMkLst>
        </pc:spChg>
        <pc:spChg chg="del">
          <ac:chgData name="Guest xtu" userId="" providerId="None" clId="Web-{AE3173B3-0937-445D-A1D3-B7336F974D59}" dt="2024-08-13T10:57:55.547" v="36"/>
          <ac:spMkLst>
            <pc:docMk/>
            <pc:sldMk cId="1375482321" sldId="1112"/>
            <ac:spMk id="20" creationId="{BCE98434-D2B5-554C-649E-694C9EB1A5AC}"/>
          </ac:spMkLst>
        </pc:spChg>
        <pc:spChg chg="del">
          <ac:chgData name="Guest xtu" userId="" providerId="None" clId="Web-{AE3173B3-0937-445D-A1D3-B7336F974D59}" dt="2024-08-13T10:57:57.516" v="38"/>
          <ac:spMkLst>
            <pc:docMk/>
            <pc:sldMk cId="1375482321" sldId="1112"/>
            <ac:spMk id="22" creationId="{311BCD79-FFAF-BD79-654E-607A2C87BDE9}"/>
          </ac:spMkLst>
        </pc:spChg>
        <pc:spChg chg="del">
          <ac:chgData name="Guest xtu" userId="" providerId="None" clId="Web-{AE3173B3-0937-445D-A1D3-B7336F974D59}" dt="2024-08-13T10:57:57" v="37"/>
          <ac:spMkLst>
            <pc:docMk/>
            <pc:sldMk cId="1375482321" sldId="1112"/>
            <ac:spMk id="23" creationId="{06B6DF98-97E4-5495-F15B-61C1B38CB6DF}"/>
          </ac:spMkLst>
        </pc:spChg>
        <pc:picChg chg="add mod">
          <ac:chgData name="Guest xtu" userId="" providerId="None" clId="Web-{AE3173B3-0937-445D-A1D3-B7336F974D59}" dt="2024-08-13T11:35:38.372" v="737" actId="1076"/>
          <ac:picMkLst>
            <pc:docMk/>
            <pc:sldMk cId="1375482321" sldId="1112"/>
            <ac:picMk id="5" creationId="{CC82EC29-7CAF-19F1-DEF6-128425D2E932}"/>
          </ac:picMkLst>
        </pc:picChg>
        <pc:picChg chg="del">
          <ac:chgData name="Guest xtu" userId="" providerId="None" clId="Web-{AE3173B3-0937-445D-A1D3-B7336F974D59}" dt="2024-08-13T10:57:58.094" v="39"/>
          <ac:picMkLst>
            <pc:docMk/>
            <pc:sldMk cId="1375482321" sldId="1112"/>
            <ac:picMk id="18" creationId="{3DFB6C5E-D5EA-6F64-2C88-AE674AE48DB9}"/>
          </ac:picMkLst>
        </pc:picChg>
        <pc:picChg chg="del">
          <ac:chgData name="Guest xtu" userId="" providerId="None" clId="Web-{AE3173B3-0937-445D-A1D3-B7336F974D59}" dt="2024-08-13T10:57:53.984" v="35"/>
          <ac:picMkLst>
            <pc:docMk/>
            <pc:sldMk cId="1375482321" sldId="1112"/>
            <ac:picMk id="19" creationId="{6E66BE67-2887-49D3-1D2D-84D0215C7624}"/>
          </ac:picMkLst>
        </pc:picChg>
      </pc:sldChg>
      <pc:sldChg chg="addSp delSp modSp add replId">
        <pc:chgData name="Guest xtu" userId="" providerId="None" clId="Web-{AE3173B3-0937-445D-A1D3-B7336F974D59}" dt="2024-08-13T11:32:35.001" v="677" actId="1076"/>
        <pc:sldMkLst>
          <pc:docMk/>
          <pc:sldMk cId="3660901408" sldId="1113"/>
        </pc:sldMkLst>
        <pc:spChg chg="del">
          <ac:chgData name="Guest xtu" userId="" providerId="None" clId="Web-{AE3173B3-0937-445D-A1D3-B7336F974D59}" dt="2024-08-13T11:19:26.579" v="348"/>
          <ac:spMkLst>
            <pc:docMk/>
            <pc:sldMk cId="3660901408" sldId="1113"/>
            <ac:spMk id="3" creationId="{BAA7AA31-EE7C-2384-7C76-FDE049F75222}"/>
          </ac:spMkLst>
        </pc:spChg>
        <pc:spChg chg="add mod">
          <ac:chgData name="Guest xtu" userId="" providerId="None" clId="Web-{AE3173B3-0937-445D-A1D3-B7336F974D59}" dt="2024-08-13T11:23:25.515" v="467" actId="20577"/>
          <ac:spMkLst>
            <pc:docMk/>
            <pc:sldMk cId="3660901408" sldId="1113"/>
            <ac:spMk id="11" creationId="{1E1C91A5-F979-C8B4-7ECB-ADF320DA2A70}"/>
          </ac:spMkLst>
        </pc:spChg>
        <pc:spChg chg="del">
          <ac:chgData name="Guest xtu" userId="" providerId="None" clId="Web-{AE3173B3-0937-445D-A1D3-B7336F974D59}" dt="2024-08-13T11:19:23.828" v="346"/>
          <ac:spMkLst>
            <pc:docMk/>
            <pc:sldMk cId="3660901408" sldId="1113"/>
            <ac:spMk id="16" creationId="{3305EEAA-48A4-60B2-D725-CCF62BE732C6}"/>
          </ac:spMkLst>
        </pc:spChg>
        <pc:picChg chg="del">
          <ac:chgData name="Guest xtu" userId="" providerId="None" clId="Web-{AE3173B3-0937-445D-A1D3-B7336F974D59}" dt="2024-08-13T11:19:24.407" v="347"/>
          <ac:picMkLst>
            <pc:docMk/>
            <pc:sldMk cId="3660901408" sldId="1113"/>
            <ac:picMk id="5" creationId="{CC82EC29-7CAF-19F1-DEF6-128425D2E932}"/>
          </ac:picMkLst>
        </pc:picChg>
        <pc:picChg chg="add mod">
          <ac:chgData name="Guest xtu" userId="" providerId="None" clId="Web-{AE3173B3-0937-445D-A1D3-B7336F974D59}" dt="2024-08-13T11:32:30.251" v="675" actId="1076"/>
          <ac:picMkLst>
            <pc:docMk/>
            <pc:sldMk cId="3660901408" sldId="1113"/>
            <ac:picMk id="13" creationId="{64065C05-EA4C-95A8-651B-E6E592D11926}"/>
          </ac:picMkLst>
        </pc:picChg>
        <pc:picChg chg="add mod">
          <ac:chgData name="Guest xtu" userId="" providerId="None" clId="Web-{AE3173B3-0937-445D-A1D3-B7336F974D59}" dt="2024-08-13T11:32:32.892" v="676" actId="1076"/>
          <ac:picMkLst>
            <pc:docMk/>
            <pc:sldMk cId="3660901408" sldId="1113"/>
            <ac:picMk id="14" creationId="{5A986B01-603A-7D2C-1ED6-D68DC4F6AA20}"/>
          </ac:picMkLst>
        </pc:picChg>
        <pc:picChg chg="add mod">
          <ac:chgData name="Guest xtu" userId="" providerId="None" clId="Web-{AE3173B3-0937-445D-A1D3-B7336F974D59}" dt="2024-08-13T11:32:35.001" v="677" actId="1076"/>
          <ac:picMkLst>
            <pc:docMk/>
            <pc:sldMk cId="3660901408" sldId="1113"/>
            <ac:picMk id="15" creationId="{F4AFBA47-0C92-EF5C-28E0-0AB338E5560E}"/>
          </ac:picMkLst>
        </pc:picChg>
      </pc:sldChg>
      <pc:sldChg chg="addSp delSp modSp add replId">
        <pc:chgData name="Guest xtu" userId="" providerId="None" clId="Web-{AE3173B3-0937-445D-A1D3-B7336F974D59}" dt="2024-08-13T11:32:48.549" v="682" actId="1076"/>
        <pc:sldMkLst>
          <pc:docMk/>
          <pc:sldMk cId="247218033" sldId="1114"/>
        </pc:sldMkLst>
        <pc:spChg chg="mod">
          <ac:chgData name="Guest xtu" userId="" providerId="None" clId="Web-{AE3173B3-0937-445D-A1D3-B7336F974D59}" dt="2024-08-13T11:26:20.619" v="514" actId="20577"/>
          <ac:spMkLst>
            <pc:docMk/>
            <pc:sldMk cId="247218033" sldId="1114"/>
            <ac:spMk id="11" creationId="{1E1C91A5-F979-C8B4-7ECB-ADF320DA2A70}"/>
          </ac:spMkLst>
        </pc:spChg>
        <pc:picChg chg="add mod">
          <ac:chgData name="Guest xtu" userId="" providerId="None" clId="Web-{AE3173B3-0937-445D-A1D3-B7336F974D59}" dt="2024-08-13T11:32:41.236" v="679" actId="1076"/>
          <ac:picMkLst>
            <pc:docMk/>
            <pc:sldMk cId="247218033" sldId="1114"/>
            <ac:picMk id="3" creationId="{B0DA5ED6-2AC6-EA85-1AD3-183F158DB85F}"/>
          </ac:picMkLst>
        </pc:picChg>
        <pc:picChg chg="add mod">
          <ac:chgData name="Guest xtu" userId="" providerId="None" clId="Web-{AE3173B3-0937-445D-A1D3-B7336F974D59}" dt="2024-08-13T11:32:48.549" v="682" actId="1076"/>
          <ac:picMkLst>
            <pc:docMk/>
            <pc:sldMk cId="247218033" sldId="1114"/>
            <ac:picMk id="5" creationId="{DE37BE04-F9F0-0298-D9FD-E651D6204E36}"/>
          </ac:picMkLst>
        </pc:picChg>
        <pc:picChg chg="add mod">
          <ac:chgData name="Guest xtu" userId="" providerId="None" clId="Web-{AE3173B3-0937-445D-A1D3-B7336F974D59}" dt="2024-08-13T11:32:46.502" v="681" actId="1076"/>
          <ac:picMkLst>
            <pc:docMk/>
            <pc:sldMk cId="247218033" sldId="1114"/>
            <ac:picMk id="9" creationId="{9D410D17-FA0F-4ABE-F2F1-7A167283689D}"/>
          </ac:picMkLst>
        </pc:picChg>
        <pc:picChg chg="del">
          <ac:chgData name="Guest xtu" userId="" providerId="None" clId="Web-{AE3173B3-0937-445D-A1D3-B7336F974D59}" dt="2024-08-13T11:23:41.313" v="474"/>
          <ac:picMkLst>
            <pc:docMk/>
            <pc:sldMk cId="247218033" sldId="1114"/>
            <ac:picMk id="13" creationId="{64065C05-EA4C-95A8-651B-E6E592D11926}"/>
          </ac:picMkLst>
        </pc:picChg>
        <pc:picChg chg="del">
          <ac:chgData name="Guest xtu" userId="" providerId="None" clId="Web-{AE3173B3-0937-445D-A1D3-B7336F974D59}" dt="2024-08-13T11:23:41.610" v="475"/>
          <ac:picMkLst>
            <pc:docMk/>
            <pc:sldMk cId="247218033" sldId="1114"/>
            <ac:picMk id="14" creationId="{5A986B01-603A-7D2C-1ED6-D68DC4F6AA20}"/>
          </ac:picMkLst>
        </pc:picChg>
        <pc:picChg chg="del">
          <ac:chgData name="Guest xtu" userId="" providerId="None" clId="Web-{AE3173B3-0937-445D-A1D3-B7336F974D59}" dt="2024-08-13T11:23:40.516" v="473"/>
          <ac:picMkLst>
            <pc:docMk/>
            <pc:sldMk cId="247218033" sldId="1114"/>
            <ac:picMk id="15" creationId="{F4AFBA47-0C92-EF5C-28E0-0AB338E5560E}"/>
          </ac:picMkLst>
        </pc:picChg>
      </pc:sldChg>
    </pc:docChg>
  </pc:docChgLst>
  <pc:docChgLst>
    <pc:chgData name="Guest pic" providerId="None" clId="Web-{37652B80-F788-4F7C-A12D-36AC0EE7A755}"/>
    <pc:docChg chg="modSld">
      <pc:chgData name="Guest pic" userId="" providerId="None" clId="Web-{37652B80-F788-4F7C-A12D-36AC0EE7A755}" dt="2024-08-13T13:00:32.343" v="1"/>
      <pc:docMkLst>
        <pc:docMk/>
      </pc:docMkLst>
      <pc:sldChg chg="modSp">
        <pc:chgData name="Guest pic" userId="" providerId="None" clId="Web-{37652B80-F788-4F7C-A12D-36AC0EE7A755}" dt="2024-08-13T13:00:32.343" v="1"/>
        <pc:sldMkLst>
          <pc:docMk/>
          <pc:sldMk cId="2115164766" sldId="355"/>
        </pc:sldMkLst>
        <pc:graphicFrameChg chg="modGraphic">
          <ac:chgData name="Guest pic" userId="" providerId="None" clId="Web-{37652B80-F788-4F7C-A12D-36AC0EE7A755}" dt="2024-08-13T13:00:32.343" v="1"/>
          <ac:graphicFrameMkLst>
            <pc:docMk/>
            <pc:sldMk cId="2115164766" sldId="355"/>
            <ac:graphicFrameMk id="6" creationId="{00000000-0000-0000-0000-000000000000}"/>
          </ac:graphicFrameMkLst>
        </pc:graphicFrameChg>
      </pc:sldChg>
    </pc:docChg>
  </pc:docChgLst>
  <pc:docChgLst>
    <pc:chgData name="Guest ljd" providerId="None" clId="Web-{E9D376F8-569E-44AC-9E0C-EC1D3D97EF30}"/>
    <pc:docChg chg="modSld">
      <pc:chgData name="Guest ljd" userId="" providerId="None" clId="Web-{E9D376F8-569E-44AC-9E0C-EC1D3D97EF30}" dt="2024-08-13T11:49:47.210" v="0"/>
      <pc:docMkLst>
        <pc:docMk/>
      </pc:docMkLst>
      <pc:sldChg chg="modSp">
        <pc:chgData name="Guest ljd" userId="" providerId="None" clId="Web-{E9D376F8-569E-44AC-9E0C-EC1D3D97EF30}" dt="2024-08-13T11:49:47.210" v="0"/>
        <pc:sldMkLst>
          <pc:docMk/>
          <pc:sldMk cId="3433513068" sldId="354"/>
        </pc:sldMkLst>
        <pc:graphicFrameChg chg="modGraphic">
          <ac:chgData name="Guest ljd" userId="" providerId="None" clId="Web-{E9D376F8-569E-44AC-9E0C-EC1D3D97EF30}" dt="2024-08-13T11:49:47.210" v="0"/>
          <ac:graphicFrameMkLst>
            <pc:docMk/>
            <pc:sldMk cId="3433513068" sldId="354"/>
            <ac:graphicFrameMk id="6" creationId="{00000000-0000-0000-0000-000000000000}"/>
          </ac:graphicFrameMkLst>
        </pc:graphicFrame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5300"/>
          </a:xfrm>
          <a:prstGeom prst="rect">
            <a:avLst/>
          </a:prstGeom>
        </p:spPr>
        <p:txBody>
          <a:bodyPr vert="horz" lIns="91440" tIns="45720" rIns="91440" bIns="45720" rtlCol="0"/>
          <a:lstStyle>
            <a:lvl1pPr algn="r">
              <a:defRPr sz="1200"/>
            </a:lvl1pPr>
          </a:lstStyle>
          <a:p>
            <a:fld id="{5FCEE419-066C-4CFB-B75E-36E1E3BE08C3}" type="datetimeFigureOut">
              <a:rPr lang="en-US" smtClean="0"/>
              <a:t>11/26/2024</a:t>
            </a:fld>
            <a:endParaRPr lang="en-US"/>
          </a:p>
        </p:txBody>
      </p:sp>
      <p:sp>
        <p:nvSpPr>
          <p:cNvPr id="4" name="Footer Placeholder 3"/>
          <p:cNvSpPr>
            <a:spLocks noGrp="1"/>
          </p:cNvSpPr>
          <p:nvPr>
            <p:ph type="ftr" sz="quarter" idx="2"/>
          </p:nvPr>
        </p:nvSpPr>
        <p:spPr>
          <a:xfrm>
            <a:off x="0" y="9377363"/>
            <a:ext cx="2946400"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377363"/>
            <a:ext cx="2946400" cy="495300"/>
          </a:xfrm>
          <a:prstGeom prst="rect">
            <a:avLst/>
          </a:prstGeom>
        </p:spPr>
        <p:txBody>
          <a:bodyPr vert="horz" lIns="91440" tIns="45720" rIns="91440" bIns="45720" rtlCol="0" anchor="b"/>
          <a:lstStyle>
            <a:lvl1pPr algn="r">
              <a:defRPr sz="1200"/>
            </a:lvl1pPr>
          </a:lstStyle>
          <a:p>
            <a:fld id="{BD8D3D50-F3A3-420E-ACCC-F9260AF94581}" type="slidenum">
              <a:rPr lang="en-US" smtClean="0"/>
              <a:t>‹#›</a:t>
            </a:fld>
            <a:endParaRPr lang="en-US"/>
          </a:p>
        </p:txBody>
      </p:sp>
    </p:spTree>
    <p:extLst>
      <p:ext uri="{BB962C8B-B14F-4D97-AF65-F5344CB8AC3E}">
        <p14:creationId xmlns:p14="http://schemas.microsoft.com/office/powerpoint/2010/main" val="34079713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065" cy="494629"/>
          </a:xfrm>
          <a:prstGeom prst="rect">
            <a:avLst/>
          </a:prstGeom>
        </p:spPr>
        <p:txBody>
          <a:bodyPr vert="horz" lIns="91427" tIns="45714" rIns="91427" bIns="45714" rtlCol="0"/>
          <a:lstStyle>
            <a:lvl1pPr algn="l" eaLnBrk="1" fontAlgn="auto" hangingPunct="1">
              <a:spcBef>
                <a:spcPts val="0"/>
              </a:spcBef>
              <a:spcAft>
                <a:spcPts val="0"/>
              </a:spcAft>
              <a:defRPr sz="1200" dirty="0">
                <a:latin typeface="+mn-lt"/>
              </a:defRPr>
            </a:lvl1pPr>
          </a:lstStyle>
          <a:p>
            <a:pPr>
              <a:defRPr/>
            </a:pPr>
            <a:endParaRPr lang="en-US"/>
          </a:p>
        </p:txBody>
      </p:sp>
      <p:sp>
        <p:nvSpPr>
          <p:cNvPr id="3" name="Date Placeholder 2"/>
          <p:cNvSpPr>
            <a:spLocks noGrp="1"/>
          </p:cNvSpPr>
          <p:nvPr>
            <p:ph type="dt" idx="1"/>
          </p:nvPr>
        </p:nvSpPr>
        <p:spPr>
          <a:xfrm>
            <a:off x="3850092" y="0"/>
            <a:ext cx="2946065" cy="494629"/>
          </a:xfrm>
          <a:prstGeom prst="rect">
            <a:avLst/>
          </a:prstGeom>
        </p:spPr>
        <p:txBody>
          <a:bodyPr vert="horz" lIns="91427" tIns="45714" rIns="91427" bIns="45714" rtlCol="0"/>
          <a:lstStyle>
            <a:lvl1pPr algn="r" eaLnBrk="1" fontAlgn="auto" hangingPunct="1">
              <a:spcBef>
                <a:spcPts val="0"/>
              </a:spcBef>
              <a:spcAft>
                <a:spcPts val="0"/>
              </a:spcAft>
              <a:defRPr sz="1200">
                <a:latin typeface="+mn-lt"/>
              </a:defRPr>
            </a:lvl1pPr>
          </a:lstStyle>
          <a:p>
            <a:pPr>
              <a:defRPr/>
            </a:pPr>
            <a:fld id="{DC23A63D-748C-45F7-A5CD-866E4AD9F2FF}" type="datetimeFigureOut">
              <a:rPr lang="en-US"/>
              <a:pPr>
                <a:defRPr/>
              </a:pPr>
              <a:t>11/26/2024</a:t>
            </a:fld>
            <a:endParaRPr lang="en-US"/>
          </a:p>
        </p:txBody>
      </p:sp>
      <p:sp>
        <p:nvSpPr>
          <p:cNvPr id="4" name="Slide Image Placeholder 3"/>
          <p:cNvSpPr>
            <a:spLocks noGrp="1" noRot="1" noChangeAspect="1"/>
          </p:cNvSpPr>
          <p:nvPr>
            <p:ph type="sldImg" idx="2"/>
          </p:nvPr>
        </p:nvSpPr>
        <p:spPr>
          <a:xfrm>
            <a:off x="1179513" y="1235075"/>
            <a:ext cx="4438650" cy="3330575"/>
          </a:xfrm>
          <a:prstGeom prst="rect">
            <a:avLst/>
          </a:prstGeom>
          <a:noFill/>
          <a:ln w="12700">
            <a:solidFill>
              <a:prstClr val="black"/>
            </a:solidFill>
          </a:ln>
        </p:spPr>
        <p:txBody>
          <a:bodyPr vert="horz" lIns="91427" tIns="45714" rIns="91427" bIns="45714" rtlCol="0" anchor="ctr"/>
          <a:lstStyle/>
          <a:p>
            <a:pPr lvl="0"/>
            <a:endParaRPr lang="en-US" noProof="0"/>
          </a:p>
        </p:txBody>
      </p:sp>
      <p:sp>
        <p:nvSpPr>
          <p:cNvPr id="5" name="Notes Placeholder 4"/>
          <p:cNvSpPr>
            <a:spLocks noGrp="1"/>
          </p:cNvSpPr>
          <p:nvPr>
            <p:ph type="body" sz="quarter" idx="3"/>
          </p:nvPr>
        </p:nvSpPr>
        <p:spPr>
          <a:xfrm>
            <a:off x="679160" y="4751803"/>
            <a:ext cx="5439355" cy="3888116"/>
          </a:xfrm>
          <a:prstGeom prst="rect">
            <a:avLst/>
          </a:prstGeom>
        </p:spPr>
        <p:txBody>
          <a:bodyPr vert="horz" lIns="91427" tIns="45714" rIns="91427" bIns="45714"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p:cNvSpPr>
            <a:spLocks noGrp="1"/>
          </p:cNvSpPr>
          <p:nvPr>
            <p:ph type="ftr" sz="quarter" idx="4"/>
          </p:nvPr>
        </p:nvSpPr>
        <p:spPr>
          <a:xfrm>
            <a:off x="0" y="9378034"/>
            <a:ext cx="2946065" cy="494629"/>
          </a:xfrm>
          <a:prstGeom prst="rect">
            <a:avLst/>
          </a:prstGeom>
        </p:spPr>
        <p:txBody>
          <a:bodyPr vert="horz" lIns="91427" tIns="45714" rIns="91427" bIns="45714" rtlCol="0" anchor="b"/>
          <a:lstStyle>
            <a:lvl1pPr algn="l" eaLnBrk="1" fontAlgn="auto" hangingPunct="1">
              <a:spcBef>
                <a:spcPts val="0"/>
              </a:spcBef>
              <a:spcAft>
                <a:spcPts val="0"/>
              </a:spcAft>
              <a:defRPr sz="1200" dirty="0">
                <a:latin typeface="+mn-lt"/>
              </a:defRPr>
            </a:lvl1pPr>
          </a:lstStyle>
          <a:p>
            <a:pPr>
              <a:defRPr/>
            </a:pPr>
            <a:endParaRPr lang="en-US"/>
          </a:p>
        </p:txBody>
      </p:sp>
      <p:sp>
        <p:nvSpPr>
          <p:cNvPr id="7" name="Slide Number Placeholder 6"/>
          <p:cNvSpPr>
            <a:spLocks noGrp="1"/>
          </p:cNvSpPr>
          <p:nvPr>
            <p:ph type="sldNum" sz="quarter" idx="5"/>
          </p:nvPr>
        </p:nvSpPr>
        <p:spPr>
          <a:xfrm>
            <a:off x="3850092" y="9378034"/>
            <a:ext cx="2946065" cy="494629"/>
          </a:xfrm>
          <a:prstGeom prst="rect">
            <a:avLst/>
          </a:prstGeom>
        </p:spPr>
        <p:txBody>
          <a:bodyPr vert="horz" lIns="91427" tIns="45714" rIns="91427" bIns="45714" rtlCol="0" anchor="b"/>
          <a:lstStyle>
            <a:lvl1pPr algn="r" eaLnBrk="1" fontAlgn="auto" hangingPunct="1">
              <a:spcBef>
                <a:spcPts val="0"/>
              </a:spcBef>
              <a:spcAft>
                <a:spcPts val="0"/>
              </a:spcAft>
              <a:defRPr sz="1200">
                <a:latin typeface="+mn-lt"/>
              </a:defRPr>
            </a:lvl1pPr>
          </a:lstStyle>
          <a:p>
            <a:pPr>
              <a:defRPr/>
            </a:pPr>
            <a:fld id="{FD82B532-0D5C-4D4F-8520-4996C9E16A83}"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29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a:p>
        </p:txBody>
      </p:sp>
      <p:sp>
        <p:nvSpPr>
          <p:cNvPr id="1229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orbel" panose="020B0503020204020204" pitchFamily="34" charset="0"/>
              </a:defRPr>
            </a:lvl1pPr>
            <a:lvl2pPr marL="714346" indent="-274749">
              <a:defRPr>
                <a:solidFill>
                  <a:schemeClr val="tx1"/>
                </a:solidFill>
                <a:latin typeface="Corbel" panose="020B0503020204020204" pitchFamily="34" charset="0"/>
              </a:defRPr>
            </a:lvl2pPr>
            <a:lvl3pPr marL="1098995" indent="-219799">
              <a:defRPr>
                <a:solidFill>
                  <a:schemeClr val="tx1"/>
                </a:solidFill>
                <a:latin typeface="Corbel" panose="020B0503020204020204" pitchFamily="34" charset="0"/>
              </a:defRPr>
            </a:lvl3pPr>
            <a:lvl4pPr marL="1538592" indent="-219799">
              <a:defRPr>
                <a:solidFill>
                  <a:schemeClr val="tx1"/>
                </a:solidFill>
                <a:latin typeface="Corbel" panose="020B0503020204020204" pitchFamily="34" charset="0"/>
              </a:defRPr>
            </a:lvl4pPr>
            <a:lvl5pPr marL="1978190" indent="-219799">
              <a:defRPr>
                <a:solidFill>
                  <a:schemeClr val="tx1"/>
                </a:solidFill>
                <a:latin typeface="Corbel" panose="020B0503020204020204" pitchFamily="34" charset="0"/>
              </a:defRPr>
            </a:lvl5pPr>
            <a:lvl6pPr marL="2417788" indent="-219799" eaLnBrk="0" fontAlgn="base" hangingPunct="0">
              <a:spcBef>
                <a:spcPct val="0"/>
              </a:spcBef>
              <a:spcAft>
                <a:spcPct val="0"/>
              </a:spcAft>
              <a:defRPr>
                <a:solidFill>
                  <a:schemeClr val="tx1"/>
                </a:solidFill>
                <a:latin typeface="Corbel" panose="020B0503020204020204" pitchFamily="34" charset="0"/>
              </a:defRPr>
            </a:lvl6pPr>
            <a:lvl7pPr marL="2857386" indent="-219799" eaLnBrk="0" fontAlgn="base" hangingPunct="0">
              <a:spcBef>
                <a:spcPct val="0"/>
              </a:spcBef>
              <a:spcAft>
                <a:spcPct val="0"/>
              </a:spcAft>
              <a:defRPr>
                <a:solidFill>
                  <a:schemeClr val="tx1"/>
                </a:solidFill>
                <a:latin typeface="Corbel" panose="020B0503020204020204" pitchFamily="34" charset="0"/>
              </a:defRPr>
            </a:lvl7pPr>
            <a:lvl8pPr marL="3296984" indent="-219799" eaLnBrk="0" fontAlgn="base" hangingPunct="0">
              <a:spcBef>
                <a:spcPct val="0"/>
              </a:spcBef>
              <a:spcAft>
                <a:spcPct val="0"/>
              </a:spcAft>
              <a:defRPr>
                <a:solidFill>
                  <a:schemeClr val="tx1"/>
                </a:solidFill>
                <a:latin typeface="Corbel" panose="020B0503020204020204" pitchFamily="34" charset="0"/>
              </a:defRPr>
            </a:lvl8pPr>
            <a:lvl9pPr marL="3736581" indent="-219799" eaLnBrk="0" fontAlgn="base" hangingPunct="0">
              <a:spcBef>
                <a:spcPct val="0"/>
              </a:spcBef>
              <a:spcAft>
                <a:spcPct val="0"/>
              </a:spcAft>
              <a:defRPr>
                <a:solidFill>
                  <a:schemeClr val="tx1"/>
                </a:solidFill>
                <a:latin typeface="Corbel" panose="020B0503020204020204" pitchFamily="34" charset="0"/>
              </a:defRPr>
            </a:lvl9pPr>
          </a:lstStyle>
          <a:p>
            <a:pPr fontAlgn="base">
              <a:spcBef>
                <a:spcPct val="0"/>
              </a:spcBef>
              <a:spcAft>
                <a:spcPct val="0"/>
              </a:spcAft>
            </a:pPr>
            <a:fld id="{84D8754C-75AC-4BE9-BA7F-E8F3F1769142}" type="slidenum">
              <a:rPr lang="en-US" altLang="en-US" smtClean="0">
                <a:latin typeface="Calibri" panose="020F0502020204030204" pitchFamily="34" charset="0"/>
                <a:ea typeface="MS PGothic" panose="020B0600070205080204" pitchFamily="34" charset="-128"/>
              </a:rPr>
              <a:pPr fontAlgn="base">
                <a:spcBef>
                  <a:spcPct val="0"/>
                </a:spcBef>
                <a:spcAft>
                  <a:spcPct val="0"/>
                </a:spcAft>
              </a:pPr>
              <a:t>1</a:t>
            </a:fld>
            <a:endParaRPr lang="en-US" altLang="en-US" dirty="0">
              <a:latin typeface="Calibri" panose="020F0502020204030204" pitchFamily="34" charset="0"/>
              <a:ea typeface="MS PGothic" panose="020B0600070205080204" pitchFamily="34" charset="-128"/>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14</a:t>
            </a:fld>
            <a:endParaRPr lang="en-GB"/>
          </a:p>
        </p:txBody>
      </p:sp>
    </p:spTree>
    <p:extLst>
      <p:ext uri="{BB962C8B-B14F-4D97-AF65-F5344CB8AC3E}">
        <p14:creationId xmlns:p14="http://schemas.microsoft.com/office/powerpoint/2010/main" val="16278258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15</a:t>
            </a:fld>
            <a:endParaRPr lang="en-GB"/>
          </a:p>
        </p:txBody>
      </p:sp>
    </p:spTree>
    <p:extLst>
      <p:ext uri="{BB962C8B-B14F-4D97-AF65-F5344CB8AC3E}">
        <p14:creationId xmlns:p14="http://schemas.microsoft.com/office/powerpoint/2010/main" val="8475290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16</a:t>
            </a:fld>
            <a:endParaRPr lang="en-GB"/>
          </a:p>
        </p:txBody>
      </p:sp>
    </p:spTree>
    <p:extLst>
      <p:ext uri="{BB962C8B-B14F-4D97-AF65-F5344CB8AC3E}">
        <p14:creationId xmlns:p14="http://schemas.microsoft.com/office/powerpoint/2010/main" val="3706752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6</a:t>
            </a:fld>
            <a:endParaRPr lang="en-GB"/>
          </a:p>
        </p:txBody>
      </p:sp>
    </p:spTree>
    <p:extLst>
      <p:ext uri="{BB962C8B-B14F-4D97-AF65-F5344CB8AC3E}">
        <p14:creationId xmlns:p14="http://schemas.microsoft.com/office/powerpoint/2010/main" val="827589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7</a:t>
            </a:fld>
            <a:endParaRPr lang="en-GB"/>
          </a:p>
        </p:txBody>
      </p:sp>
    </p:spTree>
    <p:extLst>
      <p:ext uri="{BB962C8B-B14F-4D97-AF65-F5344CB8AC3E}">
        <p14:creationId xmlns:p14="http://schemas.microsoft.com/office/powerpoint/2010/main" val="1395521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8</a:t>
            </a:fld>
            <a:endParaRPr lang="en-GB"/>
          </a:p>
        </p:txBody>
      </p:sp>
    </p:spTree>
    <p:extLst>
      <p:ext uri="{BB962C8B-B14F-4D97-AF65-F5344CB8AC3E}">
        <p14:creationId xmlns:p14="http://schemas.microsoft.com/office/powerpoint/2010/main" val="10400705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9</a:t>
            </a:fld>
            <a:endParaRPr lang="en-GB"/>
          </a:p>
        </p:txBody>
      </p:sp>
    </p:spTree>
    <p:extLst>
      <p:ext uri="{BB962C8B-B14F-4D97-AF65-F5344CB8AC3E}">
        <p14:creationId xmlns:p14="http://schemas.microsoft.com/office/powerpoint/2010/main" val="24368947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10</a:t>
            </a:fld>
            <a:endParaRPr lang="en-GB"/>
          </a:p>
        </p:txBody>
      </p:sp>
    </p:spTree>
    <p:extLst>
      <p:ext uri="{BB962C8B-B14F-4D97-AF65-F5344CB8AC3E}">
        <p14:creationId xmlns:p14="http://schemas.microsoft.com/office/powerpoint/2010/main" val="41049270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11</a:t>
            </a:fld>
            <a:endParaRPr lang="en-GB"/>
          </a:p>
        </p:txBody>
      </p:sp>
    </p:spTree>
    <p:extLst>
      <p:ext uri="{BB962C8B-B14F-4D97-AF65-F5344CB8AC3E}">
        <p14:creationId xmlns:p14="http://schemas.microsoft.com/office/powerpoint/2010/main" val="3358363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12</a:t>
            </a:fld>
            <a:endParaRPr lang="en-GB"/>
          </a:p>
        </p:txBody>
      </p:sp>
    </p:spTree>
    <p:extLst>
      <p:ext uri="{BB962C8B-B14F-4D97-AF65-F5344CB8AC3E}">
        <p14:creationId xmlns:p14="http://schemas.microsoft.com/office/powerpoint/2010/main" val="60234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sz="1200" dirty="0">
              <a:solidFill>
                <a:srgbClr val="0C377B"/>
              </a:solidFill>
              <a:latin typeface="Verdana" panose="020B0604030504040204" pitchFamily="34" charset="0"/>
              <a:ea typeface="Verdana" panose="020B0604030504040204" pitchFamily="34" charset="0"/>
              <a:cs typeface="Verdana" panose="020B0604030504040204" pitchFamily="34" charset="0"/>
            </a:endParaRPr>
          </a:p>
        </p:txBody>
      </p:sp>
      <p:sp>
        <p:nvSpPr>
          <p:cNvPr id="4" name="Slide Number Placeholder 3"/>
          <p:cNvSpPr>
            <a:spLocks noGrp="1"/>
          </p:cNvSpPr>
          <p:nvPr>
            <p:ph type="sldNum" sz="quarter" idx="10"/>
          </p:nvPr>
        </p:nvSpPr>
        <p:spPr/>
        <p:txBody>
          <a:bodyPr/>
          <a:lstStyle/>
          <a:p>
            <a:fld id="{D9E64123-9169-4E6E-B0B8-6A9683A5A4B8}" type="slidenum">
              <a:rPr lang="en-GB" smtClean="0"/>
              <a:pPr/>
              <a:t>13</a:t>
            </a:fld>
            <a:endParaRPr lang="en-GB"/>
          </a:p>
        </p:txBody>
      </p:sp>
    </p:spTree>
    <p:extLst>
      <p:ext uri="{BB962C8B-B14F-4D97-AF65-F5344CB8AC3E}">
        <p14:creationId xmlns:p14="http://schemas.microsoft.com/office/powerpoint/2010/main" val="2958129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4" name="Picture 9" descr="2015-01-13_CERN_ENdept 36% h32mm 300dpi.png"/>
          <p:cNvPicPr>
            <a:picLocks noChangeAspect="1"/>
          </p:cNvPicPr>
          <p:nvPr userDrawn="1"/>
        </p:nvPicPr>
        <p:blipFill rotWithShape="1">
          <a:blip r:embed="rId2">
            <a:extLst>
              <a:ext uri="{28A0092B-C50C-407E-A947-70E740481C1C}">
                <a14:useLocalDpi xmlns:a14="http://schemas.microsoft.com/office/drawing/2010/main" val="0"/>
              </a:ext>
            </a:extLst>
          </a:blip>
          <a:srcRect r="55427"/>
          <a:stretch/>
        </p:blipFill>
        <p:spPr bwMode="auto">
          <a:xfrm>
            <a:off x="215900" y="5472113"/>
            <a:ext cx="1370623"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re 1"/>
          <p:cNvSpPr>
            <a:spLocks noGrp="1"/>
          </p:cNvSpPr>
          <p:nvPr>
            <p:ph type="title"/>
          </p:nvPr>
        </p:nvSpPr>
        <p:spPr>
          <a:xfrm>
            <a:off x="431800" y="2121292"/>
            <a:ext cx="8265984" cy="1826363"/>
          </a:xfrm>
        </p:spPr>
        <p:txBody>
          <a:bodyPr tIns="0" bIns="0" anchor="b">
            <a:normAutofit/>
          </a:bodyPr>
          <a:lstStyle>
            <a:lvl1pPr algn="l">
              <a:lnSpc>
                <a:spcPct val="90000"/>
              </a:lnSpc>
              <a:spcBef>
                <a:spcPts val="0"/>
              </a:spcBef>
              <a:buNone/>
              <a:defRPr kumimoji="0" lang="en-US" sz="3000" b="1" i="0" kern="1200" cap="none" spc="0" baseline="0" dirty="0">
                <a:ln w="12700">
                  <a:noFill/>
                  <a:prstDash val="solid"/>
                </a:ln>
                <a:solidFill>
                  <a:schemeClr val="accent1"/>
                </a:solidFill>
                <a:effectLst/>
                <a:latin typeface="+mj-lt"/>
                <a:ea typeface="+mj-ea"/>
                <a:cs typeface="Ubuntu"/>
              </a:defRPr>
            </a:lvl1pPr>
          </a:lstStyle>
          <a:p>
            <a:r>
              <a:rPr lang="en-US"/>
              <a:t>Click to edit Master title style</a:t>
            </a:r>
            <a:endParaRPr lang="en-US" dirty="0"/>
          </a:p>
        </p:txBody>
      </p:sp>
      <p:sp>
        <p:nvSpPr>
          <p:cNvPr id="3" name="Espace réservé du texte 2"/>
          <p:cNvSpPr>
            <a:spLocks noGrp="1"/>
          </p:cNvSpPr>
          <p:nvPr>
            <p:ph type="body" idx="1"/>
          </p:nvPr>
        </p:nvSpPr>
        <p:spPr>
          <a:xfrm>
            <a:off x="431800" y="4171952"/>
            <a:ext cx="8265984" cy="1066688"/>
          </a:xfrm>
        </p:spPr>
        <p:txBody>
          <a:bodyPr lIns="45720" tIns="0" rIns="45720" bIns="0"/>
          <a:lstStyle>
            <a:lvl1pPr marL="0" indent="0" algn="l">
              <a:lnSpc>
                <a:spcPct val="90000"/>
              </a:lnSpc>
              <a:spcBef>
                <a:spcPts val="0"/>
              </a:spcBef>
              <a:buNone/>
              <a:defRPr sz="2100" b="0" i="0">
                <a:solidFill>
                  <a:schemeClr val="accent4"/>
                </a:solidFill>
                <a:effectLst/>
                <a:latin typeface="+mn-lt"/>
                <a:cs typeface="Ubuntu Ligh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a:r>
              <a:rPr lang="en-US"/>
              <a:t>Click to edit Master text styles</a:t>
            </a:r>
          </a:p>
        </p:txBody>
      </p:sp>
    </p:spTree>
    <p:extLst>
      <p:ext uri="{BB962C8B-B14F-4D97-AF65-F5344CB8AC3E}">
        <p14:creationId xmlns:p14="http://schemas.microsoft.com/office/powerpoint/2010/main" val="11915797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cxnSp>
        <p:nvCxnSpPr>
          <p:cNvPr id="4" name="Straight Connector 3"/>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45523"/>
            <a:ext cx="8226425" cy="5028279"/>
          </a:xfrm>
        </p:spPr>
        <p:txBody>
          <a:bodyPr/>
          <a:lstStyle>
            <a:lvl2pPr>
              <a:defRPr sz="1800" baseline="0"/>
            </a:lvl2pPr>
            <a:lvl3pPr>
              <a:defRPr sz="1800"/>
            </a:lvl3pPr>
            <a:lvl4pPr>
              <a:defRPr sz="1500"/>
            </a:lvl4pPr>
            <a:lvl5pPr>
              <a:defRPr sz="15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2"/>
          <p:cNvSpPr>
            <a:spLocks noGrp="1"/>
          </p:cNvSpPr>
          <p:nvPr>
            <p:ph type="dt" sz="half" idx="14"/>
          </p:nvPr>
        </p:nvSpPr>
        <p:spPr>
          <a:xfrm>
            <a:off x="1738858" y="6356350"/>
            <a:ext cx="2731001" cy="365125"/>
          </a:xfrm>
        </p:spPr>
        <p:txBody>
          <a:bodyPr/>
          <a:lstStyle>
            <a:lvl1pPr>
              <a:defRPr dirty="0" smtClean="0"/>
            </a:lvl1pPr>
          </a:lstStyle>
          <a:p>
            <a:pPr>
              <a:defRPr/>
            </a:pPr>
            <a:r>
              <a:rPr lang="fr-FR"/>
              <a:t>13-08-2024</a:t>
            </a:r>
            <a:endParaRPr lang="en-US" dirty="0"/>
          </a:p>
        </p:txBody>
      </p:sp>
      <p:sp>
        <p:nvSpPr>
          <p:cNvPr id="6" name="Footer Placeholder 3"/>
          <p:cNvSpPr>
            <a:spLocks noGrp="1"/>
          </p:cNvSpPr>
          <p:nvPr>
            <p:ph type="ftr" sz="quarter" idx="15"/>
          </p:nvPr>
        </p:nvSpPr>
        <p:spPr>
          <a:xfrm>
            <a:off x="4518498" y="6356350"/>
            <a:ext cx="3438052" cy="365125"/>
          </a:xfrm>
        </p:spPr>
        <p:txBody>
          <a:bodyPr/>
          <a:lstStyle>
            <a:lvl1pPr>
              <a:defRPr dirty="0" smtClean="0"/>
            </a:lvl1pPr>
          </a:lstStyle>
          <a:p>
            <a:pPr>
              <a:defRPr/>
            </a:pPr>
            <a:r>
              <a:rPr lang="en-US"/>
              <a:t>173rd EATM Meeting</a:t>
            </a:r>
            <a:endParaRPr lang="en-US" dirty="0"/>
          </a:p>
        </p:txBody>
      </p:sp>
      <p:sp>
        <p:nvSpPr>
          <p:cNvPr id="8" name="Slide Number Placeholder 4"/>
          <p:cNvSpPr>
            <a:spLocks noGrp="1"/>
          </p:cNvSpPr>
          <p:nvPr>
            <p:ph type="sldNum" sz="quarter" idx="16"/>
          </p:nvPr>
        </p:nvSpPr>
        <p:spPr/>
        <p:txBody>
          <a:bodyPr/>
          <a:lstStyle>
            <a:lvl1pPr>
              <a:defRPr/>
            </a:lvl1pPr>
          </a:lstStyle>
          <a:p>
            <a:pPr>
              <a:defRPr/>
            </a:pPr>
            <a:fld id="{100E3FA1-8EC4-44A7-87C8-F435A82D0BA1}" type="slidenum">
              <a:rPr lang="en-US"/>
              <a:pPr>
                <a:defRPr/>
              </a:pPr>
              <a:t>‹#›</a:t>
            </a:fld>
            <a:endParaRPr lang="en-US"/>
          </a:p>
        </p:txBody>
      </p:sp>
    </p:spTree>
    <p:extLst>
      <p:ext uri="{BB962C8B-B14F-4D97-AF65-F5344CB8AC3E}">
        <p14:creationId xmlns:p14="http://schemas.microsoft.com/office/powerpoint/2010/main" val="1925051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cxnSp>
        <p:nvCxnSpPr>
          <p:cNvPr id="4" name="Straight Connector 3"/>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822642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2"/>
          <p:cNvSpPr>
            <a:spLocks noGrp="1"/>
          </p:cNvSpPr>
          <p:nvPr>
            <p:ph type="dt" sz="half" idx="14"/>
          </p:nvPr>
        </p:nvSpPr>
        <p:spPr/>
        <p:txBody>
          <a:bodyPr/>
          <a:lstStyle>
            <a:lvl1pPr>
              <a:defRPr dirty="0" smtClean="0"/>
            </a:lvl1pPr>
          </a:lstStyle>
          <a:p>
            <a:pPr>
              <a:defRPr/>
            </a:pPr>
            <a:r>
              <a:rPr lang="fr-FR"/>
              <a:t>13-08-2024</a:t>
            </a:r>
            <a:endParaRPr lang="en-US" dirty="0"/>
          </a:p>
        </p:txBody>
      </p:sp>
      <p:sp>
        <p:nvSpPr>
          <p:cNvPr id="6" name="Footer Placeholder 3"/>
          <p:cNvSpPr>
            <a:spLocks noGrp="1"/>
          </p:cNvSpPr>
          <p:nvPr>
            <p:ph type="ftr" sz="quarter" idx="15"/>
          </p:nvPr>
        </p:nvSpPr>
        <p:spPr/>
        <p:txBody>
          <a:bodyPr/>
          <a:lstStyle>
            <a:lvl1pPr>
              <a:defRPr dirty="0" smtClean="0"/>
            </a:lvl1pPr>
          </a:lstStyle>
          <a:p>
            <a:pPr>
              <a:defRPr/>
            </a:pPr>
            <a:r>
              <a:rPr lang="en-US"/>
              <a:t>173rd EATM Meeting</a:t>
            </a:r>
          </a:p>
        </p:txBody>
      </p:sp>
      <p:sp>
        <p:nvSpPr>
          <p:cNvPr id="8" name="Slide Number Placeholder 4"/>
          <p:cNvSpPr>
            <a:spLocks noGrp="1"/>
          </p:cNvSpPr>
          <p:nvPr>
            <p:ph type="sldNum" sz="quarter" idx="16"/>
          </p:nvPr>
        </p:nvSpPr>
        <p:spPr/>
        <p:txBody>
          <a:bodyPr/>
          <a:lstStyle>
            <a:lvl1pPr>
              <a:defRPr/>
            </a:lvl1pPr>
          </a:lstStyle>
          <a:p>
            <a:pPr>
              <a:defRPr/>
            </a:pPr>
            <a:fld id="{D7A3FEC4-9662-4ACF-930C-04DDD89CE556}" type="slidenum">
              <a:rPr lang="en-US"/>
              <a:pPr>
                <a:defRPr/>
              </a:pPr>
              <a:t>‹#›</a:t>
            </a:fld>
            <a:endParaRPr lang="en-US"/>
          </a:p>
        </p:txBody>
      </p:sp>
    </p:spTree>
    <p:extLst>
      <p:ext uri="{BB962C8B-B14F-4D97-AF65-F5344CB8AC3E}">
        <p14:creationId xmlns:p14="http://schemas.microsoft.com/office/powerpoint/2010/main" val="7626297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s">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1260000"/>
            <a:ext cx="4073702"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1260000"/>
            <a:ext cx="4071135" cy="5016068"/>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2"/>
          <p:cNvSpPr>
            <a:spLocks noGrp="1"/>
          </p:cNvSpPr>
          <p:nvPr>
            <p:ph type="dt" sz="half" idx="15"/>
          </p:nvPr>
        </p:nvSpPr>
        <p:spPr/>
        <p:txBody>
          <a:bodyPr/>
          <a:lstStyle>
            <a:lvl1pPr>
              <a:defRPr dirty="0" smtClean="0"/>
            </a:lvl1pPr>
          </a:lstStyle>
          <a:p>
            <a:pPr>
              <a:defRPr/>
            </a:pPr>
            <a:r>
              <a:rPr lang="fr-FR"/>
              <a:t>13-08-2024</a:t>
            </a:r>
            <a:endParaRPr lang="en-US"/>
          </a:p>
        </p:txBody>
      </p:sp>
      <p:sp>
        <p:nvSpPr>
          <p:cNvPr id="8" name="Footer Placeholder 3"/>
          <p:cNvSpPr>
            <a:spLocks noGrp="1"/>
          </p:cNvSpPr>
          <p:nvPr>
            <p:ph type="ftr" sz="quarter" idx="16"/>
          </p:nvPr>
        </p:nvSpPr>
        <p:spPr/>
        <p:txBody>
          <a:bodyPr/>
          <a:lstStyle>
            <a:lvl1pPr>
              <a:defRPr dirty="0" smtClean="0"/>
            </a:lvl1pPr>
          </a:lstStyle>
          <a:p>
            <a:pPr>
              <a:defRPr/>
            </a:pPr>
            <a:r>
              <a:rPr lang="en-US"/>
              <a:t>173rd EATM Meeting</a:t>
            </a:r>
          </a:p>
        </p:txBody>
      </p:sp>
      <p:sp>
        <p:nvSpPr>
          <p:cNvPr id="10" name="Slide Number Placeholder 4"/>
          <p:cNvSpPr>
            <a:spLocks noGrp="1"/>
          </p:cNvSpPr>
          <p:nvPr>
            <p:ph type="sldNum" sz="quarter" idx="17"/>
          </p:nvPr>
        </p:nvSpPr>
        <p:spPr/>
        <p:txBody>
          <a:bodyPr/>
          <a:lstStyle>
            <a:lvl1pPr>
              <a:defRPr/>
            </a:lvl1pPr>
          </a:lstStyle>
          <a:p>
            <a:pPr>
              <a:defRPr/>
            </a:pPr>
            <a:fld id="{0D0DFD6C-9807-4103-9E7F-A2187BD72877}" type="slidenum">
              <a:rPr lang="en-US"/>
              <a:pPr>
                <a:defRPr/>
              </a:pPr>
              <a:t>‹#›</a:t>
            </a:fld>
            <a:endParaRPr lang="en-US"/>
          </a:p>
        </p:txBody>
      </p:sp>
    </p:spTree>
    <p:extLst>
      <p:ext uri="{BB962C8B-B14F-4D97-AF65-F5344CB8AC3E}">
        <p14:creationId xmlns:p14="http://schemas.microsoft.com/office/powerpoint/2010/main" val="9084887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s withTitle">
    <p:spTree>
      <p:nvGrpSpPr>
        <p:cNvPr id="1" name=""/>
        <p:cNvGrpSpPr/>
        <p:nvPr/>
      </p:nvGrpSpPr>
      <p:grpSpPr>
        <a:xfrm>
          <a:off x="0" y="0"/>
          <a:ext cx="0" cy="0"/>
          <a:chOff x="0" y="0"/>
          <a:chExt cx="0" cy="0"/>
        </a:xfrm>
      </p:grpSpPr>
      <p:cxnSp>
        <p:nvCxnSpPr>
          <p:cNvPr id="5" name="Straight Connector 4"/>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6" name="Title 1"/>
          <p:cNvSpPr txBox="1">
            <a:spLocks/>
          </p:cNvSpPr>
          <p:nvPr userDrawn="1"/>
        </p:nvSpPr>
        <p:spPr>
          <a:xfrm>
            <a:off x="417513" y="1438275"/>
            <a:ext cx="4113212" cy="833438"/>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a:t>Slide Title</a:t>
            </a:r>
            <a:endParaRPr lang="en-US" sz="2700"/>
          </a:p>
        </p:txBody>
      </p:sp>
      <p:sp>
        <p:nvSpPr>
          <p:cNvPr id="8" name="Title 1"/>
          <p:cNvSpPr txBox="1">
            <a:spLocks/>
          </p:cNvSpPr>
          <p:nvPr userDrawn="1"/>
        </p:nvSpPr>
        <p:spPr>
          <a:xfrm>
            <a:off x="4570413" y="1438275"/>
            <a:ext cx="4113212" cy="833438"/>
          </a:xfrm>
          <a:prstGeom prst="rect">
            <a:avLst/>
          </a:prstGeom>
          <a:ln>
            <a:noFill/>
          </a:ln>
        </p:spPr>
        <p:txBody>
          <a:bodyPr lIns="34290" rIns="34290" anchor="ctr"/>
          <a:lstStyle>
            <a:lvl1pPr algn="l" rtl="0" eaLnBrk="1" latinLnBrk="0" hangingPunct="1">
              <a:spcBef>
                <a:spcPct val="0"/>
              </a:spcBef>
              <a:buNone/>
              <a:defRPr kumimoji="0" sz="4800" b="1" i="0" kern="1200">
                <a:solidFill>
                  <a:srgbClr val="0C377B"/>
                </a:solidFill>
                <a:latin typeface="+mj-lt"/>
                <a:ea typeface="+mj-ea"/>
                <a:cs typeface="Ubuntu Light"/>
              </a:defRPr>
            </a:lvl1pPr>
          </a:lstStyle>
          <a:p>
            <a:pPr fontAlgn="auto">
              <a:spcAft>
                <a:spcPts val="0"/>
              </a:spcAft>
              <a:defRPr/>
            </a:pPr>
            <a:r>
              <a:rPr lang="x-none" sz="2700"/>
              <a:t>Slide Title</a:t>
            </a:r>
            <a:endParaRPr lang="en-US" sz="2700"/>
          </a:p>
        </p:txBody>
      </p:sp>
      <p:sp>
        <p:nvSpPr>
          <p:cNvPr id="2" name="Title 1"/>
          <p:cNvSpPr>
            <a:spLocks noGrp="1"/>
          </p:cNvSpPr>
          <p:nvPr>
            <p:ph type="title"/>
          </p:nvPr>
        </p:nvSpPr>
        <p:spPr>
          <a:xfrm>
            <a:off x="457201" y="224528"/>
            <a:ext cx="8226854" cy="833710"/>
          </a:xfrm>
          <a:ln>
            <a:noFill/>
          </a:ln>
        </p:spPr>
        <p:txBody>
          <a:bodyPr/>
          <a:lstStyle/>
          <a:p>
            <a:r>
              <a:rPr lang="en-US"/>
              <a:t>Click to edit Master title style</a:t>
            </a:r>
            <a:endParaRPr lang="en-US" dirty="0"/>
          </a:p>
        </p:txBody>
      </p:sp>
      <p:sp>
        <p:nvSpPr>
          <p:cNvPr id="7" name="Content Placeholder 6"/>
          <p:cNvSpPr>
            <a:spLocks noGrp="1"/>
          </p:cNvSpPr>
          <p:nvPr>
            <p:ph sz="quarter" idx="13"/>
          </p:nvPr>
        </p:nvSpPr>
        <p:spPr>
          <a:xfrm>
            <a:off x="457201" y="2352782"/>
            <a:ext cx="4073702" cy="3923286"/>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Content Placeholder 6"/>
          <p:cNvSpPr>
            <a:spLocks noGrp="1"/>
          </p:cNvSpPr>
          <p:nvPr>
            <p:ph sz="quarter" idx="14"/>
          </p:nvPr>
        </p:nvSpPr>
        <p:spPr>
          <a:xfrm>
            <a:off x="4615666" y="2352782"/>
            <a:ext cx="4071135" cy="3923286"/>
          </a:xfrm>
          <a:noFill/>
          <a:ln>
            <a:noFill/>
          </a:ln>
        </p:spPr>
        <p:txBody>
          <a:bodyPr/>
          <a:lstStyle>
            <a:lvl2pPr>
              <a:defRPr sz="2100" baseline="0"/>
            </a:lvl2pPr>
            <a:lvl3pPr>
              <a:defRPr sz="1950"/>
            </a:lvl3pPr>
            <a:lvl4pPr>
              <a:defRPr sz="1800"/>
            </a:lvl4pPr>
            <a:lvl5pPr>
              <a:defRPr sz="18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Date Placeholder 2"/>
          <p:cNvSpPr>
            <a:spLocks noGrp="1"/>
          </p:cNvSpPr>
          <p:nvPr>
            <p:ph type="dt" sz="half" idx="15"/>
          </p:nvPr>
        </p:nvSpPr>
        <p:spPr/>
        <p:txBody>
          <a:bodyPr/>
          <a:lstStyle>
            <a:lvl1pPr>
              <a:defRPr dirty="0" smtClean="0"/>
            </a:lvl1pPr>
          </a:lstStyle>
          <a:p>
            <a:pPr>
              <a:defRPr/>
            </a:pPr>
            <a:r>
              <a:rPr lang="fr-FR"/>
              <a:t>13-08-2024</a:t>
            </a:r>
            <a:endParaRPr lang="en-US"/>
          </a:p>
        </p:txBody>
      </p:sp>
      <p:sp>
        <p:nvSpPr>
          <p:cNvPr id="11" name="Footer Placeholder 3"/>
          <p:cNvSpPr>
            <a:spLocks noGrp="1"/>
          </p:cNvSpPr>
          <p:nvPr>
            <p:ph type="ftr" sz="quarter" idx="16"/>
          </p:nvPr>
        </p:nvSpPr>
        <p:spPr/>
        <p:txBody>
          <a:bodyPr/>
          <a:lstStyle>
            <a:lvl1pPr>
              <a:defRPr dirty="0" smtClean="0"/>
            </a:lvl1pPr>
          </a:lstStyle>
          <a:p>
            <a:pPr>
              <a:defRPr/>
            </a:pPr>
            <a:r>
              <a:rPr lang="en-US"/>
              <a:t>173rd EATM Meeting</a:t>
            </a:r>
          </a:p>
        </p:txBody>
      </p:sp>
      <p:sp>
        <p:nvSpPr>
          <p:cNvPr id="12" name="Slide Number Placeholder 4"/>
          <p:cNvSpPr>
            <a:spLocks noGrp="1"/>
          </p:cNvSpPr>
          <p:nvPr>
            <p:ph type="sldNum" sz="quarter" idx="17"/>
          </p:nvPr>
        </p:nvSpPr>
        <p:spPr/>
        <p:txBody>
          <a:bodyPr/>
          <a:lstStyle>
            <a:lvl1pPr>
              <a:defRPr/>
            </a:lvl1pPr>
          </a:lstStyle>
          <a:p>
            <a:pPr>
              <a:defRPr/>
            </a:pPr>
            <a:fld id="{EE4F15DC-34C0-41BB-AA49-01931318BCA6}" type="slidenum">
              <a:rPr lang="en-US"/>
              <a:pPr>
                <a:defRPr/>
              </a:pPr>
              <a:t>‹#›</a:t>
            </a:fld>
            <a:endParaRPr lang="en-US"/>
          </a:p>
        </p:txBody>
      </p:sp>
    </p:spTree>
    <p:extLst>
      <p:ext uri="{BB962C8B-B14F-4D97-AF65-F5344CB8AC3E}">
        <p14:creationId xmlns:p14="http://schemas.microsoft.com/office/powerpoint/2010/main" val="7989103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cxnSp>
        <p:nvCxnSpPr>
          <p:cNvPr id="3" name="Straight Connector 2"/>
          <p:cNvCxnSpPr/>
          <p:nvPr userDrawn="1"/>
        </p:nvCxnSpPr>
        <p:spPr>
          <a:xfrm>
            <a:off x="457200" y="106045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4" name="Date Placeholder 2"/>
          <p:cNvSpPr>
            <a:spLocks noGrp="1"/>
          </p:cNvSpPr>
          <p:nvPr>
            <p:ph type="dt" sz="half" idx="10"/>
          </p:nvPr>
        </p:nvSpPr>
        <p:spPr/>
        <p:txBody>
          <a:bodyPr/>
          <a:lstStyle>
            <a:lvl1pPr>
              <a:defRPr dirty="0" smtClean="0"/>
            </a:lvl1pPr>
          </a:lstStyle>
          <a:p>
            <a:pPr>
              <a:defRPr/>
            </a:pPr>
            <a:r>
              <a:rPr lang="fr-FR"/>
              <a:t>13-08-2024</a:t>
            </a:r>
            <a:endParaRPr lang="en-US"/>
          </a:p>
        </p:txBody>
      </p:sp>
      <p:sp>
        <p:nvSpPr>
          <p:cNvPr id="5" name="Footer Placeholder 3"/>
          <p:cNvSpPr>
            <a:spLocks noGrp="1"/>
          </p:cNvSpPr>
          <p:nvPr>
            <p:ph type="ftr" sz="quarter" idx="11"/>
          </p:nvPr>
        </p:nvSpPr>
        <p:spPr/>
        <p:txBody>
          <a:bodyPr/>
          <a:lstStyle>
            <a:lvl1pPr>
              <a:defRPr dirty="0" smtClean="0"/>
            </a:lvl1pPr>
          </a:lstStyle>
          <a:p>
            <a:pPr>
              <a:defRPr/>
            </a:pPr>
            <a:r>
              <a:rPr lang="en-US"/>
              <a:t>173rd EATM Meeting</a:t>
            </a:r>
          </a:p>
        </p:txBody>
      </p:sp>
      <p:sp>
        <p:nvSpPr>
          <p:cNvPr id="6" name="Slide Number Placeholder 4"/>
          <p:cNvSpPr>
            <a:spLocks noGrp="1"/>
          </p:cNvSpPr>
          <p:nvPr>
            <p:ph type="sldNum" sz="quarter" idx="12"/>
          </p:nvPr>
        </p:nvSpPr>
        <p:spPr/>
        <p:txBody>
          <a:bodyPr/>
          <a:lstStyle>
            <a:lvl1pPr>
              <a:defRPr/>
            </a:lvl1pPr>
          </a:lstStyle>
          <a:p>
            <a:pPr>
              <a:defRPr/>
            </a:pPr>
            <a:fld id="{8F90C176-A121-4B4D-9B59-EB0F61C8BE35}" type="slidenum">
              <a:rPr lang="en-US"/>
              <a:pPr>
                <a:defRPr/>
              </a:pPr>
              <a:t>‹#›</a:t>
            </a:fld>
            <a:endParaRPr lang="en-US"/>
          </a:p>
        </p:txBody>
      </p:sp>
    </p:spTree>
    <p:extLst>
      <p:ext uri="{BB962C8B-B14F-4D97-AF65-F5344CB8AC3E}">
        <p14:creationId xmlns:p14="http://schemas.microsoft.com/office/powerpoint/2010/main" val="14667713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r>
              <a:rPr lang="fr-FR"/>
              <a:t>13-08-2024</a:t>
            </a:r>
            <a:endParaRPr lang="en-US" dirty="0"/>
          </a:p>
        </p:txBody>
      </p:sp>
      <p:sp>
        <p:nvSpPr>
          <p:cNvPr id="3" name="Footer Placeholder 2"/>
          <p:cNvSpPr>
            <a:spLocks noGrp="1"/>
          </p:cNvSpPr>
          <p:nvPr>
            <p:ph type="ftr" sz="quarter" idx="11"/>
          </p:nvPr>
        </p:nvSpPr>
        <p:spPr/>
        <p:txBody>
          <a:bodyPr/>
          <a:lstStyle>
            <a:lvl1pPr>
              <a:defRPr/>
            </a:lvl1pPr>
          </a:lstStyle>
          <a:p>
            <a:pPr>
              <a:defRPr/>
            </a:pPr>
            <a:r>
              <a:rPr lang="en-US"/>
              <a:t>173rd EATM Meeting</a:t>
            </a:r>
            <a:endParaRPr lang="en-US" dirty="0"/>
          </a:p>
        </p:txBody>
      </p:sp>
      <p:sp>
        <p:nvSpPr>
          <p:cNvPr id="4" name="Slide Number Placeholder 3"/>
          <p:cNvSpPr>
            <a:spLocks noGrp="1"/>
          </p:cNvSpPr>
          <p:nvPr>
            <p:ph type="sldNum" sz="quarter" idx="12"/>
          </p:nvPr>
        </p:nvSpPr>
        <p:spPr/>
        <p:txBody>
          <a:bodyPr/>
          <a:lstStyle>
            <a:lvl1pPr>
              <a:defRPr/>
            </a:lvl1pPr>
          </a:lstStyle>
          <a:p>
            <a:pPr>
              <a:defRPr/>
            </a:pPr>
            <a:fld id="{56BF7D0E-7515-4D1B-B6AD-09C9A1D0BED5}" type="slidenum">
              <a:rPr lang="en-US"/>
              <a:pPr>
                <a:defRPr/>
              </a:pPr>
              <a:t>‹#›</a:t>
            </a:fld>
            <a:endParaRPr lang="en-US"/>
          </a:p>
        </p:txBody>
      </p:sp>
    </p:spTree>
    <p:extLst>
      <p:ext uri="{BB962C8B-B14F-4D97-AF65-F5344CB8AC3E}">
        <p14:creationId xmlns:p14="http://schemas.microsoft.com/office/powerpoint/2010/main" val="638412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6432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ast">
    <p:spTree>
      <p:nvGrpSpPr>
        <p:cNvPr id="1" name=""/>
        <p:cNvGrpSpPr/>
        <p:nvPr/>
      </p:nvGrpSpPr>
      <p:grpSpPr>
        <a:xfrm>
          <a:off x="0" y="0"/>
          <a:ext cx="0" cy="0"/>
          <a:chOff x="0" y="0"/>
          <a:chExt cx="0" cy="0"/>
        </a:xfrm>
      </p:grpSpPr>
      <p:pic>
        <p:nvPicPr>
          <p:cNvPr id="3" name="Picture 9" descr="2015-01-13_CERN_ENdept 36% h32mm 300dpi.png"/>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094038" y="2797175"/>
            <a:ext cx="3074987" cy="11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 Placeholder 3"/>
          <p:cNvSpPr>
            <a:spLocks noGrp="1"/>
          </p:cNvSpPr>
          <p:nvPr>
            <p:ph type="body" sz="quarter" idx="10"/>
          </p:nvPr>
        </p:nvSpPr>
        <p:spPr>
          <a:xfrm>
            <a:off x="1314450" y="4214815"/>
            <a:ext cx="6535738" cy="1609725"/>
          </a:xfrm>
        </p:spPr>
        <p:txBody>
          <a:bodyPr anchor="ctr"/>
          <a:lstStyle>
            <a:lvl1pPr marL="0" indent="0" algn="ctr">
              <a:buNone/>
              <a:defRPr>
                <a:solidFill>
                  <a:schemeClr val="accent4"/>
                </a:solidFill>
              </a:defRPr>
            </a:lvl1pPr>
          </a:lstStyle>
          <a:p>
            <a:pPr lvl="0"/>
            <a:r>
              <a:rPr lang="en-US"/>
              <a:t>Click to edit Master text styles</a:t>
            </a:r>
          </a:p>
        </p:txBody>
      </p:sp>
    </p:spTree>
    <p:extLst>
      <p:ext uri="{BB962C8B-B14F-4D97-AF65-F5344CB8AC3E}">
        <p14:creationId xmlns:p14="http://schemas.microsoft.com/office/powerpoint/2010/main" val="280235403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5" descr="2015-01-13_CERN_ENdept 13% h12mm 300dpi.png"/>
          <p:cNvPicPr>
            <a:picLocks noChangeAspect="1"/>
          </p:cNvPicPr>
          <p:nvPr userDrawn="1"/>
        </p:nvPicPr>
        <p:blipFill rotWithShape="1">
          <a:blip r:embed="rId11">
            <a:extLst>
              <a:ext uri="{28A0092B-C50C-407E-A947-70E740481C1C}">
                <a14:useLocalDpi xmlns:a14="http://schemas.microsoft.com/office/drawing/2010/main" val="0"/>
              </a:ext>
            </a:extLst>
          </a:blip>
          <a:srcRect t="4779" r="57671"/>
          <a:stretch/>
        </p:blipFill>
        <p:spPr bwMode="auto">
          <a:xfrm>
            <a:off x="395289" y="6356349"/>
            <a:ext cx="487850" cy="411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Date Placeholder 1"/>
          <p:cNvSpPr>
            <a:spLocks noGrp="1"/>
          </p:cNvSpPr>
          <p:nvPr>
            <p:ph type="dt" sz="half" idx="2"/>
          </p:nvPr>
        </p:nvSpPr>
        <p:spPr>
          <a:xfrm>
            <a:off x="2295525" y="6356350"/>
            <a:ext cx="1371600" cy="365125"/>
          </a:xfrm>
          <a:prstGeom prst="rect">
            <a:avLst/>
          </a:prstGeom>
        </p:spPr>
        <p:txBody>
          <a:bodyPr vert="horz" lIns="91440" tIns="45720" rIns="91440" bIns="45720" rtlCol="0" anchor="ctr"/>
          <a:lstStyle>
            <a:lvl1pPr algn="l" eaLnBrk="1" fontAlgn="auto" hangingPunct="1">
              <a:spcBef>
                <a:spcPts val="0"/>
              </a:spcBef>
              <a:spcAft>
                <a:spcPts val="0"/>
              </a:spcAft>
              <a:defRPr sz="900" b="0" i="0" dirty="0" smtClean="0">
                <a:solidFill>
                  <a:srgbClr val="729FCF"/>
                </a:solidFill>
                <a:latin typeface="+mn-lt"/>
                <a:cs typeface="Ubuntu Light"/>
              </a:defRPr>
            </a:lvl1pPr>
          </a:lstStyle>
          <a:p>
            <a:pPr>
              <a:defRPr/>
            </a:pPr>
            <a:r>
              <a:rPr lang="fr-FR"/>
              <a:t>13-08-2024</a:t>
            </a:r>
            <a:endParaRPr lang="en-US" dirty="0"/>
          </a:p>
        </p:txBody>
      </p:sp>
      <p:sp>
        <p:nvSpPr>
          <p:cNvPr id="3" name="Footer Placeholder 2"/>
          <p:cNvSpPr>
            <a:spLocks noGrp="1"/>
          </p:cNvSpPr>
          <p:nvPr>
            <p:ph type="ftr" sz="quarter" idx="3"/>
          </p:nvPr>
        </p:nvSpPr>
        <p:spPr>
          <a:xfrm>
            <a:off x="3667125" y="6356350"/>
            <a:ext cx="4289425" cy="365125"/>
          </a:xfrm>
          <a:prstGeom prst="rect">
            <a:avLst/>
          </a:prstGeom>
        </p:spPr>
        <p:txBody>
          <a:bodyPr vert="horz" lIns="91440" tIns="45720" rIns="91440" bIns="45720" rtlCol="0" anchor="ctr"/>
          <a:lstStyle>
            <a:lvl1pPr algn="ctr" eaLnBrk="1" fontAlgn="auto" hangingPunct="1">
              <a:spcBef>
                <a:spcPts val="0"/>
              </a:spcBef>
              <a:spcAft>
                <a:spcPts val="0"/>
              </a:spcAft>
              <a:defRPr sz="900" b="0" i="0" dirty="0" smtClean="0">
                <a:solidFill>
                  <a:srgbClr val="729FCF"/>
                </a:solidFill>
                <a:latin typeface="+mn-lt"/>
                <a:cs typeface="Ubuntu Light"/>
              </a:defRPr>
            </a:lvl1pPr>
          </a:lstStyle>
          <a:p>
            <a:pPr>
              <a:defRPr/>
            </a:pPr>
            <a:r>
              <a:rPr lang="en-US"/>
              <a:t>173rd EATM Meeting</a:t>
            </a:r>
            <a:endParaRPr lang="en-US" dirty="0"/>
          </a:p>
        </p:txBody>
      </p:sp>
      <p:sp>
        <p:nvSpPr>
          <p:cNvPr id="4" name="Slide Number Placeholder 3"/>
          <p:cNvSpPr>
            <a:spLocks noGrp="1"/>
          </p:cNvSpPr>
          <p:nvPr>
            <p:ph type="sldNum" sz="quarter" idx="4"/>
          </p:nvPr>
        </p:nvSpPr>
        <p:spPr>
          <a:xfrm>
            <a:off x="7956550" y="6356350"/>
            <a:ext cx="730250" cy="365125"/>
          </a:xfrm>
          <a:prstGeom prst="rect">
            <a:avLst/>
          </a:prstGeom>
        </p:spPr>
        <p:txBody>
          <a:bodyPr vert="horz" lIns="91440" tIns="45720" rIns="91440" bIns="45720" rtlCol="0" anchor="ctr"/>
          <a:lstStyle>
            <a:lvl1pPr algn="r" eaLnBrk="1" fontAlgn="auto" hangingPunct="1">
              <a:spcBef>
                <a:spcPts val="0"/>
              </a:spcBef>
              <a:spcAft>
                <a:spcPts val="0"/>
              </a:spcAft>
              <a:defRPr sz="900" b="0" i="0">
                <a:solidFill>
                  <a:srgbClr val="729FCF"/>
                </a:solidFill>
                <a:latin typeface="+mn-lt"/>
                <a:cs typeface="Ubuntu Light"/>
              </a:defRPr>
            </a:lvl1pPr>
          </a:lstStyle>
          <a:p>
            <a:pPr>
              <a:defRPr/>
            </a:pPr>
            <a:fld id="{3486D582-F224-4FCF-AA19-0437A3C4BA1A}" type="slidenum">
              <a:rPr lang="en-US"/>
              <a:pPr>
                <a:defRPr/>
              </a:pPr>
              <a:t>‹#›</a:t>
            </a:fld>
            <a:endParaRPr lang="en-US"/>
          </a:p>
        </p:txBody>
      </p:sp>
      <p:sp>
        <p:nvSpPr>
          <p:cNvPr id="1030" name="Espace réservé du texte 29"/>
          <p:cNvSpPr>
            <a:spLocks noGrp="1"/>
          </p:cNvSpPr>
          <p:nvPr>
            <p:ph type="body" idx="1"/>
          </p:nvPr>
        </p:nvSpPr>
        <p:spPr bwMode="auto">
          <a:xfrm>
            <a:off x="457200" y="1131888"/>
            <a:ext cx="8226425" cy="515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fr-CH" altLang="fr-FR" dirty="0"/>
              <a:t>Slide </a:t>
            </a:r>
            <a:r>
              <a:rPr lang="fr-CH" altLang="fr-FR" dirty="0" err="1"/>
              <a:t>text</a:t>
            </a:r>
            <a:r>
              <a:rPr lang="fr-CH" altLang="fr-FR" dirty="0"/>
              <a:t> first </a:t>
            </a:r>
            <a:r>
              <a:rPr lang="fr-CH" altLang="fr-FR" dirty="0" err="1"/>
              <a:t>level</a:t>
            </a:r>
            <a:endParaRPr lang="fr-CH" altLang="fr-FR" dirty="0"/>
          </a:p>
          <a:p>
            <a:pPr lvl="1"/>
            <a:r>
              <a:rPr lang="fr-CH" altLang="fr-FR" dirty="0"/>
              <a:t>Slide </a:t>
            </a:r>
            <a:r>
              <a:rPr lang="fr-CH" altLang="fr-FR" dirty="0" err="1"/>
              <a:t>text</a:t>
            </a:r>
            <a:r>
              <a:rPr lang="fr-CH" altLang="fr-FR" dirty="0"/>
              <a:t> second </a:t>
            </a:r>
            <a:r>
              <a:rPr lang="fr-CH" altLang="fr-FR" dirty="0" err="1"/>
              <a:t>level</a:t>
            </a:r>
            <a:endParaRPr lang="fr-CH" altLang="fr-FR" dirty="0"/>
          </a:p>
          <a:p>
            <a:pPr lvl="2"/>
            <a:r>
              <a:rPr lang="fr-CH" altLang="fr-FR" dirty="0"/>
              <a:t>Slide </a:t>
            </a:r>
            <a:r>
              <a:rPr lang="fr-CH" altLang="fr-FR" dirty="0" err="1"/>
              <a:t>text</a:t>
            </a:r>
            <a:r>
              <a:rPr lang="fr-CH" altLang="fr-FR" dirty="0"/>
              <a:t> </a:t>
            </a:r>
            <a:r>
              <a:rPr lang="fr-CH" altLang="fr-FR" dirty="0" err="1"/>
              <a:t>third</a:t>
            </a:r>
            <a:r>
              <a:rPr lang="fr-CH" altLang="fr-FR" dirty="0"/>
              <a:t> </a:t>
            </a:r>
            <a:r>
              <a:rPr lang="fr-CH" altLang="fr-FR" dirty="0" err="1"/>
              <a:t>level</a:t>
            </a:r>
            <a:endParaRPr lang="fr-CH" altLang="fr-FR" dirty="0"/>
          </a:p>
          <a:p>
            <a:pPr lvl="3"/>
            <a:r>
              <a:rPr lang="fr-CH" altLang="fr-FR" dirty="0"/>
              <a:t>Slide </a:t>
            </a:r>
            <a:r>
              <a:rPr lang="fr-CH" altLang="fr-FR" dirty="0" err="1"/>
              <a:t>text</a:t>
            </a:r>
            <a:r>
              <a:rPr lang="fr-CH" altLang="fr-FR" dirty="0"/>
              <a:t> </a:t>
            </a:r>
            <a:r>
              <a:rPr lang="fr-CH" altLang="fr-FR" dirty="0" err="1"/>
              <a:t>fourth</a:t>
            </a:r>
            <a:r>
              <a:rPr lang="fr-CH" altLang="fr-FR" dirty="0"/>
              <a:t> </a:t>
            </a:r>
            <a:r>
              <a:rPr lang="fr-CH" altLang="fr-FR" dirty="0" err="1"/>
              <a:t>level</a:t>
            </a:r>
            <a:endParaRPr lang="fr-CH" altLang="fr-FR" dirty="0"/>
          </a:p>
          <a:p>
            <a:pPr lvl="4"/>
            <a:r>
              <a:rPr lang="fr-CH" altLang="fr-FR" dirty="0"/>
              <a:t>Slide </a:t>
            </a:r>
            <a:r>
              <a:rPr lang="fr-CH" altLang="fr-FR" dirty="0" err="1"/>
              <a:t>text</a:t>
            </a:r>
            <a:r>
              <a:rPr lang="fr-CH" altLang="fr-FR" dirty="0"/>
              <a:t> </a:t>
            </a:r>
            <a:r>
              <a:rPr lang="fr-CH" altLang="fr-FR" dirty="0" err="1"/>
              <a:t>fifth</a:t>
            </a:r>
            <a:r>
              <a:rPr lang="fr-CH" altLang="fr-FR" dirty="0"/>
              <a:t> </a:t>
            </a:r>
            <a:r>
              <a:rPr lang="fr-CH" altLang="fr-FR" dirty="0" err="1"/>
              <a:t>level</a:t>
            </a:r>
            <a:endParaRPr lang="en-US" altLang="fr-FR" dirty="0"/>
          </a:p>
        </p:txBody>
      </p:sp>
      <p:sp>
        <p:nvSpPr>
          <p:cNvPr id="1031" name="Espace réservé du titre 8"/>
          <p:cNvSpPr>
            <a:spLocks noGrp="1"/>
          </p:cNvSpPr>
          <p:nvPr>
            <p:ph type="title"/>
          </p:nvPr>
        </p:nvSpPr>
        <p:spPr bwMode="auto">
          <a:xfrm>
            <a:off x="457200" y="233363"/>
            <a:ext cx="8226425" cy="81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5720" tIns="45720" rIns="45720" bIns="45720" numCol="1" anchor="ctr" anchorCtr="0" compatLnSpc="1">
            <a:prstTxWarp prst="textNoShape">
              <a:avLst/>
            </a:prstTxWarp>
          </a:bodyPr>
          <a:lstStyle/>
          <a:p>
            <a:pPr lvl="0"/>
            <a:r>
              <a:rPr lang="en-GB" altLang="fr-FR"/>
              <a:t>Slide Title</a:t>
            </a:r>
          </a:p>
        </p:txBody>
      </p:sp>
      <p:cxnSp>
        <p:nvCxnSpPr>
          <p:cNvPr id="8" name="Straight Connector 7"/>
          <p:cNvCxnSpPr/>
          <p:nvPr/>
        </p:nvCxnSpPr>
        <p:spPr>
          <a:xfrm>
            <a:off x="457200" y="6286500"/>
            <a:ext cx="8226425"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4418" r:id="rId1"/>
    <p:sldLayoutId id="2147484419" r:id="rId2"/>
    <p:sldLayoutId id="2147484420" r:id="rId3"/>
    <p:sldLayoutId id="2147484421" r:id="rId4"/>
    <p:sldLayoutId id="2147484422" r:id="rId5"/>
    <p:sldLayoutId id="2147484423" r:id="rId6"/>
    <p:sldLayoutId id="2147484417" r:id="rId7"/>
    <p:sldLayoutId id="2147484424" r:id="rId8"/>
    <p:sldLayoutId id="2147484425" r:id="rId9"/>
  </p:sldLayoutIdLst>
  <p:hf hdr="0"/>
  <p:txStyles>
    <p:titleStyle>
      <a:lvl1pPr algn="l" rtl="0" eaLnBrk="0" fontAlgn="base" hangingPunct="0">
        <a:spcBef>
          <a:spcPct val="0"/>
        </a:spcBef>
        <a:spcAft>
          <a:spcPct val="0"/>
        </a:spcAft>
        <a:defRPr sz="3600" b="1" kern="1200">
          <a:solidFill>
            <a:srgbClr val="0C377B"/>
          </a:solidFill>
          <a:latin typeface="+mj-lt"/>
          <a:ea typeface="Ubuntu Light"/>
          <a:cs typeface="Ubuntu Light"/>
        </a:defRPr>
      </a:lvl1pPr>
      <a:lvl2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2pPr>
      <a:lvl3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3pPr>
      <a:lvl4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4pPr>
      <a:lvl5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5pPr>
      <a:lvl6pPr marL="457200" algn="l" rtl="0" fontAlgn="base">
        <a:spcBef>
          <a:spcPct val="0"/>
        </a:spcBef>
        <a:spcAft>
          <a:spcPct val="0"/>
        </a:spcAft>
        <a:defRPr sz="3600" b="1">
          <a:solidFill>
            <a:srgbClr val="0C377B"/>
          </a:solidFill>
          <a:latin typeface="Corbel" panose="020B0503020204020204" pitchFamily="34" charset="0"/>
          <a:ea typeface="Ubuntu Light"/>
          <a:cs typeface="Ubuntu Light"/>
        </a:defRPr>
      </a:lvl6pPr>
      <a:lvl7pPr marL="914400" algn="l" rtl="0" fontAlgn="base">
        <a:spcBef>
          <a:spcPct val="0"/>
        </a:spcBef>
        <a:spcAft>
          <a:spcPct val="0"/>
        </a:spcAft>
        <a:defRPr sz="3600" b="1">
          <a:solidFill>
            <a:srgbClr val="0C377B"/>
          </a:solidFill>
          <a:latin typeface="Corbel" panose="020B0503020204020204" pitchFamily="34" charset="0"/>
          <a:ea typeface="Ubuntu Light"/>
          <a:cs typeface="Ubuntu Light"/>
        </a:defRPr>
      </a:lvl7pPr>
      <a:lvl8pPr marL="1371600" algn="l" rtl="0" fontAlgn="base">
        <a:spcBef>
          <a:spcPct val="0"/>
        </a:spcBef>
        <a:spcAft>
          <a:spcPct val="0"/>
        </a:spcAft>
        <a:defRPr sz="3600" b="1">
          <a:solidFill>
            <a:srgbClr val="0C377B"/>
          </a:solidFill>
          <a:latin typeface="Corbel" panose="020B0503020204020204" pitchFamily="34" charset="0"/>
          <a:ea typeface="Ubuntu Light"/>
          <a:cs typeface="Ubuntu Light"/>
        </a:defRPr>
      </a:lvl8pPr>
      <a:lvl9pPr marL="1828800" algn="l" rtl="0" fontAlgn="base">
        <a:spcBef>
          <a:spcPct val="0"/>
        </a:spcBef>
        <a:spcAft>
          <a:spcPct val="0"/>
        </a:spcAft>
        <a:defRPr sz="3600" b="1">
          <a:solidFill>
            <a:srgbClr val="0C377B"/>
          </a:solidFill>
          <a:latin typeface="Corbel" panose="020B0503020204020204" pitchFamily="34" charset="0"/>
          <a:ea typeface="Ubuntu Light"/>
          <a:cs typeface="Ubuntu Light"/>
        </a:defRPr>
      </a:lvl9pPr>
    </p:titleStyle>
    <p:bodyStyle>
      <a:lvl1pPr marL="168275" indent="-168275" algn="l" rtl="0" eaLnBrk="0" fontAlgn="base" hangingPunct="0">
        <a:spcBef>
          <a:spcPts val="675"/>
        </a:spcBef>
        <a:spcAft>
          <a:spcPct val="0"/>
        </a:spcAft>
        <a:buClr>
          <a:schemeClr val="accent1"/>
        </a:buClr>
        <a:buSzPct val="100000"/>
        <a:buFont typeface="Arial" panose="020B0604020202020204" pitchFamily="34" charset="0"/>
        <a:buChar char="•"/>
        <a:defRPr sz="2200" kern="1200">
          <a:solidFill>
            <a:srgbClr val="0C377B"/>
          </a:solidFill>
          <a:latin typeface="+mn-lt"/>
          <a:ea typeface="Ubuntu Light"/>
          <a:cs typeface="Ubuntu Light"/>
        </a:defRPr>
      </a:lvl1pPr>
      <a:lvl2pPr marL="344488" indent="-171450" algn="l" rtl="0" eaLnBrk="0" fontAlgn="base" hangingPunct="0">
        <a:spcBef>
          <a:spcPts val="675"/>
        </a:spcBef>
        <a:spcAft>
          <a:spcPct val="0"/>
        </a:spcAft>
        <a:buClr>
          <a:schemeClr val="bg2"/>
        </a:buClr>
        <a:buSzPct val="100000"/>
        <a:buFont typeface="Arial" panose="020B0604020202020204" pitchFamily="34" charset="0"/>
        <a:buChar char="•"/>
        <a:defRPr sz="2100" kern="1200">
          <a:solidFill>
            <a:srgbClr val="0C377B"/>
          </a:solidFill>
          <a:latin typeface="+mn-lt"/>
          <a:ea typeface="Ubuntu Light"/>
          <a:cs typeface="Ubuntu Light"/>
        </a:defRPr>
      </a:lvl2pPr>
      <a:lvl3pPr marL="514350" indent="-168275" algn="l" rtl="0" eaLnBrk="0" fontAlgn="base" hangingPunct="0">
        <a:spcBef>
          <a:spcPts val="675"/>
        </a:spcBef>
        <a:spcAft>
          <a:spcPct val="0"/>
        </a:spcAft>
        <a:buClr>
          <a:schemeClr val="accent2"/>
        </a:buClr>
        <a:buSzPct val="100000"/>
        <a:buFont typeface="Arial" panose="020B0604020202020204" pitchFamily="34" charset="0"/>
        <a:buChar char="•"/>
        <a:defRPr kern="1200">
          <a:solidFill>
            <a:srgbClr val="0C377B"/>
          </a:solidFill>
          <a:latin typeface="+mn-lt"/>
          <a:ea typeface="Ubuntu Light"/>
          <a:cs typeface="Ubuntu Light"/>
        </a:defRPr>
      </a:lvl3pPr>
      <a:lvl4pPr marL="681038" indent="-166688" algn="l" rtl="0" eaLnBrk="0" fontAlgn="base" hangingPunct="0">
        <a:spcBef>
          <a:spcPts val="675"/>
        </a:spcBef>
        <a:spcAft>
          <a:spcPct val="0"/>
        </a:spcAft>
        <a:buClr>
          <a:srgbClr val="4F9A06"/>
        </a:buClr>
        <a:buSzPct val="100000"/>
        <a:buFont typeface="Arial" panose="020B0604020202020204" pitchFamily="34" charset="0"/>
        <a:buChar char="•"/>
        <a:defRPr kern="1200">
          <a:solidFill>
            <a:srgbClr val="0C377B"/>
          </a:solidFill>
          <a:latin typeface="+mn-lt"/>
          <a:ea typeface="Ubuntu Light"/>
          <a:cs typeface="Ubuntu Light"/>
        </a:defRPr>
      </a:lvl4pPr>
      <a:lvl5pPr marL="858838" indent="-176213" algn="l" rtl="0" eaLnBrk="0" fontAlgn="base" hangingPunct="0">
        <a:spcBef>
          <a:spcPts val="675"/>
        </a:spcBef>
        <a:spcAft>
          <a:spcPct val="0"/>
        </a:spcAft>
        <a:buClr>
          <a:srgbClr val="5197CC"/>
        </a:buClr>
        <a:buSzPct val="100000"/>
        <a:buFont typeface="Arial" panose="020B0604020202020204" pitchFamily="34" charset="0"/>
        <a:buChar char="•"/>
        <a:defRPr kern="1200">
          <a:solidFill>
            <a:srgbClr val="0C377B"/>
          </a:solidFill>
          <a:latin typeface="+mn-lt"/>
          <a:ea typeface="Ubuntu Light"/>
          <a:cs typeface="Ubuntu Light"/>
        </a:defRPr>
      </a:lvl5pPr>
      <a:lvl6pPr marL="1275588" indent="-137160" algn="l" rtl="0" eaLnBrk="1" latinLnBrk="0" hangingPunct="1">
        <a:spcBef>
          <a:spcPct val="20000"/>
        </a:spcBef>
        <a:buClr>
          <a:schemeClr val="accent5"/>
        </a:buClr>
        <a:buFont typeface="Arial"/>
        <a:buChar char="-"/>
        <a:defRPr kumimoji="0" sz="1500" kern="1200" baseline="0">
          <a:solidFill>
            <a:schemeClr val="tx1"/>
          </a:solidFill>
          <a:latin typeface="+mn-lt"/>
          <a:ea typeface="+mn-ea"/>
          <a:cs typeface="+mn-cs"/>
        </a:defRPr>
      </a:lvl6pPr>
      <a:lvl7pPr marL="1440180" indent="-137160" algn="l" rtl="0" eaLnBrk="1" latinLnBrk="0" hangingPunct="1">
        <a:spcBef>
          <a:spcPct val="20000"/>
        </a:spcBef>
        <a:buClr>
          <a:schemeClr val="accent6"/>
        </a:buClr>
        <a:buSzPct val="100000"/>
        <a:buFont typeface="Arial"/>
        <a:buChar char="•"/>
        <a:defRPr kumimoji="0" sz="1350" kern="1200" baseline="0">
          <a:solidFill>
            <a:schemeClr val="tx1"/>
          </a:solidFill>
          <a:latin typeface="+mn-lt"/>
          <a:ea typeface="+mn-ea"/>
          <a:cs typeface="+mn-cs"/>
        </a:defRPr>
      </a:lvl7pPr>
      <a:lvl8pPr marL="1604772"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8pPr>
      <a:lvl9pPr marL="1748790" indent="-137160" algn="l" rtl="0" eaLnBrk="1" latinLnBrk="0" hangingPunct="1">
        <a:spcBef>
          <a:spcPct val="20000"/>
        </a:spcBef>
        <a:buClr>
          <a:schemeClr val="accent6"/>
        </a:buClr>
        <a:buFont typeface="Arial"/>
        <a:buChar char="•"/>
        <a:defRPr kumimoji="0" sz="12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ts.cern.ch/jira/secure/RapidBoard.jspa?rapidView=7550&amp;view=detail&amp;selectedIssue=EADOC-29&amp;quickFilter=12589"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8" Type="http://schemas.openxmlformats.org/officeDocument/2006/relationships/hyperlink" Target="https://edms.cern.ch/document/3189466" TargetMode="External"/><Relationship Id="rId13" Type="http://schemas.openxmlformats.org/officeDocument/2006/relationships/hyperlink" Target="https://edms.cern.ch/document/3175025" TargetMode="External"/><Relationship Id="rId3" Type="http://schemas.openxmlformats.org/officeDocument/2006/relationships/hyperlink" Target="https://edms.cern.ch/document/2742855" TargetMode="External"/><Relationship Id="rId7" Type="http://schemas.openxmlformats.org/officeDocument/2006/relationships/hyperlink" Target="https://edms.cern.ch/document/3049242" TargetMode="External"/><Relationship Id="rId12" Type="http://schemas.openxmlformats.org/officeDocument/2006/relationships/hyperlink" Target="https://edms.cern.ch/document/3138858" TargetMode="External"/><Relationship Id="rId2" Type="http://schemas.openxmlformats.org/officeDocument/2006/relationships/hyperlink" Target="https://edms.cern.ch/document/3165982" TargetMode="External"/><Relationship Id="rId1" Type="http://schemas.openxmlformats.org/officeDocument/2006/relationships/slideLayout" Target="../slideLayouts/slideLayout6.xml"/><Relationship Id="rId6" Type="http://schemas.openxmlformats.org/officeDocument/2006/relationships/hyperlink" Target="https://edms.cern.ch/document/2780156" TargetMode="External"/><Relationship Id="rId11" Type="http://schemas.openxmlformats.org/officeDocument/2006/relationships/hyperlink" Target="https://edms.cern.ch/document/3128634" TargetMode="External"/><Relationship Id="rId5" Type="http://schemas.openxmlformats.org/officeDocument/2006/relationships/hyperlink" Target="https://edms.cern.ch/document/2488128" TargetMode="External"/><Relationship Id="rId10" Type="http://schemas.openxmlformats.org/officeDocument/2006/relationships/hyperlink" Target="https://edms.cern.ch/document/3178861" TargetMode="External"/><Relationship Id="rId4" Type="http://schemas.openxmlformats.org/officeDocument/2006/relationships/hyperlink" Target="https://edms.cern.ch/document/2798515" TargetMode="External"/><Relationship Id="rId9" Type="http://schemas.openxmlformats.org/officeDocument/2006/relationships/hyperlink" Target="https://edms.cern.ch/document/3065546" TargetMode="External"/></Relationships>
</file>

<file path=ppt/slides/_rels/slide3.xml.rels><?xml version="1.0" encoding="UTF-8" standalone="yes"?>
<Relationships xmlns="http://schemas.openxmlformats.org/package/2006/relationships"><Relationship Id="rId3" Type="http://schemas.openxmlformats.org/officeDocument/2006/relationships/hyperlink" Target="https://edms.cern.ch/document/3170222" TargetMode="External"/><Relationship Id="rId2" Type="http://schemas.openxmlformats.org/officeDocument/2006/relationships/hyperlink" Target="https://edms.cern.ch/document/3191727" TargetMode="Externa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hyperlink" Target="https://edms.cern.ch/document/3167561" TargetMode="External"/><Relationship Id="rId7" Type="http://schemas.openxmlformats.org/officeDocument/2006/relationships/hyperlink" Target="https://edms.cern.ch/document/3197663" TargetMode="External"/><Relationship Id="rId2" Type="http://schemas.openxmlformats.org/officeDocument/2006/relationships/hyperlink" Target="https://edms.cern.ch/document/3174332" TargetMode="External"/><Relationship Id="rId1" Type="http://schemas.openxmlformats.org/officeDocument/2006/relationships/slideLayout" Target="../slideLayouts/slideLayout6.xml"/><Relationship Id="rId6" Type="http://schemas.openxmlformats.org/officeDocument/2006/relationships/hyperlink" Target="https://edms.cern.ch/document/3121860" TargetMode="External"/><Relationship Id="rId5" Type="http://schemas.openxmlformats.org/officeDocument/2006/relationships/hyperlink" Target="https://edms.cern.ch/document/3178530" TargetMode="External"/><Relationship Id="rId4" Type="http://schemas.openxmlformats.org/officeDocument/2006/relationships/hyperlink" Target="https://edms.cern.ch/document/3173295"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edms.cern.ch/document/3151414" TargetMode="External"/><Relationship Id="rId2" Type="http://schemas.openxmlformats.org/officeDocument/2006/relationships/hyperlink" Target="https://edms.cern.ch/document/3171836" TargetMode="External"/><Relationship Id="rId1" Type="http://schemas.openxmlformats.org/officeDocument/2006/relationships/slideLayout" Target="../slideLayouts/slideLayout6.xml"/><Relationship Id="rId5" Type="http://schemas.openxmlformats.org/officeDocument/2006/relationships/hyperlink" Target="https://edms.cern.ch/document/3129053" TargetMode="External"/><Relationship Id="rId4" Type="http://schemas.openxmlformats.org/officeDocument/2006/relationships/hyperlink" Target="https://edms.cern.ch/document/3189528"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383161" y="1806315"/>
            <a:ext cx="8266113" cy="703828"/>
          </a:xfrm>
        </p:spPr>
        <p:txBody>
          <a:bodyPr/>
          <a:lstStyle/>
          <a:p>
            <a:pPr eaLnBrk="1" hangingPunct="1">
              <a:spcBef>
                <a:spcPct val="0"/>
              </a:spcBef>
            </a:pPr>
            <a:r>
              <a:rPr lang="en-GB" altLang="en-US" dirty="0">
                <a:ln>
                  <a:noFill/>
                </a:ln>
                <a:ea typeface="MS PGothic" panose="020B0600070205080204" pitchFamily="34" charset="-128"/>
              </a:rPr>
              <a:t>ECR/Documents for Information and Approval</a:t>
            </a:r>
          </a:p>
        </p:txBody>
      </p:sp>
      <p:sp>
        <p:nvSpPr>
          <p:cNvPr id="11267" name="Text Placeholder 2"/>
          <p:cNvSpPr>
            <a:spLocks noGrp="1"/>
          </p:cNvSpPr>
          <p:nvPr>
            <p:ph type="body" idx="1"/>
          </p:nvPr>
        </p:nvSpPr>
        <p:spPr>
          <a:xfrm>
            <a:off x="383162" y="2875250"/>
            <a:ext cx="8266113" cy="569912"/>
          </a:xfrm>
        </p:spPr>
        <p:txBody>
          <a:bodyPr/>
          <a:lstStyle/>
          <a:p>
            <a:pPr eaLnBrk="1" hangingPunct="1">
              <a:spcBef>
                <a:spcPct val="0"/>
              </a:spcBef>
            </a:pPr>
            <a:r>
              <a:rPr lang="en-US" altLang="en-US" dirty="0">
                <a:solidFill>
                  <a:srgbClr val="5197CC"/>
                </a:solidFill>
              </a:rPr>
              <a:t>Giulia Romagnoli and Natalya Kahn for BE-EA, 2024-11-26</a:t>
            </a:r>
          </a:p>
          <a:p>
            <a:pPr eaLnBrk="1" hangingPunct="1">
              <a:spcBef>
                <a:spcPct val="0"/>
              </a:spcBef>
            </a:pPr>
            <a:endParaRPr lang="en-US" altLang="en-US" dirty="0">
              <a:solidFill>
                <a:srgbClr val="5197CC"/>
              </a:solidFill>
            </a:endParaRPr>
          </a:p>
          <a:p>
            <a:pPr eaLnBrk="1" hangingPunct="1">
              <a:spcBef>
                <a:spcPct val="0"/>
              </a:spcBef>
            </a:pPr>
            <a:r>
              <a:rPr lang="en-US" dirty="0">
                <a:hlinkClick r:id="rId3"/>
              </a:rPr>
              <a:t>EA Documents - Agile Board - CERN Central Jira</a:t>
            </a:r>
            <a:r>
              <a:rPr lang="en-US" dirty="0"/>
              <a:t> </a:t>
            </a:r>
            <a:endParaRPr lang="en-US" altLang="en-US" dirty="0">
              <a:solidFill>
                <a:srgbClr val="5197CC"/>
              </a:solidFill>
            </a:endParaRPr>
          </a:p>
        </p:txBody>
      </p:sp>
      <p:pic>
        <p:nvPicPr>
          <p:cNvPr id="11268" name="Picture 3"/>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396163" y="5478463"/>
            <a:ext cx="11557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10</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SPSX-J-EC-0007</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New Buffer Zone in BA81</a:t>
            </a:r>
          </a:p>
        </p:txBody>
      </p:sp>
      <p:sp>
        <p:nvSpPr>
          <p:cNvPr id="6" name="TextBox 5">
            <a:extLst>
              <a:ext uri="{FF2B5EF4-FFF2-40B4-BE49-F238E27FC236}">
                <a16:creationId xmlns:a16="http://schemas.microsoft.com/office/drawing/2014/main" id="{1BDE5991-2703-DB4E-D9B5-12431E8E642E}"/>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Iliasse Derrag</a:t>
            </a:r>
            <a:endParaRPr lang="en-GB" sz="900" i="1" dirty="0"/>
          </a:p>
        </p:txBody>
      </p:sp>
      <p:sp>
        <p:nvSpPr>
          <p:cNvPr id="5" name="Date Placeholder 2">
            <a:extLst>
              <a:ext uri="{FF2B5EF4-FFF2-40B4-BE49-F238E27FC236}">
                <a16:creationId xmlns:a16="http://schemas.microsoft.com/office/drawing/2014/main" id="{291689D7-EDD0-D0B2-BB0C-912A12B358B6}"/>
              </a:ext>
            </a:extLst>
          </p:cNvPr>
          <p:cNvSpPr>
            <a:spLocks noGrp="1"/>
          </p:cNvSpPr>
          <p:nvPr>
            <p:ph type="dt" sz="half" idx="10"/>
          </p:nvPr>
        </p:nvSpPr>
        <p:spPr>
          <a:xfrm>
            <a:off x="2295525" y="6356350"/>
            <a:ext cx="1371600" cy="365125"/>
          </a:xfrm>
        </p:spPr>
        <p:txBody>
          <a:bodyPr/>
          <a:lstStyle/>
          <a:p>
            <a:pPr>
              <a:defRPr/>
            </a:pPr>
            <a:r>
              <a:rPr lang="fr-FR" dirty="0"/>
              <a:t>26-11-2024</a:t>
            </a:r>
            <a:endParaRPr lang="en-US" dirty="0"/>
          </a:p>
        </p:txBody>
      </p:sp>
      <p:sp>
        <p:nvSpPr>
          <p:cNvPr id="7" name="Footer Placeholder 3">
            <a:extLst>
              <a:ext uri="{FF2B5EF4-FFF2-40B4-BE49-F238E27FC236}">
                <a16:creationId xmlns:a16="http://schemas.microsoft.com/office/drawing/2014/main" id="{DA28126D-0F93-B890-9196-A1517575744E}"/>
              </a:ext>
            </a:extLst>
          </p:cNvPr>
          <p:cNvSpPr>
            <a:spLocks noGrp="1"/>
          </p:cNvSpPr>
          <p:nvPr>
            <p:ph type="ftr" sz="quarter" idx="11"/>
          </p:nvPr>
        </p:nvSpPr>
        <p:spPr>
          <a:xfrm>
            <a:off x="3667125" y="6356350"/>
            <a:ext cx="4289425" cy="365125"/>
          </a:xfrm>
        </p:spPr>
        <p:txBody>
          <a:bodyPr/>
          <a:lstStyle/>
          <a:p>
            <a:pPr>
              <a:defRPr/>
            </a:pPr>
            <a:r>
              <a:rPr lang="en-US" dirty="0"/>
              <a:t>178th EATM Meeting</a:t>
            </a:r>
          </a:p>
        </p:txBody>
      </p:sp>
      <p:sp>
        <p:nvSpPr>
          <p:cNvPr id="11" name="TextBox 10">
            <a:extLst>
              <a:ext uri="{FF2B5EF4-FFF2-40B4-BE49-F238E27FC236}">
                <a16:creationId xmlns:a16="http://schemas.microsoft.com/office/drawing/2014/main" id="{917C5097-8D66-1EC3-173A-98D86A8E17F4}"/>
              </a:ext>
            </a:extLst>
          </p:cNvPr>
          <p:cNvSpPr txBox="1"/>
          <p:nvPr/>
        </p:nvSpPr>
        <p:spPr>
          <a:xfrm>
            <a:off x="356068" y="1803912"/>
            <a:ext cx="4465314" cy="4339650"/>
          </a:xfrm>
          <a:prstGeom prst="rect">
            <a:avLst/>
          </a:prstGeom>
          <a:noFill/>
        </p:spPr>
        <p:txBody>
          <a:bodyPr wrap="square">
            <a:spAutoFit/>
          </a:bodyPr>
          <a:lstStyle/>
          <a:p>
            <a:r>
              <a:rPr lang="en-GB" sz="1200" dirty="0"/>
              <a:t>Some modifications will be necessary:</a:t>
            </a:r>
          </a:p>
          <a:p>
            <a:pPr marL="171450" indent="-171450">
              <a:buFont typeface="Arial" panose="020B0604020202020204" pitchFamily="34" charset="0"/>
              <a:buChar char="•"/>
            </a:pPr>
            <a:r>
              <a:rPr lang="en-GB" sz="1200" dirty="0"/>
              <a:t>Pivoting of dosimeter/display panel to be flush with the PAD/MAD.</a:t>
            </a:r>
          </a:p>
          <a:p>
            <a:pPr marL="171450" indent="-171450">
              <a:buFont typeface="Arial" panose="020B0604020202020204" pitchFamily="34" charset="0"/>
              <a:buChar char="•"/>
            </a:pPr>
            <a:r>
              <a:rPr lang="en-GB" sz="1200" dirty="0"/>
              <a:t>Addition of a Dosimeter Access controlled door at the edge of the PAD/MAD.</a:t>
            </a:r>
          </a:p>
          <a:p>
            <a:pPr marL="171450" indent="-171450">
              <a:buFont typeface="Arial" panose="020B0604020202020204" pitchFamily="34" charset="0"/>
              <a:buChar char="•"/>
            </a:pPr>
            <a:r>
              <a:rPr lang="en-GB" sz="1200" dirty="0"/>
              <a:t>Installation of new fences to delimitate the area while leaving enough space at the PAD/MAD’s exit. </a:t>
            </a:r>
          </a:p>
          <a:p>
            <a:pPr marL="171450" indent="-171450">
              <a:buFont typeface="Arial" panose="020B0604020202020204" pitchFamily="34" charset="0"/>
              <a:buChar char="•"/>
            </a:pPr>
            <a:r>
              <a:rPr lang="en-GB" sz="1200" dirty="0"/>
              <a:t>Installation of a TREC PC connected to the network. </a:t>
            </a:r>
          </a:p>
          <a:p>
            <a:pPr marL="171450" indent="-171450">
              <a:buFont typeface="Arial" panose="020B0604020202020204" pitchFamily="34" charset="0"/>
              <a:buChar char="•"/>
            </a:pPr>
            <a:r>
              <a:rPr lang="en-GB" sz="1200" dirty="0"/>
              <a:t>Installation of a Gamma probe used for actively detecting radiation in the area. </a:t>
            </a:r>
          </a:p>
          <a:p>
            <a:pPr marL="171450" indent="-171450">
              <a:buFont typeface="Arial" panose="020B0604020202020204" pitchFamily="34" charset="0"/>
              <a:buChar char="•"/>
            </a:pPr>
            <a:r>
              <a:rPr lang="en-GB" sz="1200" dirty="0"/>
              <a:t>Placement of racks to be used as temporary storage within the buffer zone. </a:t>
            </a:r>
          </a:p>
          <a:p>
            <a:pPr marL="171450" indent="-171450">
              <a:buFont typeface="Arial" panose="020B0604020202020204" pitchFamily="34" charset="0"/>
              <a:buChar char="•"/>
            </a:pPr>
            <a:endParaRPr lang="en-GB" sz="1200" dirty="0"/>
          </a:p>
          <a:p>
            <a:r>
              <a:rPr lang="en-GB" sz="1200" dirty="0"/>
              <a:t>The work will involve the following groups:</a:t>
            </a:r>
          </a:p>
          <a:p>
            <a:pPr marL="171450" indent="-171450">
              <a:buFont typeface="Arial" panose="020B0604020202020204" pitchFamily="34" charset="0"/>
              <a:buChar char="•"/>
            </a:pPr>
            <a:r>
              <a:rPr lang="en-GB" sz="1200" dirty="0"/>
              <a:t>EN-EL for electrical cable pulling to power the TREC PC, as well as extension of cables for the pivoted dosimeter panel.</a:t>
            </a:r>
          </a:p>
          <a:p>
            <a:pPr marL="171450" indent="-171450">
              <a:buFont typeface="Arial" panose="020B0604020202020204" pitchFamily="34" charset="0"/>
              <a:buChar char="•"/>
            </a:pPr>
            <a:r>
              <a:rPr lang="en-GB" sz="1200" dirty="0"/>
              <a:t>IT-CS for the ethernet-wired connection of the TREC PC, as well as the extension of ethernet cables for the pivoted dosimeter panel. </a:t>
            </a:r>
          </a:p>
          <a:p>
            <a:pPr marL="171450" indent="-171450">
              <a:buFont typeface="Arial" panose="020B0604020202020204" pitchFamily="34" charset="0"/>
              <a:buChar char="•"/>
            </a:pPr>
            <a:r>
              <a:rPr lang="en-GB" sz="1200" dirty="0"/>
              <a:t>EN-ACE for the creation and installation of the new fences and door. </a:t>
            </a:r>
          </a:p>
          <a:p>
            <a:pPr marL="171450" indent="-171450">
              <a:buFont typeface="Arial" panose="020B0604020202020204" pitchFamily="34" charset="0"/>
              <a:buChar char="•"/>
            </a:pPr>
            <a:r>
              <a:rPr lang="en-GB" sz="1200" dirty="0"/>
              <a:t>EN-AA for the installation of the Dosimeter Key Access and related cable pulling. </a:t>
            </a:r>
          </a:p>
        </p:txBody>
      </p:sp>
      <p:pic>
        <p:nvPicPr>
          <p:cNvPr id="14" name="Picture 13">
            <a:extLst>
              <a:ext uri="{FF2B5EF4-FFF2-40B4-BE49-F238E27FC236}">
                <a16:creationId xmlns:a16="http://schemas.microsoft.com/office/drawing/2014/main" id="{16A96C05-A8C5-A476-9FD1-854F2D09406B}"/>
              </a:ext>
            </a:extLst>
          </p:cNvPr>
          <p:cNvPicPr>
            <a:picLocks noChangeAspect="1"/>
          </p:cNvPicPr>
          <p:nvPr/>
        </p:nvPicPr>
        <p:blipFill>
          <a:blip r:embed="rId3"/>
          <a:stretch>
            <a:fillRect/>
          </a:stretch>
        </p:blipFill>
        <p:spPr>
          <a:xfrm>
            <a:off x="5380603" y="1073606"/>
            <a:ext cx="3649154" cy="5084639"/>
          </a:xfrm>
          <a:prstGeom prst="rect">
            <a:avLst/>
          </a:prstGeom>
        </p:spPr>
      </p:pic>
    </p:spTree>
    <p:extLst>
      <p:ext uri="{BB962C8B-B14F-4D97-AF65-F5344CB8AC3E}">
        <p14:creationId xmlns:p14="http://schemas.microsoft.com/office/powerpoint/2010/main" val="36791916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11</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8" name="TextBox 7">
            <a:extLst>
              <a:ext uri="{FF2B5EF4-FFF2-40B4-BE49-F238E27FC236}">
                <a16:creationId xmlns:a16="http://schemas.microsoft.com/office/drawing/2014/main" id="{A8848A4F-36DD-DDE1-B698-4FFB9CE384A4}"/>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6" name="Date Placeholder 2">
            <a:extLst>
              <a:ext uri="{FF2B5EF4-FFF2-40B4-BE49-F238E27FC236}">
                <a16:creationId xmlns:a16="http://schemas.microsoft.com/office/drawing/2014/main" id="{0757079F-09C7-6D2E-1AE9-EF2C4D5AB8DA}"/>
              </a:ext>
            </a:extLst>
          </p:cNvPr>
          <p:cNvSpPr>
            <a:spLocks noGrp="1"/>
          </p:cNvSpPr>
          <p:nvPr>
            <p:ph type="dt" sz="half" idx="10"/>
          </p:nvPr>
        </p:nvSpPr>
        <p:spPr>
          <a:xfrm>
            <a:off x="2295525" y="6356350"/>
            <a:ext cx="1371600" cy="365125"/>
          </a:xfrm>
        </p:spPr>
        <p:txBody>
          <a:bodyPr/>
          <a:lstStyle/>
          <a:p>
            <a:pPr>
              <a:defRPr/>
            </a:pPr>
            <a:r>
              <a:rPr lang="fr-FR" dirty="0"/>
              <a:t>26-11-2024</a:t>
            </a:r>
            <a:endParaRPr lang="en-US" dirty="0"/>
          </a:p>
        </p:txBody>
      </p:sp>
      <p:sp>
        <p:nvSpPr>
          <p:cNvPr id="9" name="Footer Placeholder 3">
            <a:extLst>
              <a:ext uri="{FF2B5EF4-FFF2-40B4-BE49-F238E27FC236}">
                <a16:creationId xmlns:a16="http://schemas.microsoft.com/office/drawing/2014/main" id="{B967B453-200F-5621-0F70-6C87D6354F9B}"/>
              </a:ext>
            </a:extLst>
          </p:cNvPr>
          <p:cNvSpPr>
            <a:spLocks noGrp="1"/>
          </p:cNvSpPr>
          <p:nvPr>
            <p:ph type="ftr" sz="quarter" idx="11"/>
          </p:nvPr>
        </p:nvSpPr>
        <p:spPr>
          <a:xfrm>
            <a:off x="3667125" y="6356350"/>
            <a:ext cx="4289425" cy="365125"/>
          </a:xfrm>
        </p:spPr>
        <p:txBody>
          <a:bodyPr/>
          <a:lstStyle/>
          <a:p>
            <a:pPr>
              <a:defRPr/>
            </a:pPr>
            <a:r>
              <a:rPr lang="en-US" dirty="0"/>
              <a:t>178th EATM Meeting</a:t>
            </a:r>
          </a:p>
        </p:txBody>
      </p:sp>
      <p:sp>
        <p:nvSpPr>
          <p:cNvPr id="7" name="TextBox 6">
            <a:extLst>
              <a:ext uri="{FF2B5EF4-FFF2-40B4-BE49-F238E27FC236}">
                <a16:creationId xmlns:a16="http://schemas.microsoft.com/office/drawing/2014/main" id="{03AE69E7-3B4D-D30C-963B-C6C24B7776B4}"/>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SPSX-J-EC-0007</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10" name="TextBox 9">
            <a:extLst>
              <a:ext uri="{FF2B5EF4-FFF2-40B4-BE49-F238E27FC236}">
                <a16:creationId xmlns:a16="http://schemas.microsoft.com/office/drawing/2014/main" id="{38125BCB-7184-4681-4957-0E41E64E59B3}"/>
              </a:ext>
            </a:extLst>
          </p:cNvPr>
          <p:cNvSpPr txBox="1"/>
          <p:nvPr/>
        </p:nvSpPr>
        <p:spPr>
          <a:xfrm>
            <a:off x="2295525" y="916881"/>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New Buffer Zone in BA81</a:t>
            </a:r>
          </a:p>
        </p:txBody>
      </p:sp>
      <p:sp>
        <p:nvSpPr>
          <p:cNvPr id="11" name="TextBox 10">
            <a:extLst>
              <a:ext uri="{FF2B5EF4-FFF2-40B4-BE49-F238E27FC236}">
                <a16:creationId xmlns:a16="http://schemas.microsoft.com/office/drawing/2014/main" id="{B4C90103-7DB1-9355-71D8-0B706D003A9A}"/>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Iliasse Derrag</a:t>
            </a:r>
            <a:endParaRPr lang="en-GB" sz="900" i="1" dirty="0"/>
          </a:p>
        </p:txBody>
      </p:sp>
      <p:pic>
        <p:nvPicPr>
          <p:cNvPr id="14" name="Picture 13">
            <a:extLst>
              <a:ext uri="{FF2B5EF4-FFF2-40B4-BE49-F238E27FC236}">
                <a16:creationId xmlns:a16="http://schemas.microsoft.com/office/drawing/2014/main" id="{1B723ADE-29BC-BC4F-0560-724177BA0BE8}"/>
              </a:ext>
            </a:extLst>
          </p:cNvPr>
          <p:cNvPicPr>
            <a:picLocks noChangeAspect="1"/>
          </p:cNvPicPr>
          <p:nvPr/>
        </p:nvPicPr>
        <p:blipFill>
          <a:blip r:embed="rId3"/>
          <a:stretch>
            <a:fillRect/>
          </a:stretch>
        </p:blipFill>
        <p:spPr>
          <a:xfrm>
            <a:off x="1738969" y="1456300"/>
            <a:ext cx="6217581" cy="4359765"/>
          </a:xfrm>
          <a:prstGeom prst="rect">
            <a:avLst/>
          </a:prstGeom>
        </p:spPr>
      </p:pic>
    </p:spTree>
    <p:extLst>
      <p:ext uri="{BB962C8B-B14F-4D97-AF65-F5344CB8AC3E}">
        <p14:creationId xmlns:p14="http://schemas.microsoft.com/office/powerpoint/2010/main" val="18312858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12</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ARR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SPSX-B-ARR-0002</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369332"/>
          </a:xfrm>
          <a:prstGeom prst="rect">
            <a:avLst/>
          </a:prstGeom>
          <a:noFill/>
        </p:spPr>
        <p:txBody>
          <a:bodyPr wrap="square" rtlCol="0">
            <a:spAutoFit/>
          </a:bodyPr>
          <a:lstStyle/>
          <a:p>
            <a:pPr marL="0" algn="l" rtl="0" eaLnBrk="1" fontAlgn="t" latinLnBrk="0" hangingPunct="1"/>
            <a:r>
              <a:rPr kumimoji="0" lang="fr-FR" sz="1800" b="0" i="0" kern="1200" dirty="0">
                <a:solidFill>
                  <a:schemeClr val="tx1"/>
                </a:solidFill>
                <a:effectLst/>
                <a:latin typeface="+mn-lt"/>
                <a:ea typeface="+mn-ea"/>
                <a:cs typeface="+mn-cs"/>
              </a:rPr>
              <a:t>Asset Replacement </a:t>
            </a:r>
            <a:r>
              <a:rPr kumimoji="0" lang="fr-FR" sz="1800" b="0" i="0" kern="1200" dirty="0" err="1">
                <a:solidFill>
                  <a:schemeClr val="tx1"/>
                </a:solidFill>
                <a:effectLst/>
                <a:latin typeface="+mn-lt"/>
                <a:ea typeface="+mn-ea"/>
                <a:cs typeface="+mn-cs"/>
              </a:rPr>
              <a:t>Request</a:t>
            </a:r>
            <a:r>
              <a:rPr kumimoji="0" lang="fr-FR" sz="1800" b="0" i="0" kern="1200" dirty="0">
                <a:solidFill>
                  <a:schemeClr val="tx1"/>
                </a:solidFill>
                <a:effectLst/>
                <a:latin typeface="+mn-lt"/>
                <a:ea typeface="+mn-ea"/>
                <a:cs typeface="+mn-cs"/>
              </a:rPr>
              <a:t> - BSPI.045769</a:t>
            </a:r>
            <a:endParaRPr kumimoji="0" lang="en-GB" sz="1800" b="0" i="0" kern="1200" dirty="0">
              <a:solidFill>
                <a:schemeClr val="tx1"/>
              </a:solidFill>
              <a:effectLst/>
              <a:latin typeface="+mn-lt"/>
              <a:ea typeface="+mn-ea"/>
              <a:cs typeface="+mn-cs"/>
            </a:endParaRPr>
          </a:p>
        </p:txBody>
      </p:sp>
      <p:sp>
        <p:nvSpPr>
          <p:cNvPr id="6" name="TextBox 5">
            <a:extLst>
              <a:ext uri="{FF2B5EF4-FFF2-40B4-BE49-F238E27FC236}">
                <a16:creationId xmlns:a16="http://schemas.microsoft.com/office/drawing/2014/main" id="{1BDE5991-2703-DB4E-D9B5-12431E8E642E}"/>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Aurelie Goldblatt</a:t>
            </a:r>
            <a:endParaRPr lang="en-GB" sz="900" i="1" dirty="0"/>
          </a:p>
        </p:txBody>
      </p:sp>
      <p:sp>
        <p:nvSpPr>
          <p:cNvPr id="5" name="Date Placeholder 2">
            <a:extLst>
              <a:ext uri="{FF2B5EF4-FFF2-40B4-BE49-F238E27FC236}">
                <a16:creationId xmlns:a16="http://schemas.microsoft.com/office/drawing/2014/main" id="{291689D7-EDD0-D0B2-BB0C-912A12B358B6}"/>
              </a:ext>
            </a:extLst>
          </p:cNvPr>
          <p:cNvSpPr>
            <a:spLocks noGrp="1"/>
          </p:cNvSpPr>
          <p:nvPr>
            <p:ph type="dt" sz="half" idx="10"/>
          </p:nvPr>
        </p:nvSpPr>
        <p:spPr>
          <a:xfrm>
            <a:off x="2295525" y="6356350"/>
            <a:ext cx="1371600" cy="365125"/>
          </a:xfrm>
        </p:spPr>
        <p:txBody>
          <a:bodyPr/>
          <a:lstStyle/>
          <a:p>
            <a:pPr>
              <a:defRPr/>
            </a:pPr>
            <a:r>
              <a:rPr lang="fr-FR" dirty="0"/>
              <a:t>26-11-2024</a:t>
            </a:r>
            <a:endParaRPr lang="en-US" dirty="0"/>
          </a:p>
        </p:txBody>
      </p:sp>
      <p:sp>
        <p:nvSpPr>
          <p:cNvPr id="7" name="Footer Placeholder 3">
            <a:extLst>
              <a:ext uri="{FF2B5EF4-FFF2-40B4-BE49-F238E27FC236}">
                <a16:creationId xmlns:a16="http://schemas.microsoft.com/office/drawing/2014/main" id="{DA28126D-0F93-B890-9196-A1517575744E}"/>
              </a:ext>
            </a:extLst>
          </p:cNvPr>
          <p:cNvSpPr>
            <a:spLocks noGrp="1"/>
          </p:cNvSpPr>
          <p:nvPr>
            <p:ph type="ftr" sz="quarter" idx="11"/>
          </p:nvPr>
        </p:nvSpPr>
        <p:spPr>
          <a:xfrm>
            <a:off x="3667125" y="6356350"/>
            <a:ext cx="4289425" cy="365125"/>
          </a:xfrm>
        </p:spPr>
        <p:txBody>
          <a:bodyPr/>
          <a:lstStyle/>
          <a:p>
            <a:pPr>
              <a:defRPr/>
            </a:pPr>
            <a:r>
              <a:rPr lang="en-US" dirty="0"/>
              <a:t>178th EATM Meeting</a:t>
            </a:r>
          </a:p>
        </p:txBody>
      </p:sp>
      <p:sp>
        <p:nvSpPr>
          <p:cNvPr id="9" name="TextBox 8">
            <a:extLst>
              <a:ext uri="{FF2B5EF4-FFF2-40B4-BE49-F238E27FC236}">
                <a16:creationId xmlns:a16="http://schemas.microsoft.com/office/drawing/2014/main" id="{DF4D31E6-43D6-1DC6-AF4D-01A5A890046A}"/>
              </a:ext>
            </a:extLst>
          </p:cNvPr>
          <p:cNvSpPr txBox="1"/>
          <p:nvPr/>
        </p:nvSpPr>
        <p:spPr>
          <a:xfrm>
            <a:off x="2384241" y="1378546"/>
            <a:ext cx="6192982" cy="461665"/>
          </a:xfrm>
          <a:prstGeom prst="rect">
            <a:avLst/>
          </a:prstGeom>
          <a:noFill/>
        </p:spPr>
        <p:txBody>
          <a:bodyPr wrap="square">
            <a:spAutoFit/>
          </a:bodyPr>
          <a:lstStyle/>
          <a:p>
            <a:r>
              <a:rPr lang="en-GB" sz="1200" dirty="0"/>
              <a:t>BSP.X0450769 is damaged and there is no signal. It will be replaced by a spare (SPBSAPA003-CR000063). </a:t>
            </a:r>
          </a:p>
        </p:txBody>
      </p:sp>
      <p:sp>
        <p:nvSpPr>
          <p:cNvPr id="11" name="TextBox 10">
            <a:extLst>
              <a:ext uri="{FF2B5EF4-FFF2-40B4-BE49-F238E27FC236}">
                <a16:creationId xmlns:a16="http://schemas.microsoft.com/office/drawing/2014/main" id="{CEDF4CF5-6936-93DF-AB0C-9D3F4103FD97}"/>
              </a:ext>
            </a:extLst>
          </p:cNvPr>
          <p:cNvSpPr txBox="1"/>
          <p:nvPr/>
        </p:nvSpPr>
        <p:spPr>
          <a:xfrm>
            <a:off x="570909" y="1981152"/>
            <a:ext cx="4289424" cy="1200329"/>
          </a:xfrm>
          <a:prstGeom prst="rect">
            <a:avLst/>
          </a:prstGeom>
          <a:noFill/>
        </p:spPr>
        <p:txBody>
          <a:bodyPr wrap="square">
            <a:spAutoFit/>
          </a:bodyPr>
          <a:lstStyle/>
          <a:p>
            <a:r>
              <a:rPr lang="en-GB" sz="1200" dirty="0"/>
              <a:t>Modus operandi once vacuum is opened:</a:t>
            </a:r>
          </a:p>
          <a:p>
            <a:pPr marL="171450" indent="-171450">
              <a:buFont typeface="Arial" panose="020B0604020202020204" pitchFamily="34" charset="0"/>
              <a:buChar char="•"/>
            </a:pPr>
            <a:r>
              <a:rPr lang="en-GB" sz="1200" dirty="0"/>
              <a:t>Cables disconnection </a:t>
            </a:r>
          </a:p>
          <a:p>
            <a:pPr marL="171450" indent="-171450">
              <a:buFont typeface="Arial" panose="020B0604020202020204" pitchFamily="34" charset="0"/>
              <a:buChar char="•"/>
            </a:pPr>
            <a:r>
              <a:rPr lang="en-GB" sz="1200" dirty="0"/>
              <a:t>Removal from the beam line of the full tank with its support</a:t>
            </a:r>
          </a:p>
          <a:p>
            <a:pPr marL="171450" indent="-171450">
              <a:buFont typeface="Arial" panose="020B0604020202020204" pitchFamily="34" charset="0"/>
              <a:buChar char="•"/>
            </a:pPr>
            <a:r>
              <a:rPr lang="en-GB" sz="1200" dirty="0"/>
              <a:t>Installation of the spare (full tank + support) </a:t>
            </a:r>
          </a:p>
          <a:p>
            <a:pPr marL="171450" indent="-171450">
              <a:buFont typeface="Arial" panose="020B0604020202020204" pitchFamily="34" charset="0"/>
              <a:buChar char="•"/>
            </a:pPr>
            <a:r>
              <a:rPr lang="en-GB" sz="1200" dirty="0"/>
              <a:t>Cables reconnection </a:t>
            </a:r>
          </a:p>
          <a:p>
            <a:pPr marL="171450" indent="-171450">
              <a:buFont typeface="Arial" panose="020B0604020202020204" pitchFamily="34" charset="0"/>
              <a:buChar char="•"/>
            </a:pPr>
            <a:r>
              <a:rPr lang="en-GB" sz="1200" dirty="0"/>
              <a:t>IST</a:t>
            </a:r>
          </a:p>
        </p:txBody>
      </p:sp>
      <p:pic>
        <p:nvPicPr>
          <p:cNvPr id="14" name="Picture 13">
            <a:extLst>
              <a:ext uri="{FF2B5EF4-FFF2-40B4-BE49-F238E27FC236}">
                <a16:creationId xmlns:a16="http://schemas.microsoft.com/office/drawing/2014/main" id="{1455CF6B-DBF6-03B7-90F8-FBA6E46BD8A2}"/>
              </a:ext>
            </a:extLst>
          </p:cNvPr>
          <p:cNvPicPr>
            <a:picLocks noChangeAspect="1"/>
          </p:cNvPicPr>
          <p:nvPr/>
        </p:nvPicPr>
        <p:blipFill>
          <a:blip r:embed="rId3"/>
          <a:stretch>
            <a:fillRect/>
          </a:stretch>
        </p:blipFill>
        <p:spPr>
          <a:xfrm>
            <a:off x="5087345" y="2040396"/>
            <a:ext cx="3559300" cy="3976554"/>
          </a:xfrm>
          <a:prstGeom prst="rect">
            <a:avLst/>
          </a:prstGeom>
        </p:spPr>
      </p:pic>
      <p:pic>
        <p:nvPicPr>
          <p:cNvPr id="16" name="Picture 15">
            <a:extLst>
              <a:ext uri="{FF2B5EF4-FFF2-40B4-BE49-F238E27FC236}">
                <a16:creationId xmlns:a16="http://schemas.microsoft.com/office/drawing/2014/main" id="{3471EBF2-C3DF-A568-F582-B41556D2D3F3}"/>
              </a:ext>
            </a:extLst>
          </p:cNvPr>
          <p:cNvPicPr>
            <a:picLocks noChangeAspect="1"/>
          </p:cNvPicPr>
          <p:nvPr/>
        </p:nvPicPr>
        <p:blipFill>
          <a:blip r:embed="rId4"/>
          <a:stretch>
            <a:fillRect/>
          </a:stretch>
        </p:blipFill>
        <p:spPr>
          <a:xfrm>
            <a:off x="900410" y="3208203"/>
            <a:ext cx="3437324" cy="2808747"/>
          </a:xfrm>
          <a:prstGeom prst="rect">
            <a:avLst/>
          </a:prstGeom>
        </p:spPr>
      </p:pic>
    </p:spTree>
    <p:extLst>
      <p:ext uri="{BB962C8B-B14F-4D97-AF65-F5344CB8AC3E}">
        <p14:creationId xmlns:p14="http://schemas.microsoft.com/office/powerpoint/2010/main" val="28497022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13</a:t>
            </a:fld>
            <a:endParaRPr lang="en-US" dirty="0"/>
          </a:p>
        </p:txBody>
      </p:sp>
      <p:sp>
        <p:nvSpPr>
          <p:cNvPr id="8" name="TextBox 7">
            <a:extLst>
              <a:ext uri="{FF2B5EF4-FFF2-40B4-BE49-F238E27FC236}">
                <a16:creationId xmlns:a16="http://schemas.microsoft.com/office/drawing/2014/main" id="{A8848A4F-36DD-DDE1-B698-4FFB9CE384A4}"/>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6" name="Date Placeholder 2">
            <a:extLst>
              <a:ext uri="{FF2B5EF4-FFF2-40B4-BE49-F238E27FC236}">
                <a16:creationId xmlns:a16="http://schemas.microsoft.com/office/drawing/2014/main" id="{0757079F-09C7-6D2E-1AE9-EF2C4D5AB8DA}"/>
              </a:ext>
            </a:extLst>
          </p:cNvPr>
          <p:cNvSpPr>
            <a:spLocks noGrp="1"/>
          </p:cNvSpPr>
          <p:nvPr>
            <p:ph type="dt" sz="half" idx="10"/>
          </p:nvPr>
        </p:nvSpPr>
        <p:spPr>
          <a:xfrm>
            <a:off x="2295525" y="6356350"/>
            <a:ext cx="1371600" cy="365125"/>
          </a:xfrm>
        </p:spPr>
        <p:txBody>
          <a:bodyPr/>
          <a:lstStyle/>
          <a:p>
            <a:pPr>
              <a:defRPr/>
            </a:pPr>
            <a:r>
              <a:rPr lang="fr-FR" dirty="0"/>
              <a:t>26-11-2024</a:t>
            </a:r>
            <a:endParaRPr lang="en-US" dirty="0"/>
          </a:p>
        </p:txBody>
      </p:sp>
      <p:sp>
        <p:nvSpPr>
          <p:cNvPr id="9" name="Footer Placeholder 3">
            <a:extLst>
              <a:ext uri="{FF2B5EF4-FFF2-40B4-BE49-F238E27FC236}">
                <a16:creationId xmlns:a16="http://schemas.microsoft.com/office/drawing/2014/main" id="{B967B453-200F-5621-0F70-6C87D6354F9B}"/>
              </a:ext>
            </a:extLst>
          </p:cNvPr>
          <p:cNvSpPr>
            <a:spLocks noGrp="1"/>
          </p:cNvSpPr>
          <p:nvPr>
            <p:ph type="ftr" sz="quarter" idx="11"/>
          </p:nvPr>
        </p:nvSpPr>
        <p:spPr>
          <a:xfrm>
            <a:off x="3667125" y="6356350"/>
            <a:ext cx="4289425" cy="365125"/>
          </a:xfrm>
        </p:spPr>
        <p:txBody>
          <a:bodyPr/>
          <a:lstStyle/>
          <a:p>
            <a:pPr>
              <a:defRPr/>
            </a:pPr>
            <a:r>
              <a:rPr lang="en-US" dirty="0"/>
              <a:t>178th EATM Meeting</a:t>
            </a:r>
          </a:p>
        </p:txBody>
      </p:sp>
      <p:sp>
        <p:nvSpPr>
          <p:cNvPr id="7" name="TextBox 6">
            <a:extLst>
              <a:ext uri="{FF2B5EF4-FFF2-40B4-BE49-F238E27FC236}">
                <a16:creationId xmlns:a16="http://schemas.microsoft.com/office/drawing/2014/main" id="{9FDD3ED7-9103-5715-7A05-16034080F681}"/>
              </a:ext>
            </a:extLst>
          </p:cNvPr>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ARR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10" name="TextBox 9">
            <a:extLst>
              <a:ext uri="{FF2B5EF4-FFF2-40B4-BE49-F238E27FC236}">
                <a16:creationId xmlns:a16="http://schemas.microsoft.com/office/drawing/2014/main" id="{9F3FD46A-65CC-5785-0D3E-DA581E737282}"/>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SPSX-B-ARR-0002</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11" name="TextBox 10">
            <a:extLst>
              <a:ext uri="{FF2B5EF4-FFF2-40B4-BE49-F238E27FC236}">
                <a16:creationId xmlns:a16="http://schemas.microsoft.com/office/drawing/2014/main" id="{D88DF4D6-9680-4402-19BF-F8D5EEAA651A}"/>
              </a:ext>
            </a:extLst>
          </p:cNvPr>
          <p:cNvSpPr txBox="1"/>
          <p:nvPr/>
        </p:nvSpPr>
        <p:spPr>
          <a:xfrm>
            <a:off x="2295525" y="916881"/>
            <a:ext cx="6351120" cy="369332"/>
          </a:xfrm>
          <a:prstGeom prst="rect">
            <a:avLst/>
          </a:prstGeom>
          <a:noFill/>
        </p:spPr>
        <p:txBody>
          <a:bodyPr wrap="square" rtlCol="0">
            <a:spAutoFit/>
          </a:bodyPr>
          <a:lstStyle/>
          <a:p>
            <a:pPr marL="0" algn="l" rtl="0" eaLnBrk="1" fontAlgn="t" latinLnBrk="0" hangingPunct="1"/>
            <a:r>
              <a:rPr kumimoji="0" lang="fr-FR" sz="1800" b="0" i="0" kern="1200" dirty="0">
                <a:solidFill>
                  <a:schemeClr val="tx1"/>
                </a:solidFill>
                <a:effectLst/>
                <a:latin typeface="+mn-lt"/>
                <a:ea typeface="+mn-ea"/>
                <a:cs typeface="+mn-cs"/>
              </a:rPr>
              <a:t>Asset Replacement </a:t>
            </a:r>
            <a:r>
              <a:rPr kumimoji="0" lang="fr-FR" sz="1800" b="0" i="0" kern="1200" dirty="0" err="1">
                <a:solidFill>
                  <a:schemeClr val="tx1"/>
                </a:solidFill>
                <a:effectLst/>
                <a:latin typeface="+mn-lt"/>
                <a:ea typeface="+mn-ea"/>
                <a:cs typeface="+mn-cs"/>
              </a:rPr>
              <a:t>Request</a:t>
            </a:r>
            <a:r>
              <a:rPr kumimoji="0" lang="fr-FR" sz="1800" b="0" i="0" kern="1200" dirty="0">
                <a:solidFill>
                  <a:schemeClr val="tx1"/>
                </a:solidFill>
                <a:effectLst/>
                <a:latin typeface="+mn-lt"/>
                <a:ea typeface="+mn-ea"/>
                <a:cs typeface="+mn-cs"/>
              </a:rPr>
              <a:t> - BSPI.045769</a:t>
            </a:r>
            <a:endParaRPr kumimoji="0" lang="en-GB" sz="1800" b="0" i="0" kern="1200" dirty="0">
              <a:solidFill>
                <a:schemeClr val="tx1"/>
              </a:solidFill>
              <a:effectLst/>
              <a:latin typeface="+mn-lt"/>
              <a:ea typeface="+mn-ea"/>
              <a:cs typeface="+mn-cs"/>
            </a:endParaRPr>
          </a:p>
        </p:txBody>
      </p:sp>
      <p:sp>
        <p:nvSpPr>
          <p:cNvPr id="13" name="TextBox 12">
            <a:extLst>
              <a:ext uri="{FF2B5EF4-FFF2-40B4-BE49-F238E27FC236}">
                <a16:creationId xmlns:a16="http://schemas.microsoft.com/office/drawing/2014/main" id="{2122EB92-3EB1-FAB2-F3D9-BAE587C71E81}"/>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Aurelie Goldblatt</a:t>
            </a:r>
            <a:endParaRPr lang="en-GB" sz="900" i="1" dirty="0"/>
          </a:p>
        </p:txBody>
      </p:sp>
      <p:pic>
        <p:nvPicPr>
          <p:cNvPr id="15" name="Picture 14">
            <a:extLst>
              <a:ext uri="{FF2B5EF4-FFF2-40B4-BE49-F238E27FC236}">
                <a16:creationId xmlns:a16="http://schemas.microsoft.com/office/drawing/2014/main" id="{4169EF94-8C56-5F9C-9396-A29DE4923CAC}"/>
              </a:ext>
            </a:extLst>
          </p:cNvPr>
          <p:cNvPicPr>
            <a:picLocks noChangeAspect="1"/>
          </p:cNvPicPr>
          <p:nvPr/>
        </p:nvPicPr>
        <p:blipFill>
          <a:blip r:embed="rId3"/>
          <a:stretch>
            <a:fillRect/>
          </a:stretch>
        </p:blipFill>
        <p:spPr>
          <a:xfrm>
            <a:off x="148115" y="1887584"/>
            <a:ext cx="3886742" cy="3000794"/>
          </a:xfrm>
          <a:prstGeom prst="rect">
            <a:avLst/>
          </a:prstGeom>
        </p:spPr>
      </p:pic>
      <p:sp>
        <p:nvSpPr>
          <p:cNvPr id="16" name="TextBox 15">
            <a:extLst>
              <a:ext uri="{FF2B5EF4-FFF2-40B4-BE49-F238E27FC236}">
                <a16:creationId xmlns:a16="http://schemas.microsoft.com/office/drawing/2014/main" id="{2C7BB4FA-0079-DFDD-D156-2D28CB0CF552}"/>
              </a:ext>
            </a:extLst>
          </p:cNvPr>
          <p:cNvSpPr txBox="1"/>
          <p:nvPr/>
        </p:nvSpPr>
        <p:spPr>
          <a:xfrm>
            <a:off x="5350374" y="2078182"/>
            <a:ext cx="2274664" cy="646331"/>
          </a:xfrm>
          <a:prstGeom prst="rect">
            <a:avLst/>
          </a:prstGeom>
          <a:noFill/>
        </p:spPr>
        <p:txBody>
          <a:bodyPr wrap="square" rtlCol="0">
            <a:spAutoFit/>
          </a:bodyPr>
          <a:lstStyle/>
          <a:p>
            <a:r>
              <a:rPr lang="en-GB" dirty="0"/>
              <a:t>Comments from previous version</a:t>
            </a:r>
          </a:p>
        </p:txBody>
      </p:sp>
      <p:pic>
        <p:nvPicPr>
          <p:cNvPr id="18" name="Picture 17">
            <a:extLst>
              <a:ext uri="{FF2B5EF4-FFF2-40B4-BE49-F238E27FC236}">
                <a16:creationId xmlns:a16="http://schemas.microsoft.com/office/drawing/2014/main" id="{D76CDD91-73F4-4C3D-174F-68D2529F2937}"/>
              </a:ext>
            </a:extLst>
          </p:cNvPr>
          <p:cNvPicPr>
            <a:picLocks noChangeAspect="1"/>
          </p:cNvPicPr>
          <p:nvPr/>
        </p:nvPicPr>
        <p:blipFill>
          <a:blip r:embed="rId4"/>
          <a:stretch>
            <a:fillRect/>
          </a:stretch>
        </p:blipFill>
        <p:spPr>
          <a:xfrm>
            <a:off x="4238896" y="2738495"/>
            <a:ext cx="4615473" cy="3000795"/>
          </a:xfrm>
          <a:prstGeom prst="rect">
            <a:avLst/>
          </a:prstGeom>
        </p:spPr>
      </p:pic>
    </p:spTree>
    <p:extLst>
      <p:ext uri="{BB962C8B-B14F-4D97-AF65-F5344CB8AC3E}">
        <p14:creationId xmlns:p14="http://schemas.microsoft.com/office/powerpoint/2010/main" val="4842788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14</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UR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a:t>
            </a:r>
            <a:r>
              <a:rPr lang="en-US" dirty="0">
                <a:latin typeface="+mn-lt"/>
              </a:rPr>
              <a:t>V</a:t>
            </a:r>
            <a:r>
              <a:rPr kumimoji="0" lang="en-US" sz="1800" b="0" i="0" kern="1200" dirty="0">
                <a:solidFill>
                  <a:schemeClr val="tx1"/>
                </a:solidFill>
                <a:effectLst/>
                <a:latin typeface="+mn-lt"/>
                <a:ea typeface="+mn-ea"/>
                <a:cs typeface="+mn-cs"/>
              </a:rPr>
              <a:t>-ES-0002</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646331"/>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User Requirements for the Vacuum System of the M2 Beamline in the North Area</a:t>
            </a:r>
          </a:p>
        </p:txBody>
      </p:sp>
      <p:sp>
        <p:nvSpPr>
          <p:cNvPr id="6" name="TextBox 5">
            <a:extLst>
              <a:ext uri="{FF2B5EF4-FFF2-40B4-BE49-F238E27FC236}">
                <a16:creationId xmlns:a16="http://schemas.microsoft.com/office/drawing/2014/main" id="{1BDE5991-2703-DB4E-D9B5-12431E8E642E}"/>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Silvia Schuh-Erhard</a:t>
            </a:r>
          </a:p>
        </p:txBody>
      </p:sp>
      <p:sp>
        <p:nvSpPr>
          <p:cNvPr id="5" name="Date Placeholder 2">
            <a:extLst>
              <a:ext uri="{FF2B5EF4-FFF2-40B4-BE49-F238E27FC236}">
                <a16:creationId xmlns:a16="http://schemas.microsoft.com/office/drawing/2014/main" id="{291689D7-EDD0-D0B2-BB0C-912A12B358B6}"/>
              </a:ext>
            </a:extLst>
          </p:cNvPr>
          <p:cNvSpPr>
            <a:spLocks noGrp="1"/>
          </p:cNvSpPr>
          <p:nvPr>
            <p:ph type="dt" sz="half" idx="10"/>
          </p:nvPr>
        </p:nvSpPr>
        <p:spPr>
          <a:xfrm>
            <a:off x="2295525" y="6356350"/>
            <a:ext cx="1371600" cy="365125"/>
          </a:xfrm>
        </p:spPr>
        <p:txBody>
          <a:bodyPr/>
          <a:lstStyle/>
          <a:p>
            <a:pPr>
              <a:defRPr/>
            </a:pPr>
            <a:r>
              <a:rPr lang="fr-FR" dirty="0"/>
              <a:t>26-11-2024</a:t>
            </a:r>
            <a:endParaRPr lang="en-US" dirty="0"/>
          </a:p>
        </p:txBody>
      </p:sp>
      <p:sp>
        <p:nvSpPr>
          <p:cNvPr id="7" name="Footer Placeholder 3">
            <a:extLst>
              <a:ext uri="{FF2B5EF4-FFF2-40B4-BE49-F238E27FC236}">
                <a16:creationId xmlns:a16="http://schemas.microsoft.com/office/drawing/2014/main" id="{DA28126D-0F93-B890-9196-A1517575744E}"/>
              </a:ext>
            </a:extLst>
          </p:cNvPr>
          <p:cNvSpPr>
            <a:spLocks noGrp="1"/>
          </p:cNvSpPr>
          <p:nvPr>
            <p:ph type="ftr" sz="quarter" idx="11"/>
          </p:nvPr>
        </p:nvSpPr>
        <p:spPr>
          <a:xfrm>
            <a:off x="3667125" y="6356350"/>
            <a:ext cx="4289425" cy="365125"/>
          </a:xfrm>
        </p:spPr>
        <p:txBody>
          <a:bodyPr/>
          <a:lstStyle/>
          <a:p>
            <a:pPr>
              <a:defRPr/>
            </a:pPr>
            <a:r>
              <a:rPr lang="en-US" dirty="0"/>
              <a:t>178th EATM Meeting</a:t>
            </a:r>
          </a:p>
        </p:txBody>
      </p:sp>
      <p:sp>
        <p:nvSpPr>
          <p:cNvPr id="9" name="TextBox 8">
            <a:extLst>
              <a:ext uri="{FF2B5EF4-FFF2-40B4-BE49-F238E27FC236}">
                <a16:creationId xmlns:a16="http://schemas.microsoft.com/office/drawing/2014/main" id="{590A27CB-204F-D4C6-81C0-D5D5A5B3F2C9}"/>
              </a:ext>
            </a:extLst>
          </p:cNvPr>
          <p:cNvSpPr txBox="1"/>
          <p:nvPr/>
        </p:nvSpPr>
        <p:spPr>
          <a:xfrm>
            <a:off x="1624761" y="1599511"/>
            <a:ext cx="7156502" cy="461665"/>
          </a:xfrm>
          <a:prstGeom prst="rect">
            <a:avLst/>
          </a:prstGeom>
          <a:noFill/>
        </p:spPr>
        <p:txBody>
          <a:bodyPr wrap="square">
            <a:spAutoFit/>
          </a:bodyPr>
          <a:lstStyle/>
          <a:p>
            <a:r>
              <a:rPr lang="en-GB" sz="1200" dirty="0"/>
              <a:t>This document outlines the user requirements for the consolidation and upgrade of the vacuum system in the M2 beamline to facilitate a hadron beam of higher intensity to be delivered to the EHN2 experimental hall. </a:t>
            </a:r>
          </a:p>
        </p:txBody>
      </p:sp>
      <p:sp>
        <p:nvSpPr>
          <p:cNvPr id="11" name="TextBox 10">
            <a:extLst>
              <a:ext uri="{FF2B5EF4-FFF2-40B4-BE49-F238E27FC236}">
                <a16:creationId xmlns:a16="http://schemas.microsoft.com/office/drawing/2014/main" id="{36CCECA1-4AA9-F53D-FB9A-39F775050CD7}"/>
              </a:ext>
            </a:extLst>
          </p:cNvPr>
          <p:cNvSpPr txBox="1"/>
          <p:nvPr/>
        </p:nvSpPr>
        <p:spPr>
          <a:xfrm>
            <a:off x="186026" y="2388505"/>
            <a:ext cx="8728506" cy="646331"/>
          </a:xfrm>
          <a:prstGeom prst="rect">
            <a:avLst/>
          </a:prstGeom>
          <a:noFill/>
        </p:spPr>
        <p:txBody>
          <a:bodyPr wrap="square">
            <a:spAutoFit/>
          </a:bodyPr>
          <a:lstStyle/>
          <a:p>
            <a:r>
              <a:rPr lang="en-GB" sz="1200" dirty="0"/>
              <a:t>The current M2 beamline design includes a number of beam sections in air in which the beam scatters off the air molecules leading to an incoherent increase of the beam emittance. This cannot be improved with optics. Overall, there is a reduced number of accumulated kaons.</a:t>
            </a:r>
          </a:p>
        </p:txBody>
      </p:sp>
      <p:sp>
        <p:nvSpPr>
          <p:cNvPr id="14" name="TextBox 13">
            <a:extLst>
              <a:ext uri="{FF2B5EF4-FFF2-40B4-BE49-F238E27FC236}">
                <a16:creationId xmlns:a16="http://schemas.microsoft.com/office/drawing/2014/main" id="{8C3CB6C3-D73B-6115-3AA4-68747F55C243}"/>
              </a:ext>
            </a:extLst>
          </p:cNvPr>
          <p:cNvSpPr txBox="1"/>
          <p:nvPr/>
        </p:nvSpPr>
        <p:spPr>
          <a:xfrm>
            <a:off x="471523" y="3525422"/>
            <a:ext cx="3195602" cy="1754326"/>
          </a:xfrm>
          <a:prstGeom prst="rect">
            <a:avLst/>
          </a:prstGeom>
          <a:noFill/>
        </p:spPr>
        <p:txBody>
          <a:bodyPr wrap="square">
            <a:spAutoFit/>
          </a:bodyPr>
          <a:lstStyle/>
          <a:p>
            <a:r>
              <a:rPr lang="en-GB" sz="1200" dirty="0"/>
              <a:t>Currently there are 44 vacuum windows installed in the line, of which:</a:t>
            </a:r>
          </a:p>
          <a:p>
            <a:pPr marL="171450" indent="-171450">
              <a:buFont typeface="Arial" panose="020B0604020202020204" pitchFamily="34" charset="0"/>
              <a:buChar char="•"/>
            </a:pPr>
            <a:r>
              <a:rPr lang="en-GB" sz="1200" dirty="0"/>
              <a:t>20 – AL 0.1mm</a:t>
            </a:r>
          </a:p>
          <a:p>
            <a:pPr marL="171450" indent="-171450">
              <a:buFont typeface="Arial" panose="020B0604020202020204" pitchFamily="34" charset="0"/>
              <a:buChar char="•"/>
            </a:pPr>
            <a:r>
              <a:rPr lang="en-GB" sz="1200" dirty="0"/>
              <a:t>5 – AL 0.2mm</a:t>
            </a:r>
          </a:p>
          <a:p>
            <a:pPr marL="171450" indent="-171450">
              <a:buFont typeface="Arial" panose="020B0604020202020204" pitchFamily="34" charset="0"/>
              <a:buChar char="•"/>
            </a:pPr>
            <a:r>
              <a:rPr lang="en-GB" sz="1200" dirty="0"/>
              <a:t>19 – Mylar 0.175 mm</a:t>
            </a:r>
          </a:p>
          <a:p>
            <a:pPr marL="171450" indent="-171450">
              <a:buFont typeface="Arial" panose="020B0604020202020204" pitchFamily="34" charset="0"/>
              <a:buChar char="•"/>
            </a:pPr>
            <a:endParaRPr lang="en-GB" sz="1200" dirty="0"/>
          </a:p>
          <a:p>
            <a:r>
              <a:rPr lang="en-GB" sz="1200" dirty="0"/>
              <a:t>The M2 beamline is almost completely built with non-standard chambers, flanges and collars, which increases maintenance time.</a:t>
            </a:r>
          </a:p>
        </p:txBody>
      </p:sp>
      <p:pic>
        <p:nvPicPr>
          <p:cNvPr id="16" name="Picture 15">
            <a:extLst>
              <a:ext uri="{FF2B5EF4-FFF2-40B4-BE49-F238E27FC236}">
                <a16:creationId xmlns:a16="http://schemas.microsoft.com/office/drawing/2014/main" id="{BAD98C41-C267-B75A-152C-978110B65277}"/>
              </a:ext>
            </a:extLst>
          </p:cNvPr>
          <p:cNvPicPr>
            <a:picLocks noChangeAspect="1"/>
          </p:cNvPicPr>
          <p:nvPr/>
        </p:nvPicPr>
        <p:blipFill>
          <a:blip r:embed="rId3"/>
          <a:stretch>
            <a:fillRect/>
          </a:stretch>
        </p:blipFill>
        <p:spPr>
          <a:xfrm>
            <a:off x="3915154" y="3118508"/>
            <a:ext cx="4866109" cy="2747256"/>
          </a:xfrm>
          <a:prstGeom prst="rect">
            <a:avLst/>
          </a:prstGeom>
        </p:spPr>
      </p:pic>
    </p:spTree>
    <p:extLst>
      <p:ext uri="{BB962C8B-B14F-4D97-AF65-F5344CB8AC3E}">
        <p14:creationId xmlns:p14="http://schemas.microsoft.com/office/powerpoint/2010/main" val="33723431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15</a:t>
            </a:fld>
            <a:endParaRPr lang="en-US" dirty="0"/>
          </a:p>
        </p:txBody>
      </p:sp>
      <p:sp>
        <p:nvSpPr>
          <p:cNvPr id="12" name="TextBox 11"/>
          <p:cNvSpPr txBox="1"/>
          <p:nvPr/>
        </p:nvSpPr>
        <p:spPr>
          <a:xfrm>
            <a:off x="3898449" y="19771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UR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600973"/>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a:t>
            </a:r>
            <a:r>
              <a:rPr lang="en-US" dirty="0">
                <a:latin typeface="+mn-lt"/>
              </a:rPr>
              <a:t>V</a:t>
            </a:r>
            <a:r>
              <a:rPr kumimoji="0" lang="en-US" sz="1800" b="0" i="0" kern="1200" dirty="0">
                <a:solidFill>
                  <a:schemeClr val="tx1"/>
                </a:solidFill>
                <a:effectLst/>
                <a:latin typeface="+mn-lt"/>
                <a:ea typeface="+mn-ea"/>
                <a:cs typeface="+mn-cs"/>
              </a:rPr>
              <a:t>-ES-0002</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637272"/>
            <a:ext cx="6351120" cy="646331"/>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User Requirements for the Vacuum System of the M2 Beamline in the North Area</a:t>
            </a:r>
          </a:p>
        </p:txBody>
      </p:sp>
      <p:sp>
        <p:nvSpPr>
          <p:cNvPr id="6" name="TextBox 5">
            <a:extLst>
              <a:ext uri="{FF2B5EF4-FFF2-40B4-BE49-F238E27FC236}">
                <a16:creationId xmlns:a16="http://schemas.microsoft.com/office/drawing/2014/main" id="{1BDE5991-2703-DB4E-D9B5-12431E8E642E}"/>
              </a:ext>
            </a:extLst>
          </p:cNvPr>
          <p:cNvSpPr txBox="1"/>
          <p:nvPr/>
        </p:nvSpPr>
        <p:spPr>
          <a:xfrm>
            <a:off x="83229" y="1176691"/>
            <a:ext cx="1771650" cy="230832"/>
          </a:xfrm>
          <a:prstGeom prst="rect">
            <a:avLst/>
          </a:prstGeom>
          <a:noFill/>
        </p:spPr>
        <p:txBody>
          <a:bodyPr wrap="square" rtlCol="0">
            <a:spAutoFit/>
          </a:bodyPr>
          <a:lstStyle/>
          <a:p>
            <a:pPr fontAlgn="t"/>
            <a:r>
              <a:rPr lang="en-US" sz="900" i="1" dirty="0"/>
              <a:t>By Silvia Schuh-Erhard</a:t>
            </a:r>
          </a:p>
        </p:txBody>
      </p:sp>
      <p:sp>
        <p:nvSpPr>
          <p:cNvPr id="5" name="Date Placeholder 2">
            <a:extLst>
              <a:ext uri="{FF2B5EF4-FFF2-40B4-BE49-F238E27FC236}">
                <a16:creationId xmlns:a16="http://schemas.microsoft.com/office/drawing/2014/main" id="{291689D7-EDD0-D0B2-BB0C-912A12B358B6}"/>
              </a:ext>
            </a:extLst>
          </p:cNvPr>
          <p:cNvSpPr>
            <a:spLocks noGrp="1"/>
          </p:cNvSpPr>
          <p:nvPr>
            <p:ph type="dt" sz="half" idx="10"/>
          </p:nvPr>
        </p:nvSpPr>
        <p:spPr>
          <a:xfrm>
            <a:off x="2295525" y="6356350"/>
            <a:ext cx="1371600" cy="365125"/>
          </a:xfrm>
        </p:spPr>
        <p:txBody>
          <a:bodyPr/>
          <a:lstStyle/>
          <a:p>
            <a:pPr>
              <a:defRPr/>
            </a:pPr>
            <a:r>
              <a:rPr lang="fr-FR" dirty="0"/>
              <a:t>26-11-2024</a:t>
            </a:r>
            <a:endParaRPr lang="en-US" dirty="0"/>
          </a:p>
        </p:txBody>
      </p:sp>
      <p:sp>
        <p:nvSpPr>
          <p:cNvPr id="7" name="Footer Placeholder 3">
            <a:extLst>
              <a:ext uri="{FF2B5EF4-FFF2-40B4-BE49-F238E27FC236}">
                <a16:creationId xmlns:a16="http://schemas.microsoft.com/office/drawing/2014/main" id="{DA28126D-0F93-B890-9196-A1517575744E}"/>
              </a:ext>
            </a:extLst>
          </p:cNvPr>
          <p:cNvSpPr>
            <a:spLocks noGrp="1"/>
          </p:cNvSpPr>
          <p:nvPr>
            <p:ph type="ftr" sz="quarter" idx="11"/>
          </p:nvPr>
        </p:nvSpPr>
        <p:spPr>
          <a:xfrm>
            <a:off x="3667125" y="6356350"/>
            <a:ext cx="4289425" cy="365125"/>
          </a:xfrm>
        </p:spPr>
        <p:txBody>
          <a:bodyPr/>
          <a:lstStyle/>
          <a:p>
            <a:pPr>
              <a:defRPr/>
            </a:pPr>
            <a:r>
              <a:rPr lang="en-US" dirty="0"/>
              <a:t>178th EATM Meeting</a:t>
            </a:r>
          </a:p>
        </p:txBody>
      </p:sp>
      <p:sp>
        <p:nvSpPr>
          <p:cNvPr id="10" name="TextBox 9">
            <a:extLst>
              <a:ext uri="{FF2B5EF4-FFF2-40B4-BE49-F238E27FC236}">
                <a16:creationId xmlns:a16="http://schemas.microsoft.com/office/drawing/2014/main" id="{4A5F1FD9-E7A3-523C-FCA8-62F7EFC58324}"/>
              </a:ext>
            </a:extLst>
          </p:cNvPr>
          <p:cNvSpPr txBox="1"/>
          <p:nvPr/>
        </p:nvSpPr>
        <p:spPr>
          <a:xfrm>
            <a:off x="4165272" y="1319902"/>
            <a:ext cx="4978728" cy="4893647"/>
          </a:xfrm>
          <a:prstGeom prst="rect">
            <a:avLst/>
          </a:prstGeom>
          <a:noFill/>
        </p:spPr>
        <p:txBody>
          <a:bodyPr wrap="square">
            <a:spAutoFit/>
          </a:bodyPr>
          <a:lstStyle/>
          <a:p>
            <a:r>
              <a:rPr lang="en-GB" sz="1200" b="1" dirty="0"/>
              <a:t>User Requirements</a:t>
            </a:r>
          </a:p>
          <a:p>
            <a:pPr marL="171450" indent="-171450">
              <a:buFont typeface="Arial" panose="020B0604020202020204" pitchFamily="34" charset="0"/>
              <a:buChar char="•"/>
            </a:pPr>
            <a:r>
              <a:rPr lang="en-GB" sz="1200" dirty="0"/>
              <a:t>A gas pressure at the level of 1x10-3 mbar would be adequate to transport the highest number of kaons at a good purity level to the AMBER experiment.</a:t>
            </a:r>
          </a:p>
          <a:p>
            <a:pPr marL="171450" indent="-171450">
              <a:buFont typeface="Arial" panose="020B0604020202020204" pitchFamily="34" charset="0"/>
              <a:buChar char="•"/>
            </a:pPr>
            <a:r>
              <a:rPr lang="en-GB" sz="1200" dirty="0"/>
              <a:t>The vacuum upgrade needs to be completed by the end of LS3 </a:t>
            </a:r>
          </a:p>
          <a:p>
            <a:pPr marL="171450" indent="-171450">
              <a:buFont typeface="Arial" panose="020B0604020202020204" pitchFamily="34" charset="0"/>
              <a:buChar char="•"/>
            </a:pPr>
            <a:r>
              <a:rPr lang="en-GB" sz="1200" dirty="0"/>
              <a:t>Vacuum level: 9x10-3 – 1x10-3 mbar or better; as low as can be reasonably optimised using primary pumping technology. </a:t>
            </a:r>
          </a:p>
          <a:p>
            <a:pPr marL="171450" indent="-171450">
              <a:buFont typeface="Arial" panose="020B0604020202020204" pitchFamily="34" charset="0"/>
              <a:buChar char="•"/>
            </a:pPr>
            <a:r>
              <a:rPr lang="en-GB" sz="1200" dirty="0"/>
              <a:t>Leak rate: 10-7 mbar/l/s for the individual vacuum hardware components. </a:t>
            </a:r>
          </a:p>
          <a:p>
            <a:pPr marL="171450" indent="-171450">
              <a:buFont typeface="Arial" panose="020B0604020202020204" pitchFamily="34" charset="0"/>
              <a:buChar char="•"/>
            </a:pPr>
            <a:r>
              <a:rPr lang="en-GB" sz="1200" dirty="0"/>
              <a:t>Sectorisation should allow for a vacuum recovery within 4 hours after an intervention that breaks the vacuum. In explicit terms, pumping down from atmospheric to 0.1 mbar should not take more than 3–4 hours, at which time beam operation can already be resumed while further pumping down to the nominal vacuum pressure could take up to 12 hours.</a:t>
            </a:r>
          </a:p>
          <a:p>
            <a:pPr marL="171450" indent="-171450">
              <a:buFont typeface="Arial" panose="020B0604020202020204" pitchFamily="34" charset="0"/>
              <a:buChar char="•"/>
            </a:pPr>
            <a:r>
              <a:rPr lang="en-GB" sz="1200" dirty="0"/>
              <a:t>Any use of vacuum windows shall be minimised and the strategy discussed before implementation. The simulation assumed 24 vacuum windows of 200 µm Mylar each which correspond to an overall divergence increase along the beamline of 1.4 µrad.</a:t>
            </a:r>
          </a:p>
          <a:p>
            <a:pPr marL="171450" indent="-171450">
              <a:buFont typeface="Arial" panose="020B0604020202020204" pitchFamily="34" charset="0"/>
              <a:buChar char="•"/>
            </a:pPr>
            <a:r>
              <a:rPr lang="en-GB" sz="1200" dirty="0"/>
              <a:t>No particular material constraints have been identified for the vacuum chambers, except for the normal material constraints for a beamline. Simulations were performed to compare aluminium and stainless steel and no beam performance difference was found.</a:t>
            </a:r>
          </a:p>
          <a:p>
            <a:pPr marL="171450" indent="-171450">
              <a:buFont typeface="Arial" panose="020B0604020202020204" pitchFamily="34" charset="0"/>
              <a:buChar char="•"/>
            </a:pPr>
            <a:r>
              <a:rPr lang="en-GB" sz="1200" dirty="0"/>
              <a:t>Should the current aluminium vacuum chambers (185 mm internal/198 mm external diameter) need to be replaced, the upper standard DN219 rather than DN159 shall be used. </a:t>
            </a:r>
          </a:p>
          <a:p>
            <a:pPr marL="171450" indent="-171450">
              <a:buFont typeface="Arial" panose="020B0604020202020204" pitchFamily="34" charset="0"/>
              <a:buChar char="•"/>
            </a:pPr>
            <a:r>
              <a:rPr lang="en-GB" sz="1200" dirty="0"/>
              <a:t>Addition of one collimator at 300 m downstream the T6 target, integrated in vacuum. </a:t>
            </a:r>
          </a:p>
        </p:txBody>
      </p:sp>
      <p:pic>
        <p:nvPicPr>
          <p:cNvPr id="15" name="Picture 14">
            <a:extLst>
              <a:ext uri="{FF2B5EF4-FFF2-40B4-BE49-F238E27FC236}">
                <a16:creationId xmlns:a16="http://schemas.microsoft.com/office/drawing/2014/main" id="{FCBEE7E3-5210-BABA-29EE-B844EB7F7479}"/>
              </a:ext>
            </a:extLst>
          </p:cNvPr>
          <p:cNvPicPr>
            <a:picLocks noChangeAspect="1"/>
          </p:cNvPicPr>
          <p:nvPr/>
        </p:nvPicPr>
        <p:blipFill>
          <a:blip r:embed="rId3"/>
          <a:stretch>
            <a:fillRect/>
          </a:stretch>
        </p:blipFill>
        <p:spPr>
          <a:xfrm>
            <a:off x="112381" y="2345861"/>
            <a:ext cx="4111297" cy="2841728"/>
          </a:xfrm>
          <a:prstGeom prst="rect">
            <a:avLst/>
          </a:prstGeom>
        </p:spPr>
      </p:pic>
    </p:spTree>
    <p:extLst>
      <p:ext uri="{BB962C8B-B14F-4D97-AF65-F5344CB8AC3E}">
        <p14:creationId xmlns:p14="http://schemas.microsoft.com/office/powerpoint/2010/main" val="239222040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16</a:t>
            </a:fld>
            <a:endParaRPr lang="en-US" dirty="0"/>
          </a:p>
        </p:txBody>
      </p:sp>
      <p:sp>
        <p:nvSpPr>
          <p:cNvPr id="8" name="TextBox 7">
            <a:extLst>
              <a:ext uri="{FF2B5EF4-FFF2-40B4-BE49-F238E27FC236}">
                <a16:creationId xmlns:a16="http://schemas.microsoft.com/office/drawing/2014/main" id="{A8848A4F-36DD-DDE1-B698-4FFB9CE384A4}"/>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6" name="Date Placeholder 2">
            <a:extLst>
              <a:ext uri="{FF2B5EF4-FFF2-40B4-BE49-F238E27FC236}">
                <a16:creationId xmlns:a16="http://schemas.microsoft.com/office/drawing/2014/main" id="{0757079F-09C7-6D2E-1AE9-EF2C4D5AB8DA}"/>
              </a:ext>
            </a:extLst>
          </p:cNvPr>
          <p:cNvSpPr>
            <a:spLocks noGrp="1"/>
          </p:cNvSpPr>
          <p:nvPr>
            <p:ph type="dt" sz="half" idx="10"/>
          </p:nvPr>
        </p:nvSpPr>
        <p:spPr>
          <a:xfrm>
            <a:off x="2295525" y="6356350"/>
            <a:ext cx="1371600" cy="365125"/>
          </a:xfrm>
        </p:spPr>
        <p:txBody>
          <a:bodyPr/>
          <a:lstStyle/>
          <a:p>
            <a:pPr>
              <a:defRPr/>
            </a:pPr>
            <a:r>
              <a:rPr lang="fr-FR" dirty="0"/>
              <a:t>26-11-2024</a:t>
            </a:r>
            <a:endParaRPr lang="en-US" dirty="0"/>
          </a:p>
        </p:txBody>
      </p:sp>
      <p:sp>
        <p:nvSpPr>
          <p:cNvPr id="9" name="Footer Placeholder 3">
            <a:extLst>
              <a:ext uri="{FF2B5EF4-FFF2-40B4-BE49-F238E27FC236}">
                <a16:creationId xmlns:a16="http://schemas.microsoft.com/office/drawing/2014/main" id="{B967B453-200F-5621-0F70-6C87D6354F9B}"/>
              </a:ext>
            </a:extLst>
          </p:cNvPr>
          <p:cNvSpPr>
            <a:spLocks noGrp="1"/>
          </p:cNvSpPr>
          <p:nvPr>
            <p:ph type="ftr" sz="quarter" idx="11"/>
          </p:nvPr>
        </p:nvSpPr>
        <p:spPr>
          <a:xfrm>
            <a:off x="3667125" y="6356350"/>
            <a:ext cx="4289425" cy="365125"/>
          </a:xfrm>
        </p:spPr>
        <p:txBody>
          <a:bodyPr/>
          <a:lstStyle/>
          <a:p>
            <a:pPr>
              <a:defRPr/>
            </a:pPr>
            <a:r>
              <a:rPr lang="en-US" dirty="0"/>
              <a:t>178th EATM Meeting</a:t>
            </a:r>
          </a:p>
        </p:txBody>
      </p:sp>
      <p:sp>
        <p:nvSpPr>
          <p:cNvPr id="11" name="TextBox 10">
            <a:extLst>
              <a:ext uri="{FF2B5EF4-FFF2-40B4-BE49-F238E27FC236}">
                <a16:creationId xmlns:a16="http://schemas.microsoft.com/office/drawing/2014/main" id="{B8B6BB41-93A5-2A1C-0501-E5DFB864BE7E}"/>
              </a:ext>
            </a:extLst>
          </p:cNvPr>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UR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13" name="TextBox 12">
            <a:extLst>
              <a:ext uri="{FF2B5EF4-FFF2-40B4-BE49-F238E27FC236}">
                <a16:creationId xmlns:a16="http://schemas.microsoft.com/office/drawing/2014/main" id="{487AB990-E57B-74A2-AE4D-201CCBBD2746}"/>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a:t>
            </a:r>
            <a:r>
              <a:rPr lang="en-US" dirty="0">
                <a:latin typeface="+mn-lt"/>
              </a:rPr>
              <a:t>V</a:t>
            </a:r>
            <a:r>
              <a:rPr kumimoji="0" lang="en-US" sz="1800" b="0" i="0" kern="1200" dirty="0">
                <a:solidFill>
                  <a:schemeClr val="tx1"/>
                </a:solidFill>
                <a:effectLst/>
                <a:latin typeface="+mn-lt"/>
                <a:ea typeface="+mn-ea"/>
                <a:cs typeface="+mn-cs"/>
              </a:rPr>
              <a:t>-ES-0002</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14" name="TextBox 13">
            <a:extLst>
              <a:ext uri="{FF2B5EF4-FFF2-40B4-BE49-F238E27FC236}">
                <a16:creationId xmlns:a16="http://schemas.microsoft.com/office/drawing/2014/main" id="{D44BF4CE-1BB2-D81D-FA7F-F0D3FD473D1B}"/>
              </a:ext>
            </a:extLst>
          </p:cNvPr>
          <p:cNvSpPr txBox="1"/>
          <p:nvPr/>
        </p:nvSpPr>
        <p:spPr>
          <a:xfrm>
            <a:off x="2295525" y="916881"/>
            <a:ext cx="6351120" cy="646331"/>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User Requirements for the Vacuum System of the M2 Beamline in the North Area</a:t>
            </a:r>
          </a:p>
        </p:txBody>
      </p:sp>
      <p:sp>
        <p:nvSpPr>
          <p:cNvPr id="16" name="TextBox 15">
            <a:extLst>
              <a:ext uri="{FF2B5EF4-FFF2-40B4-BE49-F238E27FC236}">
                <a16:creationId xmlns:a16="http://schemas.microsoft.com/office/drawing/2014/main" id="{EE7D53D0-E5D9-6C22-85AC-D9E7FB826AE4}"/>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Silvia Schuh-Erhard</a:t>
            </a:r>
          </a:p>
        </p:txBody>
      </p:sp>
      <p:pic>
        <p:nvPicPr>
          <p:cNvPr id="19" name="Picture 18">
            <a:extLst>
              <a:ext uri="{FF2B5EF4-FFF2-40B4-BE49-F238E27FC236}">
                <a16:creationId xmlns:a16="http://schemas.microsoft.com/office/drawing/2014/main" id="{29EE1B4A-2943-E1CF-0137-99928ED225FB}"/>
              </a:ext>
            </a:extLst>
          </p:cNvPr>
          <p:cNvPicPr>
            <a:picLocks noChangeAspect="1"/>
          </p:cNvPicPr>
          <p:nvPr/>
        </p:nvPicPr>
        <p:blipFill>
          <a:blip r:embed="rId3"/>
          <a:stretch>
            <a:fillRect/>
          </a:stretch>
        </p:blipFill>
        <p:spPr>
          <a:xfrm>
            <a:off x="2749949" y="1571142"/>
            <a:ext cx="3115110" cy="4305901"/>
          </a:xfrm>
          <a:prstGeom prst="rect">
            <a:avLst/>
          </a:prstGeom>
        </p:spPr>
      </p:pic>
    </p:spTree>
    <p:extLst>
      <p:ext uri="{BB962C8B-B14F-4D97-AF65-F5344CB8AC3E}">
        <p14:creationId xmlns:p14="http://schemas.microsoft.com/office/powerpoint/2010/main" val="30450080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pPr>
              <a:defRPr/>
            </a:pPr>
            <a:fld id="{56BF7D0E-7515-4D1B-B6AD-09C9A1D0BED5}" type="slidenum">
              <a:rPr lang="en-US" dirty="0" smtClean="0"/>
              <a:pPr>
                <a:defRPr/>
              </a:pPr>
              <a:t>17</a:t>
            </a:fld>
            <a:endParaRPr lang="en-US" dirty="0"/>
          </a:p>
        </p:txBody>
      </p:sp>
      <p:sp>
        <p:nvSpPr>
          <p:cNvPr id="6" name="Title 4"/>
          <p:cNvSpPr txBox="1">
            <a:spLocks/>
          </p:cNvSpPr>
          <p:nvPr/>
        </p:nvSpPr>
        <p:spPr>
          <a:xfrm>
            <a:off x="495081" y="2005788"/>
            <a:ext cx="7886700" cy="1325563"/>
          </a:xfrm>
          <a:prstGeom prst="rect">
            <a:avLst/>
          </a:prstGeom>
        </p:spPr>
        <p:txBody>
          <a:bodyPr/>
          <a:lstStyle>
            <a:lvl1pPr algn="l" rtl="0" eaLnBrk="0" fontAlgn="base" hangingPunct="0">
              <a:spcBef>
                <a:spcPct val="0"/>
              </a:spcBef>
              <a:spcAft>
                <a:spcPct val="0"/>
              </a:spcAft>
              <a:defRPr sz="3600" b="1" kern="1200">
                <a:solidFill>
                  <a:srgbClr val="0C377B"/>
                </a:solidFill>
                <a:latin typeface="+mj-lt"/>
                <a:ea typeface="Ubuntu Light"/>
                <a:cs typeface="Ubuntu Light"/>
              </a:defRPr>
            </a:lvl1pPr>
            <a:lvl2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2pPr>
            <a:lvl3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3pPr>
            <a:lvl4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4pPr>
            <a:lvl5pPr algn="l" rtl="0" eaLnBrk="0" fontAlgn="base" hangingPunct="0">
              <a:spcBef>
                <a:spcPct val="0"/>
              </a:spcBef>
              <a:spcAft>
                <a:spcPct val="0"/>
              </a:spcAft>
              <a:defRPr sz="3600" b="1">
                <a:solidFill>
                  <a:srgbClr val="0C377B"/>
                </a:solidFill>
                <a:latin typeface="Corbel" panose="020B0503020204020204" pitchFamily="34" charset="0"/>
                <a:ea typeface="Ubuntu Light"/>
                <a:cs typeface="Ubuntu Light"/>
              </a:defRPr>
            </a:lvl5pPr>
            <a:lvl6pPr marL="457200" algn="l" rtl="0" fontAlgn="base">
              <a:spcBef>
                <a:spcPct val="0"/>
              </a:spcBef>
              <a:spcAft>
                <a:spcPct val="0"/>
              </a:spcAft>
              <a:defRPr sz="3600" b="1">
                <a:solidFill>
                  <a:srgbClr val="0C377B"/>
                </a:solidFill>
                <a:latin typeface="Corbel" panose="020B0503020204020204" pitchFamily="34" charset="0"/>
                <a:ea typeface="Ubuntu Light"/>
                <a:cs typeface="Ubuntu Light"/>
              </a:defRPr>
            </a:lvl6pPr>
            <a:lvl7pPr marL="914400" algn="l" rtl="0" fontAlgn="base">
              <a:spcBef>
                <a:spcPct val="0"/>
              </a:spcBef>
              <a:spcAft>
                <a:spcPct val="0"/>
              </a:spcAft>
              <a:defRPr sz="3600" b="1">
                <a:solidFill>
                  <a:srgbClr val="0C377B"/>
                </a:solidFill>
                <a:latin typeface="Corbel" panose="020B0503020204020204" pitchFamily="34" charset="0"/>
                <a:ea typeface="Ubuntu Light"/>
                <a:cs typeface="Ubuntu Light"/>
              </a:defRPr>
            </a:lvl7pPr>
            <a:lvl8pPr marL="1371600" algn="l" rtl="0" fontAlgn="base">
              <a:spcBef>
                <a:spcPct val="0"/>
              </a:spcBef>
              <a:spcAft>
                <a:spcPct val="0"/>
              </a:spcAft>
              <a:defRPr sz="3600" b="1">
                <a:solidFill>
                  <a:srgbClr val="0C377B"/>
                </a:solidFill>
                <a:latin typeface="Corbel" panose="020B0503020204020204" pitchFamily="34" charset="0"/>
                <a:ea typeface="Ubuntu Light"/>
                <a:cs typeface="Ubuntu Light"/>
              </a:defRPr>
            </a:lvl8pPr>
            <a:lvl9pPr marL="1828800" algn="l" rtl="0" fontAlgn="base">
              <a:spcBef>
                <a:spcPct val="0"/>
              </a:spcBef>
              <a:spcAft>
                <a:spcPct val="0"/>
              </a:spcAft>
              <a:defRPr sz="3600" b="1">
                <a:solidFill>
                  <a:srgbClr val="0C377B"/>
                </a:solidFill>
                <a:latin typeface="Corbel" panose="020B0503020204020204" pitchFamily="34" charset="0"/>
                <a:ea typeface="Ubuntu Light"/>
                <a:cs typeface="Ubuntu Light"/>
              </a:defRPr>
            </a:lvl9pPr>
          </a:lstStyle>
          <a:p>
            <a:pPr algn="ctr"/>
            <a:r>
              <a:rPr lang="en-US" dirty="0">
                <a:latin typeface="+mn-lt"/>
              </a:rPr>
              <a:t>Thank you!</a:t>
            </a:r>
          </a:p>
        </p:txBody>
      </p:sp>
      <p:pic>
        <p:nvPicPr>
          <p:cNvPr id="7" name="Pictur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806159" y="2863822"/>
            <a:ext cx="1155700" cy="1047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Date Placeholder 2">
            <a:extLst>
              <a:ext uri="{FF2B5EF4-FFF2-40B4-BE49-F238E27FC236}">
                <a16:creationId xmlns:a16="http://schemas.microsoft.com/office/drawing/2014/main" id="{06843AAA-4803-EA5E-7D12-FCCE24074AEF}"/>
              </a:ext>
            </a:extLst>
          </p:cNvPr>
          <p:cNvSpPr>
            <a:spLocks noGrp="1"/>
          </p:cNvSpPr>
          <p:nvPr>
            <p:ph type="dt" sz="half" idx="10"/>
          </p:nvPr>
        </p:nvSpPr>
        <p:spPr>
          <a:xfrm>
            <a:off x="2295525" y="6356350"/>
            <a:ext cx="1371600" cy="365125"/>
          </a:xfrm>
        </p:spPr>
        <p:txBody>
          <a:bodyPr/>
          <a:lstStyle/>
          <a:p>
            <a:pPr>
              <a:defRPr/>
            </a:pPr>
            <a:r>
              <a:rPr lang="fr-FR" dirty="0"/>
              <a:t>26-11-2024</a:t>
            </a:r>
            <a:endParaRPr lang="en-US" dirty="0"/>
          </a:p>
        </p:txBody>
      </p:sp>
      <p:sp>
        <p:nvSpPr>
          <p:cNvPr id="5" name="Footer Placeholder 3">
            <a:extLst>
              <a:ext uri="{FF2B5EF4-FFF2-40B4-BE49-F238E27FC236}">
                <a16:creationId xmlns:a16="http://schemas.microsoft.com/office/drawing/2014/main" id="{7483D51F-0783-3463-340F-1390B71BBE63}"/>
              </a:ext>
            </a:extLst>
          </p:cNvPr>
          <p:cNvSpPr>
            <a:spLocks noGrp="1"/>
          </p:cNvSpPr>
          <p:nvPr>
            <p:ph type="ftr" sz="quarter" idx="11"/>
          </p:nvPr>
        </p:nvSpPr>
        <p:spPr>
          <a:xfrm>
            <a:off x="3667125" y="6356350"/>
            <a:ext cx="4289425" cy="365125"/>
          </a:xfrm>
        </p:spPr>
        <p:txBody>
          <a:bodyPr/>
          <a:lstStyle/>
          <a:p>
            <a:pPr>
              <a:defRPr/>
            </a:pPr>
            <a:r>
              <a:rPr lang="en-US" dirty="0"/>
              <a:t>178th EATM Meeting</a:t>
            </a:r>
          </a:p>
        </p:txBody>
      </p:sp>
    </p:spTree>
    <p:extLst>
      <p:ext uri="{BB962C8B-B14F-4D97-AF65-F5344CB8AC3E}">
        <p14:creationId xmlns:p14="http://schemas.microsoft.com/office/powerpoint/2010/main" val="1604213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DOCUMENTS for Info</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2</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549542922"/>
              </p:ext>
            </p:extLst>
          </p:nvPr>
        </p:nvGraphicFramePr>
        <p:xfrm>
          <a:off x="314793" y="1107663"/>
          <a:ext cx="8372007" cy="4878329"/>
        </p:xfrm>
        <a:graphic>
          <a:graphicData uri="http://schemas.openxmlformats.org/drawingml/2006/table">
            <a:tbl>
              <a:tblPr/>
              <a:tblGrid>
                <a:gridCol w="2960558">
                  <a:extLst>
                    <a:ext uri="{9D8B030D-6E8A-4147-A177-3AD203B41FA5}">
                      <a16:colId xmlns:a16="http://schemas.microsoft.com/office/drawing/2014/main" val="66029974"/>
                    </a:ext>
                  </a:extLst>
                </a:gridCol>
                <a:gridCol w="1154243">
                  <a:extLst>
                    <a:ext uri="{9D8B030D-6E8A-4147-A177-3AD203B41FA5}">
                      <a16:colId xmlns:a16="http://schemas.microsoft.com/office/drawing/2014/main" val="1734384437"/>
                    </a:ext>
                  </a:extLst>
                </a:gridCol>
                <a:gridCol w="951875">
                  <a:extLst>
                    <a:ext uri="{9D8B030D-6E8A-4147-A177-3AD203B41FA5}">
                      <a16:colId xmlns:a16="http://schemas.microsoft.com/office/drawing/2014/main" val="3613156144"/>
                    </a:ext>
                  </a:extLst>
                </a:gridCol>
                <a:gridCol w="1740157">
                  <a:extLst>
                    <a:ext uri="{9D8B030D-6E8A-4147-A177-3AD203B41FA5}">
                      <a16:colId xmlns:a16="http://schemas.microsoft.com/office/drawing/2014/main" val="1749588434"/>
                    </a:ext>
                  </a:extLst>
                </a:gridCol>
                <a:gridCol w="1565174">
                  <a:extLst>
                    <a:ext uri="{9D8B030D-6E8A-4147-A177-3AD203B41FA5}">
                      <a16:colId xmlns:a16="http://schemas.microsoft.com/office/drawing/2014/main" val="3066182676"/>
                    </a:ext>
                  </a:extLst>
                </a:gridCol>
              </a:tblGrid>
              <a:tr h="322017">
                <a:tc gridSpan="5">
                  <a:txBody>
                    <a:bodyPr/>
                    <a:lstStyle/>
                    <a:p>
                      <a:pPr algn="l" fontAlgn="t"/>
                      <a:r>
                        <a:rPr lang="en-US" sz="1100" b="1" i="0" u="none" strike="noStrike" dirty="0">
                          <a:solidFill>
                            <a:srgbClr val="FF0000"/>
                          </a:solidFill>
                          <a:effectLst/>
                          <a:latin typeface="Arial" panose="020B0604020202020204" pitchFamily="34" charset="0"/>
                        </a:rPr>
                        <a:t>FOR INFORMATION EATM</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270650">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367596">
                <a:tc>
                  <a:txBody>
                    <a:bodyPr/>
                    <a:lstStyle/>
                    <a:p>
                      <a:pPr algn="l" fontAlgn="b"/>
                      <a:r>
                        <a:rPr kumimoji="0" lang="en-GB" sz="1100" b="0" i="0" u="none" strike="noStrike" kern="1200" dirty="0">
                          <a:solidFill>
                            <a:srgbClr val="0C377B"/>
                          </a:solidFill>
                          <a:effectLst/>
                          <a:latin typeface="Corbel"/>
                          <a:ea typeface="+mn-ea"/>
                          <a:cs typeface="+mn-cs"/>
                        </a:rPr>
                        <a:t>Pre-DEC from EN-EL following the office identification</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mn-lt"/>
                          <a:ea typeface="+mn-ea"/>
                          <a:cs typeface="+mn-cs"/>
                        </a:rPr>
                        <a:t>Alicja Ostrega</a:t>
                      </a:r>
                      <a:endParaRPr kumimoji="0" lang="en-US" sz="1100" b="0" i="0" u="none" strike="noStrike" kern="1200" dirty="0">
                        <a:solidFill>
                          <a:srgbClr val="0C377B"/>
                        </a:solidFill>
                        <a:effectLst/>
                        <a:latin typeface="Corbe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C377B"/>
                          </a:solidFill>
                          <a:effectLst/>
                          <a:uLnTx/>
                          <a:uFillTx/>
                          <a:latin typeface="+mn-lt"/>
                          <a:ea typeface="+mn-ea"/>
                          <a:cs typeface="+mn-cs"/>
                          <a:hlinkClick r:id="rId2"/>
                        </a:rPr>
                        <a:t>3165982</a:t>
                      </a:r>
                      <a:r>
                        <a:rPr kumimoji="0" lang="en-GB" sz="1100" b="0" i="0" u="none" strike="noStrike" kern="1200" cap="none" spc="0" normalizeH="0" baseline="0" noProof="0" dirty="0">
                          <a:ln>
                            <a:noFill/>
                          </a:ln>
                          <a:solidFill>
                            <a:srgbClr val="0C377B"/>
                          </a:solidFill>
                          <a:effectLst/>
                          <a:uLnTx/>
                          <a:uFillTx/>
                          <a:latin typeface="+mn-lt"/>
                          <a:ea typeface="+mn-ea"/>
                          <a:cs typeface="+mn-cs"/>
                        </a:rPr>
                        <a:t> - SPSX-E-LST-0032</a:t>
                      </a:r>
                      <a:endParaRPr kumimoji="0" lang="en-US" sz="1800" b="0" i="0" u="none" strike="noStrike" kern="1200" cap="none" spc="0" normalizeH="0" baseline="0" noProof="0" dirty="0">
                        <a:ln>
                          <a:noFill/>
                        </a:ln>
                        <a:solidFill>
                          <a:srgbClr val="0C377B"/>
                        </a:solidFill>
                        <a:effectLst/>
                        <a:uLnTx/>
                        <a:uFillTx/>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06804065"/>
                  </a:ext>
                </a:extLst>
              </a:tr>
              <a:tr h="223461">
                <a:tc>
                  <a:txBody>
                    <a:bodyPr/>
                    <a:lstStyle/>
                    <a:p>
                      <a:pPr algn="l" fontAlgn="b"/>
                      <a:r>
                        <a:rPr kumimoji="0" lang="en-GB" sz="1100" b="0" i="0" u="none" strike="noStrike" kern="1200" dirty="0">
                          <a:solidFill>
                            <a:srgbClr val="0C377B"/>
                          </a:solidFill>
                          <a:effectLst/>
                          <a:latin typeface="+mn-lt"/>
                          <a:ea typeface="+mn-ea"/>
                          <a:cs typeface="+mn-cs"/>
                        </a:rPr>
                        <a:t>Consolidation Program for the XCED Detectors</a:t>
                      </a:r>
                      <a:endParaRPr kumimoji="0" lang="en-GB" sz="1100" b="0" i="0" u="none" strike="noStrike" kern="1200" dirty="0">
                        <a:solidFill>
                          <a:srgbClr val="0C377B"/>
                        </a:solidFill>
                        <a:effectLst/>
                        <a:latin typeface="Corbel"/>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mn-lt"/>
                          <a:ea typeface="+mn-ea"/>
                          <a:cs typeface="+mn-cs"/>
                        </a:rPr>
                        <a:t>Miguel Santos</a:t>
                      </a:r>
                      <a:endParaRPr kumimoji="0" lang="en-US" sz="1100" b="0" i="0" u="none" strike="noStrike" kern="1200" dirty="0">
                        <a:solidFill>
                          <a:srgbClr val="0C377B"/>
                        </a:solidFill>
                        <a:effectLst/>
                        <a:latin typeface="Corbe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C377B"/>
                          </a:solidFill>
                          <a:effectLst/>
                          <a:uLnTx/>
                          <a:uFillTx/>
                          <a:latin typeface="+mn-lt"/>
                          <a:ea typeface="+mn-ea"/>
                          <a:cs typeface="+mn-cs"/>
                          <a:hlinkClick r:id="rId3"/>
                        </a:rPr>
                        <a:t>2742855</a:t>
                      </a:r>
                      <a:r>
                        <a:rPr kumimoji="0" lang="en-GB" sz="1100" b="0" i="0" u="none" strike="noStrike" kern="1200" cap="none" spc="0" normalizeH="0" baseline="0" noProof="0" dirty="0">
                          <a:ln>
                            <a:noFill/>
                          </a:ln>
                          <a:solidFill>
                            <a:srgbClr val="0C377B"/>
                          </a:solidFill>
                          <a:effectLst/>
                          <a:uLnTx/>
                          <a:uFillTx/>
                          <a:latin typeface="+mn-lt"/>
                          <a:ea typeface="+mn-ea"/>
                          <a:cs typeface="+mn-cs"/>
                        </a:rPr>
                        <a:t> - SPSX-B-WD-0002</a:t>
                      </a:r>
                      <a:endParaRPr kumimoji="0" lang="en-US" sz="1800" b="0" i="0" u="none" strike="noStrike" kern="1200" cap="none" spc="0" normalizeH="0" baseline="0" noProof="0" dirty="0">
                        <a:ln>
                          <a:noFill/>
                        </a:ln>
                        <a:solidFill>
                          <a:srgbClr val="0C377B"/>
                        </a:solidFill>
                        <a:effectLst/>
                        <a:uLnTx/>
                        <a:uFillTx/>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92589489"/>
                  </a:ext>
                </a:extLst>
              </a:tr>
              <a:tr h="323191">
                <a:tc>
                  <a:txBody>
                    <a:bodyPr/>
                    <a:lstStyle/>
                    <a:p>
                      <a:pPr algn="l" fontAlgn="b"/>
                      <a:r>
                        <a:rPr kumimoji="0" lang="en-GB" sz="1100" b="0" i="0" u="none" strike="noStrike" kern="1200" dirty="0">
                          <a:solidFill>
                            <a:srgbClr val="0C377B"/>
                          </a:solidFill>
                          <a:effectLst/>
                          <a:latin typeface="+mn-lt"/>
                          <a:ea typeface="+mn-ea"/>
                          <a:cs typeface="+mn-cs"/>
                        </a:rPr>
                        <a:t>NACONS WP 3.4 - Supports Structures</a:t>
                      </a:r>
                      <a:endParaRPr kumimoji="0" lang="en-GB" sz="1100" b="0" i="0" u="none" strike="noStrike" kern="1200" dirty="0">
                        <a:solidFill>
                          <a:srgbClr val="0C377B"/>
                        </a:solidFill>
                        <a:effectLst/>
                        <a:latin typeface="Corbel"/>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mn-lt"/>
                          <a:ea typeface="+mn-ea"/>
                          <a:cs typeface="+mn-cs"/>
                        </a:rPr>
                        <a:t>Miguel Santos</a:t>
                      </a:r>
                      <a:endParaRPr kumimoji="0" lang="en-US" sz="1100" b="0" i="0" u="none" strike="noStrike" kern="1200" dirty="0">
                        <a:solidFill>
                          <a:srgbClr val="0C377B"/>
                        </a:solidFill>
                        <a:effectLst/>
                        <a:latin typeface="Corbe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C377B"/>
                          </a:solidFill>
                          <a:effectLst/>
                          <a:uLnTx/>
                          <a:uFillTx/>
                          <a:latin typeface="+mn-lt"/>
                          <a:ea typeface="+mn-ea"/>
                          <a:cs typeface="+mn-cs"/>
                          <a:hlinkClick r:id="rId4"/>
                        </a:rPr>
                        <a:t>2798515</a:t>
                      </a:r>
                      <a:r>
                        <a:rPr kumimoji="0" lang="en-GB" sz="1100" b="0" i="0" u="none" strike="noStrike" kern="1200" cap="none" spc="0" normalizeH="0" baseline="0" noProof="0" dirty="0">
                          <a:ln>
                            <a:noFill/>
                          </a:ln>
                          <a:solidFill>
                            <a:srgbClr val="0C377B"/>
                          </a:solidFill>
                          <a:effectLst/>
                          <a:uLnTx/>
                          <a:uFillTx/>
                          <a:latin typeface="+mn-lt"/>
                          <a:ea typeface="+mn-ea"/>
                          <a:cs typeface="+mn-cs"/>
                        </a:rPr>
                        <a:t> - SPSX-H-WD-0002</a:t>
                      </a:r>
                      <a:endParaRPr kumimoji="0" lang="en-US" sz="1800" b="0" i="0" u="none" strike="noStrike" kern="1200" cap="none" spc="0" normalizeH="0" baseline="0" noProof="0" dirty="0">
                        <a:ln>
                          <a:noFill/>
                        </a:ln>
                        <a:solidFill>
                          <a:srgbClr val="0C377B"/>
                        </a:solidFill>
                        <a:effectLst/>
                        <a:uLnTx/>
                        <a:uFillTx/>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81061933"/>
                  </a:ext>
                </a:extLst>
              </a:tr>
              <a:tr h="239202">
                <a:tc>
                  <a:txBody>
                    <a:bodyPr/>
                    <a:lstStyle/>
                    <a:p>
                      <a:pPr algn="l" fontAlgn="b"/>
                      <a:r>
                        <a:rPr kumimoji="0" lang="en-GB" sz="1100" b="0" i="0" u="none" strike="noStrike" kern="1200" dirty="0">
                          <a:solidFill>
                            <a:srgbClr val="0C377B"/>
                          </a:solidFill>
                          <a:effectLst/>
                          <a:latin typeface="+mn-lt"/>
                          <a:ea typeface="+mn-ea"/>
                          <a:cs typeface="+mn-cs"/>
                        </a:rPr>
                        <a:t>North Area Secondary Beam Areas (SBAs) Vacuum System Consolidation</a:t>
                      </a:r>
                      <a:endParaRPr kumimoji="0" lang="en-GB" sz="1100" b="0" i="0" u="none" strike="noStrike" kern="1200" dirty="0">
                        <a:solidFill>
                          <a:srgbClr val="0C377B"/>
                        </a:solidFill>
                        <a:effectLst/>
                        <a:latin typeface="Corbel"/>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mn-lt"/>
                          <a:ea typeface="+mn-ea"/>
                          <a:cs typeface="+mn-cs"/>
                        </a:rPr>
                        <a:t>Miguel Santos</a:t>
                      </a:r>
                      <a:endParaRPr kumimoji="0" lang="en-US" sz="1100" b="0" i="0" u="none" strike="noStrike" kern="1200" dirty="0">
                        <a:solidFill>
                          <a:srgbClr val="0C377B"/>
                        </a:solidFill>
                        <a:effectLst/>
                        <a:latin typeface="Corbe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5"/>
                        </a:rPr>
                        <a:t>2488128</a:t>
                      </a:r>
                      <a:r>
                        <a:rPr kumimoji="0" lang="en-US" sz="1100" b="0" i="0" u="none" strike="noStrike" kern="1200" cap="none" spc="0" normalizeH="0" baseline="0" noProof="0" dirty="0">
                          <a:ln>
                            <a:noFill/>
                          </a:ln>
                          <a:solidFill>
                            <a:srgbClr val="0C377B"/>
                          </a:solidFill>
                          <a:effectLst/>
                          <a:uLnTx/>
                          <a:uFillTx/>
                          <a:latin typeface="+mn-lt"/>
                          <a:ea typeface="+mn-ea"/>
                          <a:cs typeface="+mn-cs"/>
                        </a:rPr>
                        <a:t> – SPSX-V-WD-0001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041999225"/>
                  </a:ext>
                </a:extLst>
              </a:tr>
              <a:tr h="239202">
                <a:tc>
                  <a:txBody>
                    <a:bodyPr/>
                    <a:lstStyle/>
                    <a:p>
                      <a:pPr algn="l" fontAlgn="b"/>
                      <a:r>
                        <a:rPr lang="en-GB" sz="1100" dirty="0"/>
                        <a:t>Consolidation of the SPS TT20 TED (Target External Dump) and TBSE (Target Beam Stopper External)</a:t>
                      </a:r>
                      <a:endParaRPr kumimoji="0" lang="en-GB" sz="1100" b="0" i="0" u="none" strike="noStrike" kern="1200" dirty="0">
                        <a:solidFill>
                          <a:srgbClr val="0C377B"/>
                        </a:solidFill>
                        <a:effectLst/>
                        <a:latin typeface="Corbel"/>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C377B"/>
                          </a:solidFill>
                          <a:effectLst/>
                          <a:latin typeface="+mn-lt"/>
                          <a:ea typeface="+mn-ea"/>
                          <a:cs typeface="+mn-cs"/>
                        </a:rPr>
                        <a:t>Matthew Fraser</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NACONS, HI-ECN3</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6"/>
                        </a:rPr>
                        <a:t>2780156</a:t>
                      </a:r>
                      <a:r>
                        <a:rPr kumimoji="0" lang="en-US" sz="1100" b="0" i="0" u="none" strike="noStrike" kern="1200" cap="none" spc="0" normalizeH="0" baseline="0" noProof="0" dirty="0">
                          <a:ln>
                            <a:noFill/>
                          </a:ln>
                          <a:solidFill>
                            <a:srgbClr val="0C377B"/>
                          </a:solidFill>
                          <a:effectLst/>
                          <a:uLnTx/>
                          <a:uFillTx/>
                          <a:latin typeface="+mn-lt"/>
                          <a:ea typeface="+mn-ea"/>
                          <a:cs typeface="+mn-cs"/>
                        </a:rPr>
                        <a:t> – SPSX-T-ES-0004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91225295"/>
                  </a:ext>
                </a:extLst>
              </a:tr>
              <a:tr h="239202">
                <a:tc>
                  <a:txBody>
                    <a:bodyPr/>
                    <a:lstStyle/>
                    <a:p>
                      <a:pPr algn="l" fontAlgn="b"/>
                      <a:r>
                        <a:rPr kumimoji="0" lang="en-GB" sz="1100" b="0" i="0" u="none" strike="noStrike" kern="1200" dirty="0">
                          <a:solidFill>
                            <a:srgbClr val="0C377B"/>
                          </a:solidFill>
                          <a:effectLst/>
                          <a:latin typeface="+mn-lt"/>
                          <a:ea typeface="+mn-ea"/>
                          <a:cs typeface="+mn-cs"/>
                        </a:rPr>
                        <a:t>P42 Transfer Line Dump for the High Intensity ECN3 Facility</a:t>
                      </a:r>
                      <a:endParaRPr kumimoji="0" lang="en-GB" sz="1100" b="0" i="0" u="none" strike="noStrike" kern="1200" dirty="0">
                        <a:solidFill>
                          <a:srgbClr val="0C377B"/>
                        </a:solidFill>
                        <a:effectLst/>
                        <a:latin typeface="Corbel"/>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Aleksandr Gorn</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 HI-ECN3</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7"/>
                        </a:rPr>
                        <a:t>3049242</a:t>
                      </a:r>
                      <a:r>
                        <a:rPr kumimoji="0" lang="en-US" sz="1100" b="0" i="0" u="none" strike="noStrike" kern="1200" cap="none" spc="0" normalizeH="0" baseline="0" noProof="0" dirty="0">
                          <a:ln>
                            <a:noFill/>
                          </a:ln>
                          <a:solidFill>
                            <a:srgbClr val="0C377B"/>
                          </a:solidFill>
                          <a:effectLst/>
                          <a:uLnTx/>
                          <a:uFillTx/>
                          <a:latin typeface="+mn-lt"/>
                          <a:ea typeface="+mn-ea"/>
                          <a:cs typeface="+mn-cs"/>
                        </a:rPr>
                        <a:t> – SPS-XT-SPC-0001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18452444"/>
                  </a:ext>
                </a:extLst>
              </a:tr>
              <a:tr h="324000">
                <a:tc>
                  <a:txBody>
                    <a:bodyPr/>
                    <a:lstStyle/>
                    <a:p>
                      <a:pPr algn="l" fontAlgn="b"/>
                      <a:r>
                        <a:rPr kumimoji="0" lang="fr-FR" sz="1100" b="0" i="0" u="none" strike="noStrike" kern="1200" dirty="0">
                          <a:solidFill>
                            <a:srgbClr val="0C377B"/>
                          </a:solidFill>
                          <a:effectLst/>
                          <a:latin typeface="+mn-lt"/>
                          <a:ea typeface="+mn-ea"/>
                          <a:cs typeface="+mn-cs"/>
                        </a:rPr>
                        <a:t>Clean Room </a:t>
                      </a:r>
                      <a:r>
                        <a:rPr kumimoji="0" lang="fr-FR" sz="1100" b="0" i="0" u="none" strike="noStrike" kern="1200" dirty="0" err="1">
                          <a:solidFill>
                            <a:srgbClr val="0C377B"/>
                          </a:solidFill>
                          <a:effectLst/>
                          <a:latin typeface="+mn-lt"/>
                          <a:ea typeface="+mn-ea"/>
                          <a:cs typeface="+mn-cs"/>
                        </a:rPr>
                        <a:t>Functional</a:t>
                      </a:r>
                      <a:r>
                        <a:rPr kumimoji="0" lang="fr-FR" sz="1100" b="0" i="0" u="none" strike="noStrike" kern="1200" dirty="0">
                          <a:solidFill>
                            <a:srgbClr val="0C377B"/>
                          </a:solidFill>
                          <a:effectLst/>
                          <a:latin typeface="+mn-lt"/>
                          <a:ea typeface="+mn-ea"/>
                          <a:cs typeface="+mn-cs"/>
                        </a:rPr>
                        <a:t> </a:t>
                      </a:r>
                      <a:r>
                        <a:rPr kumimoji="0" lang="fr-FR" sz="1100" b="0" i="0" u="none" strike="noStrike" kern="1200" dirty="0" err="1">
                          <a:solidFill>
                            <a:srgbClr val="0C377B"/>
                          </a:solidFill>
                          <a:effectLst/>
                          <a:latin typeface="+mn-lt"/>
                          <a:ea typeface="+mn-ea"/>
                          <a:cs typeface="+mn-cs"/>
                        </a:rPr>
                        <a:t>Specification</a:t>
                      </a:r>
                      <a:endParaRPr kumimoji="0" lang="en-GB" sz="1100" b="1" i="0" u="none" strike="noStrike" kern="1200" dirty="0">
                        <a:solidFill>
                          <a:srgbClr val="0C377B"/>
                        </a:solidFill>
                        <a:effectLst/>
                        <a:latin typeface="Corbel"/>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Krystian Sidorowski</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8"/>
                        </a:rPr>
                        <a:t>3189466</a:t>
                      </a:r>
                      <a:r>
                        <a:rPr kumimoji="0" lang="en-US" sz="1100" b="0" i="0" u="none" strike="noStrike" kern="1200" cap="none" spc="0" normalizeH="0" baseline="0" noProof="0" dirty="0">
                          <a:ln>
                            <a:noFill/>
                          </a:ln>
                          <a:solidFill>
                            <a:srgbClr val="0C377B"/>
                          </a:solidFill>
                          <a:effectLst/>
                          <a:uLnTx/>
                          <a:uFillTx/>
                          <a:latin typeface="+mn-lt"/>
                          <a:ea typeface="+mn-ea"/>
                          <a:cs typeface="+mn-cs"/>
                        </a:rPr>
                        <a:t> – SPSX-J-SPC-0004</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11143103"/>
                  </a:ext>
                </a:extLst>
              </a:tr>
              <a:tr h="323191">
                <a:tc>
                  <a:txBody>
                    <a:bodyPr/>
                    <a:lstStyle/>
                    <a:p>
                      <a:pPr algn="l" fontAlgn="b"/>
                      <a:r>
                        <a:rPr kumimoji="0" lang="en-GB" sz="1100" b="0" i="0" u="none" strike="noStrike" kern="1200" dirty="0">
                          <a:solidFill>
                            <a:srgbClr val="0C377B"/>
                          </a:solidFill>
                          <a:effectLst/>
                          <a:latin typeface="+mn-lt"/>
                          <a:ea typeface="+mn-ea"/>
                          <a:cs typeface="+mn-cs"/>
                        </a:rPr>
                        <a:t>ANSYS Thermal Simulation of XCHV</a:t>
                      </a:r>
                      <a:endParaRPr kumimoji="0" lang="en-GB" sz="1100" b="0" i="0" u="none" strike="noStrike" kern="1200" dirty="0">
                        <a:solidFill>
                          <a:srgbClr val="0C377B"/>
                        </a:solidFill>
                        <a:effectLst/>
                        <a:latin typeface="Corbel"/>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Maud Wehrle, Naini Mandal</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North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9"/>
                        </a:rPr>
                        <a:t>3065546</a:t>
                      </a:r>
                      <a:r>
                        <a:rPr kumimoji="0" lang="en-US" sz="1100" b="0" i="0" u="none" strike="noStrike" kern="1200" cap="none" spc="0" normalizeH="0" baseline="0" noProof="0" dirty="0">
                          <a:ln>
                            <a:noFill/>
                          </a:ln>
                          <a:solidFill>
                            <a:srgbClr val="0C377B"/>
                          </a:solidFill>
                          <a:effectLst/>
                          <a:uLnTx/>
                          <a:uFillTx/>
                          <a:latin typeface="+mn-lt"/>
                          <a:ea typeface="+mn-ea"/>
                          <a:cs typeface="+mn-cs"/>
                        </a:rPr>
                        <a:t> – SPSX-TC-ER-0001</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52351047"/>
                  </a:ext>
                </a:extLst>
              </a:tr>
              <a:tr h="323191">
                <a:tc>
                  <a:txBody>
                    <a:bodyPr/>
                    <a:lstStyle/>
                    <a:p>
                      <a:pPr algn="l" fontAlgn="b"/>
                      <a:r>
                        <a:rPr kumimoji="0" lang="en-GB" sz="1100" b="0" i="0" u="none" strike="noStrike" kern="1200" dirty="0">
                          <a:solidFill>
                            <a:srgbClr val="0C377B"/>
                          </a:solidFill>
                          <a:effectLst/>
                          <a:latin typeface="+mn-lt"/>
                          <a:ea typeface="+mn-ea"/>
                          <a:cs typeface="+mn-cs"/>
                        </a:rPr>
                        <a:t>Assembly Procedure for the Fast FISC</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Eva Kamenicka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Experimental Areas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10"/>
                        </a:rPr>
                        <a:t>3178861</a:t>
                      </a:r>
                      <a:endParaRPr kumimoji="0" lang="en-US" sz="1100" b="0" i="0" u="none" strike="noStrike" kern="1200" cap="none" spc="0" normalizeH="0" baseline="0" noProof="0" dirty="0">
                        <a:ln>
                          <a:noFill/>
                        </a:ln>
                        <a:solidFill>
                          <a:srgbClr val="0C377B"/>
                        </a:solidFill>
                        <a:effectLst/>
                        <a:uLnTx/>
                        <a:uFillTx/>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09303360"/>
                  </a:ext>
                </a:extLst>
              </a:tr>
              <a:tr h="323191">
                <a:tc>
                  <a:txBody>
                    <a:bodyPr/>
                    <a:lstStyle/>
                    <a:p>
                      <a:pPr algn="l" fontAlgn="b"/>
                      <a:r>
                        <a:rPr kumimoji="0" lang="en-GB" sz="1100" b="0" i="0" u="none" strike="noStrike" kern="1200" dirty="0">
                          <a:solidFill>
                            <a:srgbClr val="0C377B"/>
                          </a:solidFill>
                          <a:effectLst/>
                          <a:latin typeface="+mn-lt"/>
                          <a:ea typeface="+mn-ea"/>
                          <a:cs typeface="+mn-cs"/>
                        </a:rPr>
                        <a:t>Disassembly Procedure for Fast FISC</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Eva Kamenicka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Experimental Areas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11"/>
                        </a:rPr>
                        <a:t>3128634</a:t>
                      </a:r>
                      <a:endParaRPr kumimoji="0" lang="en-US" sz="1100" b="0" i="0" u="none" strike="noStrike" kern="1200" cap="none" spc="0" normalizeH="0" baseline="0" noProof="0" dirty="0">
                        <a:ln>
                          <a:noFill/>
                        </a:ln>
                        <a:solidFill>
                          <a:srgbClr val="0C377B"/>
                        </a:solidFill>
                        <a:effectLst/>
                        <a:uLnTx/>
                        <a:uFillTx/>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92D050"/>
                          </a:solidFill>
                          <a:effectLst/>
                          <a:latin typeface="Arial"/>
                        </a:rPr>
                        <a:t>Released</a:t>
                      </a:r>
                      <a:endParaRPr lang="en-US" sz="1100" b="1" i="0" u="none" strike="noStrike" dirty="0">
                        <a:solidFill>
                          <a:srgbClr val="92D050"/>
                        </a:solidFill>
                        <a:effectLst/>
                        <a:latin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b="1" i="0" u="none" strike="noStrike" dirty="0">
                        <a:solidFill>
                          <a:srgbClr val="FFC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90491451"/>
                  </a:ext>
                </a:extLst>
              </a:tr>
              <a:tr h="323191">
                <a:tc>
                  <a:txBody>
                    <a:bodyPr/>
                    <a:lstStyle/>
                    <a:p>
                      <a:pPr algn="l" fontAlgn="b"/>
                      <a:r>
                        <a:rPr kumimoji="0" lang="en-GB" sz="1100" b="0" i="0" u="none" strike="noStrike" kern="1200" dirty="0">
                          <a:solidFill>
                            <a:srgbClr val="0C377B"/>
                          </a:solidFill>
                          <a:effectLst/>
                          <a:latin typeface="+mn-lt"/>
                          <a:ea typeface="+mn-ea"/>
                          <a:cs typeface="+mn-cs"/>
                        </a:rPr>
                        <a:t>Template for Equipment Safety Assessment of BE-EA Group</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Naini Mandal</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Experimental Areas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12"/>
                        </a:rPr>
                        <a:t>3138858</a:t>
                      </a:r>
                      <a:endParaRPr kumimoji="0" lang="en-US" sz="1100" b="0" i="0" u="none" strike="noStrike" kern="1200" cap="none" spc="0" normalizeH="0" baseline="0" noProof="0" dirty="0">
                        <a:ln>
                          <a:noFill/>
                        </a:ln>
                        <a:solidFill>
                          <a:srgbClr val="0C377B"/>
                        </a:solidFill>
                        <a:effectLst/>
                        <a:uLnTx/>
                        <a:uFillTx/>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100" b="0" i="0" u="none" strike="noStrike" kern="1200" cap="none" spc="0" normalizeH="0" baseline="0" noProof="0" dirty="0">
                        <a:ln>
                          <a:noFill/>
                        </a:ln>
                        <a:solidFill>
                          <a:srgbClr val="0C377B"/>
                        </a:solidFill>
                        <a:effectLst/>
                        <a:uLnTx/>
                        <a:uFillTx/>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92D050"/>
                          </a:solidFill>
                          <a:effectLst/>
                          <a:latin typeface="Arial"/>
                        </a:rPr>
                        <a:t>Released</a:t>
                      </a:r>
                      <a:endParaRPr lang="en-US" sz="1100" b="1" i="0" u="none" strike="noStrike" dirty="0">
                        <a:solidFill>
                          <a:srgbClr val="92D05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66150735"/>
                  </a:ext>
                </a:extLst>
              </a:tr>
              <a:tr h="323191">
                <a:tc>
                  <a:txBody>
                    <a:bodyPr/>
                    <a:lstStyle/>
                    <a:p>
                      <a:pPr algn="l" fontAlgn="b"/>
                      <a:r>
                        <a:rPr kumimoji="0" lang="en-GB" sz="1100" b="0" i="0" u="none" strike="noStrike" kern="1200" dirty="0" err="1">
                          <a:solidFill>
                            <a:srgbClr val="0C377B"/>
                          </a:solidFill>
                          <a:effectLst/>
                          <a:latin typeface="+mn-lt"/>
                          <a:ea typeface="+mn-ea"/>
                          <a:cs typeface="+mn-cs"/>
                        </a:rPr>
                        <a:t>TemplateEA_Simulation</a:t>
                      </a:r>
                      <a:r>
                        <a:rPr kumimoji="0" lang="en-GB" sz="1100" b="0" i="0" u="none" strike="noStrike" kern="1200" dirty="0">
                          <a:solidFill>
                            <a:srgbClr val="0C377B"/>
                          </a:solidFill>
                          <a:effectLst/>
                          <a:latin typeface="+mn-lt"/>
                          <a:ea typeface="+mn-ea"/>
                          <a:cs typeface="+mn-cs"/>
                        </a:rPr>
                        <a:t> Note</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Corbel"/>
                          <a:ea typeface="+mn-ea"/>
                          <a:cs typeface="+mn-cs"/>
                        </a:rPr>
                        <a:t>Naini Mandal</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Experimental Areas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a:ln>
                            <a:noFill/>
                          </a:ln>
                          <a:solidFill>
                            <a:srgbClr val="0C377B"/>
                          </a:solidFill>
                          <a:effectLst/>
                          <a:uLnTx/>
                          <a:uFillTx/>
                          <a:latin typeface="+mn-lt"/>
                          <a:ea typeface="+mn-ea"/>
                          <a:cs typeface="+mn-cs"/>
                          <a:hlinkClick r:id="rId13"/>
                        </a:rPr>
                        <a:t>3175025</a:t>
                      </a:r>
                      <a:endParaRPr kumimoji="0" lang="en-US" sz="1100" b="0" i="0" u="none" strike="noStrike" kern="1200" cap="none" spc="0" normalizeH="0" baseline="0" noProof="0" dirty="0">
                        <a:ln>
                          <a:noFill/>
                        </a:ln>
                        <a:solidFill>
                          <a:srgbClr val="0C377B"/>
                        </a:solidFill>
                        <a:effectLst/>
                        <a:uLnTx/>
                        <a:uFillTx/>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92D050"/>
                          </a:solidFill>
                          <a:effectLst/>
                          <a:latin typeface="Arial"/>
                        </a:rPr>
                        <a:t>Released</a:t>
                      </a:r>
                      <a:endParaRPr lang="en-US" sz="1100" b="1" i="0" u="none" strike="noStrike" dirty="0">
                        <a:solidFill>
                          <a:srgbClr val="FFC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73165418"/>
                  </a:ext>
                </a:extLst>
              </a:tr>
            </a:tbl>
          </a:graphicData>
        </a:graphic>
      </p:graphicFrame>
      <p:sp>
        <p:nvSpPr>
          <p:cNvPr id="3" name="Date Placeholder 2">
            <a:extLst>
              <a:ext uri="{FF2B5EF4-FFF2-40B4-BE49-F238E27FC236}">
                <a16:creationId xmlns:a16="http://schemas.microsoft.com/office/drawing/2014/main" id="{FB430824-2740-E10F-7C50-C3EF54B7AB14}"/>
              </a:ext>
            </a:extLst>
          </p:cNvPr>
          <p:cNvSpPr>
            <a:spLocks noGrp="1"/>
          </p:cNvSpPr>
          <p:nvPr>
            <p:ph type="dt" sz="half" idx="10"/>
          </p:nvPr>
        </p:nvSpPr>
        <p:spPr>
          <a:xfrm>
            <a:off x="2295525" y="6356350"/>
            <a:ext cx="1371600" cy="365125"/>
          </a:xfrm>
        </p:spPr>
        <p:txBody>
          <a:bodyPr/>
          <a:lstStyle/>
          <a:p>
            <a:pPr>
              <a:defRPr/>
            </a:pPr>
            <a:r>
              <a:rPr lang="fr-FR" dirty="0"/>
              <a:t>26-11-2024</a:t>
            </a:r>
            <a:endParaRPr lang="en-US" dirty="0"/>
          </a:p>
        </p:txBody>
      </p:sp>
      <p:sp>
        <p:nvSpPr>
          <p:cNvPr id="4" name="Footer Placeholder 3">
            <a:extLst>
              <a:ext uri="{FF2B5EF4-FFF2-40B4-BE49-F238E27FC236}">
                <a16:creationId xmlns:a16="http://schemas.microsoft.com/office/drawing/2014/main" id="{04353A0C-77A6-38F8-A11C-831F438367D2}"/>
              </a:ext>
            </a:extLst>
          </p:cNvPr>
          <p:cNvSpPr>
            <a:spLocks noGrp="1"/>
          </p:cNvSpPr>
          <p:nvPr>
            <p:ph type="ftr" sz="quarter" idx="11"/>
          </p:nvPr>
        </p:nvSpPr>
        <p:spPr>
          <a:xfrm>
            <a:off x="3667125" y="6356350"/>
            <a:ext cx="4289425" cy="365125"/>
          </a:xfrm>
        </p:spPr>
        <p:txBody>
          <a:bodyPr/>
          <a:lstStyle/>
          <a:p>
            <a:pPr>
              <a:defRPr/>
            </a:pPr>
            <a:r>
              <a:rPr lang="en-US" dirty="0"/>
              <a:t>178th EATM Meeting</a:t>
            </a:r>
          </a:p>
        </p:txBody>
      </p:sp>
    </p:spTree>
    <p:extLst>
      <p:ext uri="{BB962C8B-B14F-4D97-AF65-F5344CB8AC3E}">
        <p14:creationId xmlns:p14="http://schemas.microsoft.com/office/powerpoint/2010/main" val="343351306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DOCUMENTS for Info</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3</a:t>
            </a:fld>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2922768181"/>
              </p:ext>
            </p:extLst>
          </p:nvPr>
        </p:nvGraphicFramePr>
        <p:xfrm>
          <a:off x="314793" y="1062321"/>
          <a:ext cx="8372007" cy="1369655"/>
        </p:xfrm>
        <a:graphic>
          <a:graphicData uri="http://schemas.openxmlformats.org/drawingml/2006/table">
            <a:tbl>
              <a:tblPr/>
              <a:tblGrid>
                <a:gridCol w="2960558">
                  <a:extLst>
                    <a:ext uri="{9D8B030D-6E8A-4147-A177-3AD203B41FA5}">
                      <a16:colId xmlns:a16="http://schemas.microsoft.com/office/drawing/2014/main" val="66029974"/>
                    </a:ext>
                  </a:extLst>
                </a:gridCol>
                <a:gridCol w="1154243">
                  <a:extLst>
                    <a:ext uri="{9D8B030D-6E8A-4147-A177-3AD203B41FA5}">
                      <a16:colId xmlns:a16="http://schemas.microsoft.com/office/drawing/2014/main" val="1734384437"/>
                    </a:ext>
                  </a:extLst>
                </a:gridCol>
                <a:gridCol w="951875">
                  <a:extLst>
                    <a:ext uri="{9D8B030D-6E8A-4147-A177-3AD203B41FA5}">
                      <a16:colId xmlns:a16="http://schemas.microsoft.com/office/drawing/2014/main" val="3613156144"/>
                    </a:ext>
                  </a:extLst>
                </a:gridCol>
                <a:gridCol w="1740157">
                  <a:extLst>
                    <a:ext uri="{9D8B030D-6E8A-4147-A177-3AD203B41FA5}">
                      <a16:colId xmlns:a16="http://schemas.microsoft.com/office/drawing/2014/main" val="1749588434"/>
                    </a:ext>
                  </a:extLst>
                </a:gridCol>
                <a:gridCol w="1565174">
                  <a:extLst>
                    <a:ext uri="{9D8B030D-6E8A-4147-A177-3AD203B41FA5}">
                      <a16:colId xmlns:a16="http://schemas.microsoft.com/office/drawing/2014/main" val="3066182676"/>
                    </a:ext>
                  </a:extLst>
                </a:gridCol>
              </a:tblGrid>
              <a:tr h="322017">
                <a:tc gridSpan="5">
                  <a:txBody>
                    <a:bodyPr/>
                    <a:lstStyle/>
                    <a:p>
                      <a:pPr algn="l" fontAlgn="t"/>
                      <a:r>
                        <a:rPr lang="en-US" sz="1100" b="1" i="0" u="none" strike="noStrike" dirty="0">
                          <a:solidFill>
                            <a:srgbClr val="FF0000"/>
                          </a:solidFill>
                          <a:effectLst/>
                          <a:latin typeface="Arial" panose="020B0604020202020204" pitchFamily="34" charset="0"/>
                        </a:rPr>
                        <a:t>FOR INFORMATION EATM</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270650">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388494">
                <a:tc>
                  <a:txBody>
                    <a:bodyPr/>
                    <a:lstStyle/>
                    <a:p>
                      <a:pPr algn="l" fontAlgn="b"/>
                      <a:r>
                        <a:rPr kumimoji="0" lang="en-GB" sz="1100" b="0" i="0" u="none" strike="noStrike" kern="1200" dirty="0">
                          <a:solidFill>
                            <a:srgbClr val="0C377B"/>
                          </a:solidFill>
                          <a:effectLst/>
                          <a:latin typeface="+mn-lt"/>
                          <a:ea typeface="+mn-ea"/>
                          <a:cs typeface="+mn-cs"/>
                        </a:rPr>
                        <a:t>East Area Plan for YETS</a:t>
                      </a:r>
                      <a:endParaRPr kumimoji="0" lang="en-GB" sz="1100" b="0" i="0" u="none" strike="noStrike" kern="1200" dirty="0">
                        <a:solidFill>
                          <a:srgbClr val="0C377B"/>
                        </a:solidFill>
                        <a:effectLst/>
                        <a:latin typeface="Corbel"/>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mn-lt"/>
                          <a:ea typeface="+mn-ea"/>
                          <a:cs typeface="+mn-cs"/>
                        </a:rPr>
                        <a:t>Aboubakr Ebn Rahmoun</a:t>
                      </a:r>
                      <a:endParaRPr kumimoji="0" lang="en-US" sz="1100" b="0" i="0" u="none" strike="noStrike" kern="1200" dirty="0">
                        <a:solidFill>
                          <a:srgbClr val="0C377B"/>
                        </a:solidFill>
                        <a:effectLst/>
                        <a:latin typeface="Corbe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East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C377B"/>
                          </a:solidFill>
                          <a:effectLst/>
                          <a:uLnTx/>
                          <a:uFillTx/>
                          <a:latin typeface="+mn-lt"/>
                          <a:ea typeface="+mn-ea"/>
                          <a:cs typeface="+mn-cs"/>
                          <a:hlinkClick r:id="rId2"/>
                        </a:rPr>
                        <a:t>3191727</a:t>
                      </a:r>
                      <a:r>
                        <a:rPr kumimoji="0" lang="en-GB" sz="1100" b="0" i="0" u="none" strike="noStrike" kern="1200" cap="none" spc="0" normalizeH="0" baseline="0" noProof="0" dirty="0">
                          <a:ln>
                            <a:noFill/>
                          </a:ln>
                          <a:solidFill>
                            <a:srgbClr val="0C377B"/>
                          </a:solidFill>
                          <a:effectLst/>
                          <a:uLnTx/>
                          <a:uFillTx/>
                          <a:latin typeface="+mn-lt"/>
                          <a:ea typeface="+mn-ea"/>
                          <a:cs typeface="+mn-cs"/>
                        </a:rPr>
                        <a:t> - PSZ-PM-MS-0001</a:t>
                      </a:r>
                      <a:endParaRPr kumimoji="0" lang="en-US" sz="1800" b="0" i="0" u="none" strike="noStrike" kern="1200" cap="none" spc="0" normalizeH="0" baseline="0" noProof="0" dirty="0">
                        <a:ln>
                          <a:noFill/>
                        </a:ln>
                        <a:solidFill>
                          <a:srgbClr val="0C377B"/>
                        </a:solidFill>
                        <a:effectLst/>
                        <a:uLnTx/>
                        <a:uFillTx/>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p>
                      <a:pPr lvl="0" algn="l">
                        <a:lnSpc>
                          <a:spcPct val="100000"/>
                        </a:lnSpc>
                        <a:spcBef>
                          <a:spcPts val="0"/>
                        </a:spcBef>
                        <a:spcAft>
                          <a:spcPts val="0"/>
                        </a:spcAft>
                        <a:buNone/>
                      </a:pP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4395976"/>
                  </a:ext>
                </a:extLst>
              </a:tr>
              <a:tr h="388494">
                <a:tc>
                  <a:txBody>
                    <a:bodyPr/>
                    <a:lstStyle/>
                    <a:p>
                      <a:pPr algn="l" fontAlgn="b"/>
                      <a:r>
                        <a:rPr kumimoji="0" lang="en-GB" sz="1100" b="0" i="0" u="none" strike="noStrike" kern="1200" dirty="0">
                          <a:solidFill>
                            <a:srgbClr val="0C377B"/>
                          </a:solidFill>
                          <a:effectLst/>
                          <a:latin typeface="+mn-lt"/>
                          <a:ea typeface="+mn-ea"/>
                          <a:cs typeface="+mn-cs"/>
                        </a:rPr>
                        <a:t>Risk assessment for the Individual System Tests of East Area power converters at the end of the YETS</a:t>
                      </a:r>
                      <a:endParaRPr kumimoji="0" lang="en-GB" sz="1100" b="0" i="0" u="none" strike="noStrike" kern="1200" dirty="0">
                        <a:solidFill>
                          <a:srgbClr val="0C377B"/>
                        </a:solidFill>
                        <a:effectLst/>
                        <a:latin typeface="Corbel"/>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a:buNone/>
                      </a:pPr>
                      <a:r>
                        <a:rPr kumimoji="0" lang="en-US" sz="1100" b="0" i="0" u="none" strike="noStrike" kern="1200" dirty="0">
                          <a:solidFill>
                            <a:srgbClr val="0C377B"/>
                          </a:solidFill>
                          <a:effectLst/>
                          <a:latin typeface="+mn-lt"/>
                          <a:ea typeface="+mn-ea"/>
                          <a:cs typeface="+mn-cs"/>
                        </a:rPr>
                        <a:t>Stephane Reignier</a:t>
                      </a:r>
                      <a:endParaRPr kumimoji="0" lang="en-US" sz="1100" b="0" i="0" u="none" strike="noStrike" kern="1200" dirty="0">
                        <a:solidFill>
                          <a:srgbClr val="0C377B"/>
                        </a:solidFill>
                        <a:effectLst/>
                        <a:latin typeface="Corbel"/>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East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100" b="0" i="0" u="none" strike="noStrike" kern="1200" cap="none" spc="0" normalizeH="0" baseline="0" noProof="0" dirty="0">
                          <a:ln>
                            <a:noFill/>
                          </a:ln>
                          <a:solidFill>
                            <a:srgbClr val="0C377B"/>
                          </a:solidFill>
                          <a:effectLst/>
                          <a:uLnTx/>
                          <a:uFillTx/>
                          <a:latin typeface="+mn-lt"/>
                          <a:ea typeface="+mn-ea"/>
                          <a:cs typeface="+mn-cs"/>
                          <a:hlinkClick r:id="rId3"/>
                        </a:rPr>
                        <a:t>3170222</a:t>
                      </a:r>
                      <a:r>
                        <a:rPr kumimoji="0" lang="en-GB" sz="1100" b="0" i="0" u="none" strike="noStrike" kern="1200" cap="none" spc="0" normalizeH="0" baseline="0" noProof="0" dirty="0">
                          <a:ln>
                            <a:noFill/>
                          </a:ln>
                          <a:solidFill>
                            <a:srgbClr val="0C377B"/>
                          </a:solidFill>
                          <a:effectLst/>
                          <a:uLnTx/>
                          <a:uFillTx/>
                          <a:latin typeface="+mn-lt"/>
                          <a:ea typeface="+mn-ea"/>
                          <a:cs typeface="+mn-cs"/>
                        </a:rPr>
                        <a:t> - PSZ-RP-SYP-0001</a:t>
                      </a:r>
                      <a:endParaRPr kumimoji="0" lang="en-US" sz="1800" b="0" i="0" u="none" strike="noStrike" kern="1200" cap="none" spc="0" normalizeH="0" baseline="0" noProof="0" dirty="0">
                        <a:ln>
                          <a:noFill/>
                        </a:ln>
                        <a:solidFill>
                          <a:srgbClr val="0C377B"/>
                        </a:solidFill>
                        <a:effectLst/>
                        <a:uLnTx/>
                        <a:uFillTx/>
                        <a:latin typeface="+mn-lt"/>
                        <a:ea typeface="+mn-ea"/>
                        <a:cs typeface="+mn-cs"/>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p>
                      <a:pPr lvl="0" algn="l">
                        <a:lnSpc>
                          <a:spcPct val="100000"/>
                        </a:lnSpc>
                        <a:spcBef>
                          <a:spcPts val="0"/>
                        </a:spcBef>
                        <a:spcAft>
                          <a:spcPts val="0"/>
                        </a:spcAft>
                        <a:buNone/>
                      </a:pP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92440156"/>
                  </a:ext>
                </a:extLst>
              </a:tr>
            </a:tbl>
          </a:graphicData>
        </a:graphic>
      </p:graphicFrame>
      <p:sp>
        <p:nvSpPr>
          <p:cNvPr id="3" name="Date Placeholder 2">
            <a:extLst>
              <a:ext uri="{FF2B5EF4-FFF2-40B4-BE49-F238E27FC236}">
                <a16:creationId xmlns:a16="http://schemas.microsoft.com/office/drawing/2014/main" id="{FB430824-2740-E10F-7C50-C3EF54B7AB14}"/>
              </a:ext>
            </a:extLst>
          </p:cNvPr>
          <p:cNvSpPr>
            <a:spLocks noGrp="1"/>
          </p:cNvSpPr>
          <p:nvPr>
            <p:ph type="dt" sz="half" idx="10"/>
          </p:nvPr>
        </p:nvSpPr>
        <p:spPr>
          <a:xfrm>
            <a:off x="2295525" y="6356350"/>
            <a:ext cx="1371600" cy="365125"/>
          </a:xfrm>
        </p:spPr>
        <p:txBody>
          <a:bodyPr/>
          <a:lstStyle/>
          <a:p>
            <a:pPr>
              <a:defRPr/>
            </a:pPr>
            <a:r>
              <a:rPr lang="fr-FR" dirty="0"/>
              <a:t>26-11-2024</a:t>
            </a:r>
            <a:endParaRPr lang="en-US" dirty="0"/>
          </a:p>
        </p:txBody>
      </p:sp>
      <p:sp>
        <p:nvSpPr>
          <p:cNvPr id="4" name="Footer Placeholder 3">
            <a:extLst>
              <a:ext uri="{FF2B5EF4-FFF2-40B4-BE49-F238E27FC236}">
                <a16:creationId xmlns:a16="http://schemas.microsoft.com/office/drawing/2014/main" id="{04353A0C-77A6-38F8-A11C-831F438367D2}"/>
              </a:ext>
            </a:extLst>
          </p:cNvPr>
          <p:cNvSpPr>
            <a:spLocks noGrp="1"/>
          </p:cNvSpPr>
          <p:nvPr>
            <p:ph type="ftr" sz="quarter" idx="11"/>
          </p:nvPr>
        </p:nvSpPr>
        <p:spPr>
          <a:xfrm>
            <a:off x="3667125" y="6356350"/>
            <a:ext cx="4289425" cy="365125"/>
          </a:xfrm>
        </p:spPr>
        <p:txBody>
          <a:bodyPr/>
          <a:lstStyle/>
          <a:p>
            <a:pPr>
              <a:defRPr/>
            </a:pPr>
            <a:r>
              <a:rPr lang="en-US" dirty="0"/>
              <a:t>178th EATM Meeting</a:t>
            </a:r>
          </a:p>
        </p:txBody>
      </p:sp>
    </p:spTree>
    <p:extLst>
      <p:ext uri="{BB962C8B-B14F-4D97-AF65-F5344CB8AC3E}">
        <p14:creationId xmlns:p14="http://schemas.microsoft.com/office/powerpoint/2010/main" val="23822756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 for FUTURE APPROVAL</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4</a:t>
            </a:fld>
            <a:endParaRPr lang="en-US"/>
          </a:p>
        </p:txBody>
      </p:sp>
      <p:graphicFrame>
        <p:nvGraphicFramePr>
          <p:cNvPr id="6" name="Table 5"/>
          <p:cNvGraphicFramePr>
            <a:graphicFrameLocks/>
          </p:cNvGraphicFramePr>
          <p:nvPr>
            <p:extLst>
              <p:ext uri="{D42A27DB-BD31-4B8C-83A1-F6EECF244321}">
                <p14:modId xmlns:p14="http://schemas.microsoft.com/office/powerpoint/2010/main" val="3842605826"/>
              </p:ext>
            </p:extLst>
          </p:nvPr>
        </p:nvGraphicFramePr>
        <p:xfrm>
          <a:off x="269327" y="1085013"/>
          <a:ext cx="8353841" cy="3277290"/>
        </p:xfrm>
        <a:graphic>
          <a:graphicData uri="http://schemas.openxmlformats.org/drawingml/2006/table">
            <a:tbl>
              <a:tblPr/>
              <a:tblGrid>
                <a:gridCol w="2200188">
                  <a:extLst>
                    <a:ext uri="{9D8B030D-6E8A-4147-A177-3AD203B41FA5}">
                      <a16:colId xmlns:a16="http://schemas.microsoft.com/office/drawing/2014/main" val="66029974"/>
                    </a:ext>
                  </a:extLst>
                </a:gridCol>
                <a:gridCol w="1262539">
                  <a:extLst>
                    <a:ext uri="{9D8B030D-6E8A-4147-A177-3AD203B41FA5}">
                      <a16:colId xmlns:a16="http://schemas.microsoft.com/office/drawing/2014/main" val="1734384437"/>
                    </a:ext>
                  </a:extLst>
                </a:gridCol>
                <a:gridCol w="1143917">
                  <a:extLst>
                    <a:ext uri="{9D8B030D-6E8A-4147-A177-3AD203B41FA5}">
                      <a16:colId xmlns:a16="http://schemas.microsoft.com/office/drawing/2014/main" val="3613156144"/>
                    </a:ext>
                  </a:extLst>
                </a:gridCol>
                <a:gridCol w="2200189">
                  <a:extLst>
                    <a:ext uri="{9D8B030D-6E8A-4147-A177-3AD203B41FA5}">
                      <a16:colId xmlns:a16="http://schemas.microsoft.com/office/drawing/2014/main" val="1749588434"/>
                    </a:ext>
                  </a:extLst>
                </a:gridCol>
                <a:gridCol w="1547008">
                  <a:extLst>
                    <a:ext uri="{9D8B030D-6E8A-4147-A177-3AD203B41FA5}">
                      <a16:colId xmlns:a16="http://schemas.microsoft.com/office/drawing/2014/main" val="3066182676"/>
                    </a:ext>
                  </a:extLst>
                </a:gridCol>
              </a:tblGrid>
              <a:tr h="327284">
                <a:tc gridSpan="5">
                  <a:txBody>
                    <a:bodyPr/>
                    <a:lstStyle/>
                    <a:p>
                      <a:pPr algn="l" fontAlgn="t"/>
                      <a:r>
                        <a:rPr lang="en-US" sz="1100" b="1" i="0" u="none" strike="noStrike" dirty="0">
                          <a:solidFill>
                            <a:srgbClr val="FF0000"/>
                          </a:solidFill>
                          <a:effectLst/>
                          <a:latin typeface="Arial" panose="020B0604020202020204" pitchFamily="34" charset="0"/>
                        </a:rPr>
                        <a:t>ECR INFO/FUTURE APPROVAL EATM</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314379">
                <a:tc>
                  <a:txBody>
                    <a:bodyPr/>
                    <a:lstStyle/>
                    <a:p>
                      <a:pPr algn="ctr" fontAlgn="t"/>
                      <a:r>
                        <a:rPr lang="en-US" sz="1100" b="1" i="0" u="none" strike="noStrike" dirty="0">
                          <a:solidFill>
                            <a:srgbClr val="000000"/>
                          </a:solidFill>
                          <a:effectLst/>
                          <a:latin typeface="Arial" panose="020B0604020202020204" pitchFamily="34" charset="0"/>
                        </a:rPr>
                        <a:t>Summary</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Reporter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EA Projects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number</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dirty="0">
                          <a:solidFill>
                            <a:srgbClr val="000000"/>
                          </a:solidFill>
                          <a:effectLst/>
                          <a:latin typeface="Arial" panose="020B0604020202020204" pitchFamily="34" charset="0"/>
                        </a:rPr>
                        <a:t>EDMS Status</a:t>
                      </a: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364991">
                <a:tc>
                  <a:txBody>
                    <a:bodyPr/>
                    <a:lstStyle/>
                    <a:p>
                      <a:pPr marL="0" algn="l" rtl="0" eaLnBrk="1" fontAlgn="t" latinLnBrk="0" hangingPunct="1"/>
                      <a:r>
                        <a:rPr kumimoji="0" lang="en-GB" sz="1100" b="0" i="0" kern="1200" dirty="0">
                          <a:solidFill>
                            <a:schemeClr val="tx1"/>
                          </a:solidFill>
                          <a:effectLst/>
                          <a:latin typeface="+mn-lt"/>
                          <a:ea typeface="+mn-ea"/>
                          <a:cs typeface="+mn-cs"/>
                        </a:rPr>
                        <a:t>Low-energy Beams in the T10 Beamline of the East Area</a:t>
                      </a:r>
                      <a:endParaRPr kumimoji="0" lang="en-GB" sz="1100" b="0" i="0" u="none" strike="noStrike" kern="1200" dirty="0">
                        <a:solidFill>
                          <a:srgbClr val="000000"/>
                        </a:solidFill>
                        <a:effectLst/>
                        <a:latin typeface="Arial" panose="020B0604020202020204" pitchFamily="34" charset="0"/>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Maarten Van Dijk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a:lnSpc>
                          <a:spcPct val="100000"/>
                        </a:lnSpc>
                        <a:spcBef>
                          <a:spcPts val="0"/>
                        </a:spcBef>
                        <a:spcAft>
                          <a:spcPts val="0"/>
                        </a:spcAft>
                        <a:buClrTx/>
                        <a:buSzTx/>
                        <a:buFontTx/>
                        <a:buNone/>
                        <a:tabLst/>
                        <a:defRPr/>
                      </a:pPr>
                      <a:r>
                        <a:rPr kumimoji="0" lang="en-US" sz="1100" b="0" i="0" u="none" strike="noStrike" kern="1200" dirty="0">
                          <a:solidFill>
                            <a:srgbClr val="000000"/>
                          </a:solidFill>
                          <a:effectLst/>
                          <a:latin typeface="Arial"/>
                          <a:ea typeface="+mn-ea"/>
                          <a:cs typeface="+mn-cs"/>
                        </a:rPr>
                        <a:t>East Area</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dirty="0">
                          <a:solidFill>
                            <a:schemeClr val="tx1"/>
                          </a:solidFill>
                          <a:effectLst/>
                          <a:latin typeface="+mn-lt"/>
                          <a:ea typeface="+mn-ea"/>
                          <a:cs typeface="+mn-cs"/>
                          <a:hlinkClick r:id="rId2"/>
                        </a:rPr>
                        <a:t>3174332</a:t>
                      </a:r>
                      <a:r>
                        <a:rPr kumimoji="0" lang="en-GB" sz="1100" b="0" i="0" kern="1200" dirty="0">
                          <a:solidFill>
                            <a:schemeClr val="tx1"/>
                          </a:solidFill>
                          <a:effectLst/>
                          <a:latin typeface="+mn-lt"/>
                          <a:ea typeface="+mn-ea"/>
                          <a:cs typeface="+mn-cs"/>
                        </a:rPr>
                        <a:t> - PSZ-L-EC-0003</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tx2"/>
                          </a:solidFill>
                          <a:effectLst/>
                          <a:latin typeface="Arial" panose="020B0604020202020204" pitchFamily="34" charset="0"/>
                        </a:rPr>
                        <a:t>In Work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92642985"/>
                  </a:ext>
                </a:extLst>
              </a:tr>
              <a:tr h="361503">
                <a:tc>
                  <a:txBody>
                    <a:bodyPr/>
                    <a:lstStyle/>
                    <a:p>
                      <a:pPr lvl="0">
                        <a:buNone/>
                      </a:pPr>
                      <a:r>
                        <a:rPr kumimoji="0" lang="en-GB" sz="1100" b="0" i="0" kern="1200" dirty="0">
                          <a:solidFill>
                            <a:schemeClr val="tx1"/>
                          </a:solidFill>
                          <a:effectLst/>
                          <a:latin typeface="+mn-lt"/>
                          <a:ea typeface="+mn-ea"/>
                          <a:cs typeface="+mn-cs"/>
                        </a:rPr>
                        <a:t>Installation 5 additional units of BLMs on P42</a:t>
                      </a:r>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l" rtl="0" eaLnBrk="1" latinLnBrk="0" hangingPunct="1">
                        <a:buNone/>
                      </a:pPr>
                      <a:r>
                        <a:rPr kumimoji="0" lang="en-US" sz="1100" b="0" i="0" kern="1200" dirty="0">
                          <a:solidFill>
                            <a:schemeClr val="tx1"/>
                          </a:solidFill>
                          <a:effectLst/>
                          <a:latin typeface="+mn-lt"/>
                          <a:ea typeface="+mn-ea"/>
                          <a:cs typeface="+mn-cs"/>
                        </a:rPr>
                        <a:t>Christos Zamantzas</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rtl="0">
                        <a:lnSpc>
                          <a:spcPct val="100000"/>
                        </a:lnSpc>
                        <a:spcBef>
                          <a:spcPts val="0"/>
                        </a:spcBef>
                        <a:spcAft>
                          <a:spcPts val="0"/>
                        </a:spcAft>
                        <a:buClrTx/>
                        <a:buSzTx/>
                        <a:buFontTx/>
                        <a:buNone/>
                      </a:pPr>
                      <a:r>
                        <a:rPr lang="en-US" sz="1100" b="0" i="0" u="none" strike="noStrike" dirty="0">
                          <a:solidFill>
                            <a:srgbClr val="000000"/>
                          </a:solidFill>
                          <a:effectLst/>
                          <a:latin typeface="Arial"/>
                        </a:rPr>
                        <a:t>North Area – NACONS</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lvl="0" algn="l">
                        <a:buNone/>
                      </a:pPr>
                      <a:r>
                        <a:rPr kumimoji="0" lang="en-US" sz="1100" b="0" i="0" kern="1200" dirty="0">
                          <a:solidFill>
                            <a:schemeClr val="tx1"/>
                          </a:solidFill>
                          <a:effectLst/>
                          <a:latin typeface="+mn-lt"/>
                          <a:ea typeface="+mn-ea"/>
                          <a:cs typeface="+mn-cs"/>
                          <a:hlinkClick r:id="rId3"/>
                        </a:rPr>
                        <a:t>3167561</a:t>
                      </a:r>
                      <a:r>
                        <a:rPr kumimoji="0" lang="en-US" sz="1100" b="0" i="0" kern="1200" dirty="0">
                          <a:solidFill>
                            <a:schemeClr val="tx1"/>
                          </a:solidFill>
                          <a:effectLst/>
                          <a:latin typeface="+mn-lt"/>
                          <a:ea typeface="+mn-ea"/>
                          <a:cs typeface="+mn-cs"/>
                        </a:rPr>
                        <a:t> – SPSX-B-EC-0011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tx2"/>
                          </a:solidFill>
                          <a:effectLst/>
                          <a:latin typeface="Arial" panose="020B0604020202020204" pitchFamily="34" charset="0"/>
                        </a:rPr>
                        <a:t>In Work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234911303"/>
                  </a:ext>
                </a:extLst>
              </a:tr>
              <a:tr h="361503">
                <a:tc>
                  <a:txBody>
                    <a:bodyPr/>
                    <a:lstStyle/>
                    <a:p>
                      <a:pPr algn="l" fontAlgn="t"/>
                      <a:r>
                        <a:rPr kumimoji="0" lang="en-GB" sz="1000" b="0" i="0" kern="1200" dirty="0">
                          <a:solidFill>
                            <a:schemeClr val="tx1"/>
                          </a:solidFill>
                          <a:effectLst/>
                          <a:latin typeface="+mn-lt"/>
                          <a:ea typeface="+mn-ea"/>
                          <a:cs typeface="+mn-cs"/>
                        </a:rPr>
                        <a:t>Creation of New Lorry and Personnel Doors in Building 911</a:t>
                      </a: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US" sz="1100" b="0" i="0" kern="1200" dirty="0">
                          <a:solidFill>
                            <a:schemeClr val="tx1"/>
                          </a:solidFill>
                          <a:effectLst/>
                          <a:latin typeface="+mn-lt"/>
                          <a:ea typeface="+mn-ea"/>
                          <a:cs typeface="+mn-cs"/>
                        </a:rPr>
                        <a:t>Jean-Louis Grenard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 HI-ECN3</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t"/>
                      <a:r>
                        <a:rPr kumimoji="0" lang="en-GB" sz="1100" b="0" i="0" kern="1200" dirty="0">
                          <a:solidFill>
                            <a:schemeClr val="tx1"/>
                          </a:solidFill>
                          <a:effectLst/>
                          <a:latin typeface="+mn-lt"/>
                          <a:ea typeface="+mn-ea"/>
                          <a:cs typeface="+mn-cs"/>
                          <a:hlinkClick r:id="rId4"/>
                        </a:rPr>
                        <a:t>3173295</a:t>
                      </a:r>
                      <a:r>
                        <a:rPr kumimoji="0" lang="en-GB" sz="1100" b="0" i="0" kern="1200" dirty="0">
                          <a:solidFill>
                            <a:schemeClr val="tx1"/>
                          </a:solidFill>
                          <a:effectLst/>
                          <a:latin typeface="+mn-lt"/>
                          <a:ea typeface="+mn-ea"/>
                          <a:cs typeface="+mn-cs"/>
                        </a:rPr>
                        <a:t> – SPSX-J-EC-0008</a:t>
                      </a: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tx2"/>
                          </a:solidFill>
                          <a:effectLst/>
                          <a:latin typeface="Arial" panose="020B0604020202020204" pitchFamily="34" charset="0"/>
                        </a:rPr>
                        <a:t>In Work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45621936"/>
                  </a:ext>
                </a:extLst>
              </a:tr>
              <a:tr h="361503">
                <a:tc>
                  <a:txBody>
                    <a:bodyPr/>
                    <a:lstStyle/>
                    <a:p>
                      <a:pPr marL="0" algn="l" rtl="0" eaLnBrk="1" fontAlgn="t" latinLnBrk="0" hangingPunct="1"/>
                      <a:r>
                        <a:rPr kumimoji="0" lang="en-GB" sz="1100" b="0" i="0" kern="1200" dirty="0">
                          <a:solidFill>
                            <a:schemeClr val="tx1"/>
                          </a:solidFill>
                          <a:effectLst/>
                          <a:latin typeface="+mn-lt"/>
                          <a:ea typeface="+mn-ea"/>
                          <a:cs typeface="+mn-cs"/>
                        </a:rPr>
                        <a:t>GIF++ extension/ gas balcony</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Sylvain Girod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a:rPr>
                        <a:t>North Area</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endParaRPr kumimoji="0"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1" i="0" u="none" strike="noStrike" dirty="0">
                          <a:solidFill>
                            <a:schemeClr val="tx2"/>
                          </a:solidFill>
                          <a:effectLst/>
                          <a:latin typeface="Arial" panose="020B0604020202020204" pitchFamily="34" charset="0"/>
                        </a:rPr>
                        <a:t>In Work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85592437"/>
                  </a:ext>
                </a:extLst>
              </a:tr>
              <a:tr h="361503">
                <a:tc>
                  <a:txBody>
                    <a:bodyPr/>
                    <a:lstStyle/>
                    <a:p>
                      <a:pPr marL="0" algn="l" rtl="0" eaLnBrk="1" fontAlgn="t" latinLnBrk="0" hangingPunct="1"/>
                      <a:r>
                        <a:rPr kumimoji="0" lang="en-GB" sz="1100" b="0" i="0" kern="1200" dirty="0">
                          <a:solidFill>
                            <a:schemeClr val="tx1"/>
                          </a:solidFill>
                          <a:effectLst/>
                          <a:latin typeface="+mn-lt"/>
                          <a:ea typeface="+mn-ea"/>
                          <a:cs typeface="+mn-cs"/>
                        </a:rPr>
                        <a:t>AUG installation EHN2+ AUL removal EHN1, GIF++/H8 and EHN2/M2/BA82</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Marcin Szewczyk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a:rPr>
                        <a:t>North Area</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kern="1200" dirty="0">
                          <a:solidFill>
                            <a:schemeClr val="tx1"/>
                          </a:solidFill>
                          <a:effectLst/>
                          <a:latin typeface="+mn-lt"/>
                          <a:ea typeface="+mn-ea"/>
                          <a:cs typeface="+mn-cs"/>
                          <a:hlinkClick r:id="rId5"/>
                        </a:rPr>
                        <a:t>3178530</a:t>
                      </a:r>
                      <a:r>
                        <a:rPr lang="en-US" sz="1100" b="0" i="0" kern="1200" dirty="0">
                          <a:solidFill>
                            <a:schemeClr val="tx1"/>
                          </a:solidFill>
                          <a:effectLst/>
                          <a:latin typeface="+mn-lt"/>
                          <a:ea typeface="+mn-ea"/>
                          <a:cs typeface="+mn-cs"/>
                        </a:rPr>
                        <a:t> - SPSX-SF-EC-0016</a:t>
                      </a:r>
                      <a:endParaRPr kumimoji="0"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13371239"/>
                  </a:ext>
                </a:extLst>
              </a:tr>
              <a:tr h="361503">
                <a:tc>
                  <a:txBody>
                    <a:bodyPr/>
                    <a:lstStyle/>
                    <a:p>
                      <a:pPr marL="0" algn="l" rtl="0" eaLnBrk="1" fontAlgn="t" latinLnBrk="0" hangingPunct="1"/>
                      <a:r>
                        <a:rPr kumimoji="0" lang="en-GB" sz="1100" b="0" i="0" kern="1200" dirty="0">
                          <a:solidFill>
                            <a:schemeClr val="tx1"/>
                          </a:solidFill>
                          <a:effectLst/>
                          <a:latin typeface="+mn-lt"/>
                          <a:ea typeface="+mn-ea"/>
                          <a:cs typeface="+mn-cs"/>
                        </a:rPr>
                        <a:t>PPE144 patch panel installation with </a:t>
                      </a:r>
                      <a:r>
                        <a:rPr kumimoji="0" lang="en-GB" sz="1100" b="0" i="0" kern="1200" dirty="0" err="1">
                          <a:solidFill>
                            <a:schemeClr val="tx1"/>
                          </a:solidFill>
                          <a:effectLst/>
                          <a:latin typeface="+mn-lt"/>
                          <a:ea typeface="+mn-ea"/>
                          <a:cs typeface="+mn-cs"/>
                        </a:rPr>
                        <a:t>passarelle</a:t>
                      </a:r>
                      <a:r>
                        <a:rPr kumimoji="0" lang="en-GB" sz="1100" b="0" i="0" kern="1200" dirty="0">
                          <a:solidFill>
                            <a:schemeClr val="tx1"/>
                          </a:solidFill>
                          <a:effectLst/>
                          <a:latin typeface="+mn-lt"/>
                          <a:ea typeface="+mn-ea"/>
                          <a:cs typeface="+mn-cs"/>
                        </a:rPr>
                        <a:t> modification</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Sylvain Girod</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a:rPr>
                        <a:t>North Area – NACONS</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kern="1200" dirty="0">
                          <a:solidFill>
                            <a:schemeClr val="tx1"/>
                          </a:solidFill>
                          <a:effectLst/>
                          <a:latin typeface="+mn-lt"/>
                          <a:ea typeface="+mn-ea"/>
                          <a:cs typeface="+mn-cs"/>
                          <a:hlinkClick r:id="rId6"/>
                        </a:rPr>
                        <a:t>3121860</a:t>
                      </a:r>
                      <a:r>
                        <a:rPr lang="en-US" sz="1100" b="0" i="0" kern="1200" dirty="0">
                          <a:solidFill>
                            <a:schemeClr val="tx1"/>
                          </a:solidFill>
                          <a:effectLst/>
                          <a:latin typeface="+mn-lt"/>
                          <a:ea typeface="+mn-ea"/>
                          <a:cs typeface="+mn-cs"/>
                        </a:rPr>
                        <a:t> – SPSX-J-EC-0006</a:t>
                      </a:r>
                      <a:endParaRPr kumimoji="0"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97181497"/>
                  </a:ext>
                </a:extLst>
              </a:tr>
              <a:tr h="361503">
                <a:tc>
                  <a:txBody>
                    <a:bodyPr/>
                    <a:lstStyle/>
                    <a:p>
                      <a:pPr marL="0" algn="l" rtl="0" eaLnBrk="1" fontAlgn="t" latinLnBrk="0" hangingPunct="1"/>
                      <a:r>
                        <a:rPr kumimoji="0" lang="en-GB" sz="1000" b="0" i="0" kern="1200" dirty="0">
                          <a:solidFill>
                            <a:schemeClr val="tx1"/>
                          </a:solidFill>
                          <a:effectLst/>
                          <a:latin typeface="+mn-lt"/>
                          <a:ea typeface="+mn-ea"/>
                          <a:cs typeface="+mn-cs"/>
                        </a:rPr>
                        <a:t>Installation of a New Hydrogen Buffer outside EHN1 for the NA61/SHINE Experiment</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dirty="0">
                          <a:solidFill>
                            <a:schemeClr val="tx1"/>
                          </a:solidFill>
                          <a:effectLst/>
                          <a:latin typeface="+mn-lt"/>
                          <a:ea typeface="+mn-ea"/>
                          <a:cs typeface="+mn-cs"/>
                        </a:rPr>
                        <a:t>Bartosz Maksiak</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dirty="0">
                          <a:solidFill>
                            <a:srgbClr val="000000"/>
                          </a:solidFill>
                          <a:effectLst/>
                          <a:latin typeface="Arial" panose="020B0604020202020204" pitchFamily="34" charset="0"/>
                        </a:rPr>
                        <a:t>North Area</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a:solidFill>
                            <a:schemeClr val="tx1"/>
                          </a:solidFill>
                          <a:effectLst/>
                          <a:latin typeface="+mn-lt"/>
                          <a:ea typeface="+mn-ea"/>
                          <a:cs typeface="+mn-cs"/>
                          <a:hlinkClick r:id="rId7"/>
                        </a:rPr>
                        <a:t>3197663</a:t>
                      </a:r>
                      <a:r>
                        <a:rPr kumimoji="0" lang="en-GB" sz="1100" b="0" i="0" kern="1200">
                          <a:solidFill>
                            <a:schemeClr val="tx1"/>
                          </a:solidFill>
                          <a:effectLst/>
                          <a:latin typeface="+mn-lt"/>
                          <a:ea typeface="+mn-ea"/>
                          <a:cs typeface="+mn-cs"/>
                        </a:rPr>
                        <a:t> – SPSX-J-EC-0009</a:t>
                      </a:r>
                    </a:p>
                    <a:p>
                      <a:pPr marL="0" marR="0" lvl="0" indent="0" algn="l" defTabSz="914400" rtl="0" eaLnBrk="1" fontAlgn="t" latinLnBrk="0" hangingPunct="1">
                        <a:lnSpc>
                          <a:spcPct val="100000"/>
                        </a:lnSpc>
                        <a:spcBef>
                          <a:spcPts val="0"/>
                        </a:spcBef>
                        <a:spcAft>
                          <a:spcPts val="0"/>
                        </a:spcAft>
                        <a:buClrTx/>
                        <a:buSzTx/>
                        <a:buFontTx/>
                        <a:buNone/>
                        <a:tabLst/>
                        <a:defRPr/>
                      </a:pPr>
                      <a:endParaRPr kumimoji="0" lang="en-GB"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dirty="0">
                          <a:solidFill>
                            <a:srgbClr val="FFC000"/>
                          </a:solidFill>
                          <a:effectLst/>
                          <a:latin typeface="Arial" panose="020B0604020202020204" pitchFamily="34" charset="0"/>
                        </a:rPr>
                        <a:t>Engineering check</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667061315"/>
                  </a:ext>
                </a:extLst>
              </a:tr>
            </a:tbl>
          </a:graphicData>
        </a:graphic>
      </p:graphicFrame>
      <p:sp>
        <p:nvSpPr>
          <p:cNvPr id="3" name="Date Placeholder 2">
            <a:extLst>
              <a:ext uri="{FF2B5EF4-FFF2-40B4-BE49-F238E27FC236}">
                <a16:creationId xmlns:a16="http://schemas.microsoft.com/office/drawing/2014/main" id="{78B458FE-137C-9F8C-34C7-297ED509239F}"/>
              </a:ext>
            </a:extLst>
          </p:cNvPr>
          <p:cNvSpPr>
            <a:spLocks noGrp="1"/>
          </p:cNvSpPr>
          <p:nvPr>
            <p:ph type="dt" sz="half" idx="10"/>
          </p:nvPr>
        </p:nvSpPr>
        <p:spPr>
          <a:xfrm>
            <a:off x="2295525" y="6356350"/>
            <a:ext cx="1371600" cy="365125"/>
          </a:xfrm>
        </p:spPr>
        <p:txBody>
          <a:bodyPr/>
          <a:lstStyle/>
          <a:p>
            <a:pPr>
              <a:defRPr/>
            </a:pPr>
            <a:r>
              <a:rPr lang="fr-FR" dirty="0"/>
              <a:t>26-11-2024</a:t>
            </a:r>
            <a:endParaRPr lang="en-US" dirty="0"/>
          </a:p>
        </p:txBody>
      </p:sp>
      <p:sp>
        <p:nvSpPr>
          <p:cNvPr id="8" name="Footer Placeholder 3">
            <a:extLst>
              <a:ext uri="{FF2B5EF4-FFF2-40B4-BE49-F238E27FC236}">
                <a16:creationId xmlns:a16="http://schemas.microsoft.com/office/drawing/2014/main" id="{849F411D-E358-E925-FCE6-620D37473C2D}"/>
              </a:ext>
            </a:extLst>
          </p:cNvPr>
          <p:cNvSpPr>
            <a:spLocks noGrp="1"/>
          </p:cNvSpPr>
          <p:nvPr>
            <p:ph type="ftr" sz="quarter" idx="11"/>
          </p:nvPr>
        </p:nvSpPr>
        <p:spPr>
          <a:xfrm>
            <a:off x="3667125" y="6356350"/>
            <a:ext cx="4289425" cy="365125"/>
          </a:xfrm>
        </p:spPr>
        <p:txBody>
          <a:bodyPr/>
          <a:lstStyle/>
          <a:p>
            <a:pPr>
              <a:defRPr/>
            </a:pPr>
            <a:r>
              <a:rPr lang="en-US" dirty="0"/>
              <a:t>178th EATM Meeting</a:t>
            </a:r>
          </a:p>
        </p:txBody>
      </p:sp>
    </p:spTree>
    <p:extLst>
      <p:ext uri="{BB962C8B-B14F-4D97-AF65-F5344CB8AC3E}">
        <p14:creationId xmlns:p14="http://schemas.microsoft.com/office/powerpoint/2010/main" val="1674454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LIST OF DOCs for APPROVAL</a:t>
            </a:r>
          </a:p>
        </p:txBody>
      </p:sp>
      <p:sp>
        <p:nvSpPr>
          <p:cNvPr id="5" name="Slide Number Placeholder 4"/>
          <p:cNvSpPr>
            <a:spLocks noGrp="1"/>
          </p:cNvSpPr>
          <p:nvPr>
            <p:ph type="sldNum" sz="quarter" idx="12"/>
          </p:nvPr>
        </p:nvSpPr>
        <p:spPr/>
        <p:txBody>
          <a:bodyPr/>
          <a:lstStyle/>
          <a:p>
            <a:pPr>
              <a:defRPr/>
            </a:pPr>
            <a:fld id="{8F90C176-A121-4B4D-9B59-EB0F61C8BE35}" type="slidenum">
              <a:rPr lang="en-US" smtClean="0"/>
              <a:pPr>
                <a:defRPr/>
              </a:pPr>
              <a:t>5</a:t>
            </a:fld>
            <a:endParaRPr lang="en-US"/>
          </a:p>
        </p:txBody>
      </p:sp>
      <p:graphicFrame>
        <p:nvGraphicFramePr>
          <p:cNvPr id="6" name="Table 5"/>
          <p:cNvGraphicFramePr>
            <a:graphicFrameLocks noGrp="1"/>
          </p:cNvGraphicFramePr>
          <p:nvPr>
            <p:extLst>
              <p:ext uri="{D42A27DB-BD31-4B8C-83A1-F6EECF244321}">
                <p14:modId xmlns:p14="http://schemas.microsoft.com/office/powerpoint/2010/main" val="3817410448"/>
              </p:ext>
            </p:extLst>
          </p:nvPr>
        </p:nvGraphicFramePr>
        <p:xfrm>
          <a:off x="276884" y="1083115"/>
          <a:ext cx="8353841" cy="2206414"/>
        </p:xfrm>
        <a:graphic>
          <a:graphicData uri="http://schemas.openxmlformats.org/drawingml/2006/table">
            <a:tbl>
              <a:tblPr/>
              <a:tblGrid>
                <a:gridCol w="2200188">
                  <a:extLst>
                    <a:ext uri="{9D8B030D-6E8A-4147-A177-3AD203B41FA5}">
                      <a16:colId xmlns:a16="http://schemas.microsoft.com/office/drawing/2014/main" val="66029974"/>
                    </a:ext>
                  </a:extLst>
                </a:gridCol>
                <a:gridCol w="1262539">
                  <a:extLst>
                    <a:ext uri="{9D8B030D-6E8A-4147-A177-3AD203B41FA5}">
                      <a16:colId xmlns:a16="http://schemas.microsoft.com/office/drawing/2014/main" val="1734384437"/>
                    </a:ext>
                  </a:extLst>
                </a:gridCol>
                <a:gridCol w="1143917">
                  <a:extLst>
                    <a:ext uri="{9D8B030D-6E8A-4147-A177-3AD203B41FA5}">
                      <a16:colId xmlns:a16="http://schemas.microsoft.com/office/drawing/2014/main" val="3613156144"/>
                    </a:ext>
                  </a:extLst>
                </a:gridCol>
                <a:gridCol w="2200189">
                  <a:extLst>
                    <a:ext uri="{9D8B030D-6E8A-4147-A177-3AD203B41FA5}">
                      <a16:colId xmlns:a16="http://schemas.microsoft.com/office/drawing/2014/main" val="1749588434"/>
                    </a:ext>
                  </a:extLst>
                </a:gridCol>
                <a:gridCol w="1547008">
                  <a:extLst>
                    <a:ext uri="{9D8B030D-6E8A-4147-A177-3AD203B41FA5}">
                      <a16:colId xmlns:a16="http://schemas.microsoft.com/office/drawing/2014/main" val="3066182676"/>
                    </a:ext>
                  </a:extLst>
                </a:gridCol>
              </a:tblGrid>
              <a:tr h="337504">
                <a:tc gridSpan="5">
                  <a:txBody>
                    <a:bodyPr/>
                    <a:lstStyle/>
                    <a:p>
                      <a:pPr algn="l" fontAlgn="t"/>
                      <a:r>
                        <a:rPr lang="en-US" sz="1100" b="1" i="0" u="none" strike="noStrike">
                          <a:solidFill>
                            <a:srgbClr val="FF0000"/>
                          </a:solidFill>
                          <a:effectLst/>
                          <a:latin typeface="Arial" panose="020B0604020202020204" pitchFamily="34" charset="0"/>
                        </a:rPr>
                        <a:t>ECR APPROVAL EATM</a:t>
                      </a:r>
                      <a:endParaRPr lang="en-US" sz="1100" b="1" i="0" u="none" strike="noStrike" dirty="0">
                        <a:solidFill>
                          <a:srgbClr val="FF0000"/>
                        </a:solidFill>
                        <a:effectLst/>
                        <a:latin typeface="Arial" panose="020B0604020202020204"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t"/>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97988587"/>
                  </a:ext>
                </a:extLst>
              </a:tr>
              <a:tr h="333883">
                <a:tc>
                  <a:txBody>
                    <a:bodyPr/>
                    <a:lstStyle/>
                    <a:p>
                      <a:pPr algn="ctr" fontAlgn="t"/>
                      <a:r>
                        <a:rPr lang="en-US" sz="1100" b="1" i="0" u="none" strike="noStrike">
                          <a:solidFill>
                            <a:srgbClr val="000000"/>
                          </a:solidFill>
                          <a:effectLst/>
                          <a:latin typeface="Arial" panose="020B0604020202020204" pitchFamily="34" charset="0"/>
                        </a:rPr>
                        <a:t>Summary</a:t>
                      </a:r>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a:solidFill>
                            <a:srgbClr val="000000"/>
                          </a:solidFill>
                          <a:effectLst/>
                          <a:latin typeface="Arial" panose="020B0604020202020204" pitchFamily="34" charset="0"/>
                        </a:rPr>
                        <a:t>Reporter</a:t>
                      </a:r>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a:solidFill>
                            <a:srgbClr val="000000"/>
                          </a:solidFill>
                          <a:effectLst/>
                          <a:latin typeface="Arial" panose="020B0604020202020204" pitchFamily="34" charset="0"/>
                        </a:rPr>
                        <a:t>EA Projects</a:t>
                      </a:r>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a:solidFill>
                            <a:srgbClr val="000000"/>
                          </a:solidFill>
                          <a:effectLst/>
                          <a:latin typeface="Arial" panose="020B0604020202020204" pitchFamily="34" charset="0"/>
                        </a:rPr>
                        <a:t>EDMS number</a:t>
                      </a:r>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t"/>
                      <a:r>
                        <a:rPr lang="en-US" sz="1100" b="1" i="0" u="none" strike="noStrike">
                          <a:solidFill>
                            <a:srgbClr val="000000"/>
                          </a:solidFill>
                          <a:effectLst/>
                          <a:latin typeface="Arial" panose="020B0604020202020204" pitchFamily="34" charset="0"/>
                        </a:rPr>
                        <a:t>EDMS Status</a:t>
                      </a:r>
                      <a:endParaRPr lang="en-US" sz="1100" b="1" i="0" u="none" strike="noStrike" dirty="0">
                        <a:solidFill>
                          <a:srgbClr val="000000"/>
                        </a:solidFill>
                        <a:effectLst/>
                        <a:latin typeface="Arial" panose="020B0604020202020204" pitchFamily="34" charset="0"/>
                      </a:endParaRPr>
                    </a:p>
                  </a:txBody>
                  <a:tcPr marL="9525" marR="9525" marT="9525"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38669457"/>
                  </a:ext>
                </a:extLst>
              </a:tr>
              <a:tr h="357302">
                <a:tc>
                  <a:txBody>
                    <a:bodyPr/>
                    <a:lstStyle/>
                    <a:p>
                      <a:pPr eaLnBrk="1" fontAlgn="t" hangingPunct="1"/>
                      <a:r>
                        <a:rPr lang="en-GB" sz="1100" dirty="0"/>
                        <a:t>New Motorized Support for XEMC in PPE128 on H8 Beamline</a:t>
                      </a:r>
                      <a:endParaRPr kumimoji="0" lang="en-GB"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a:solidFill>
                            <a:schemeClr val="tx1"/>
                          </a:solidFill>
                          <a:effectLst/>
                          <a:latin typeface="+mn-lt"/>
                          <a:ea typeface="+mn-ea"/>
                          <a:cs typeface="+mn-cs"/>
                        </a:rPr>
                        <a:t>Eva Kamenicka</a:t>
                      </a:r>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a:solidFill>
                            <a:srgbClr val="000000"/>
                          </a:solidFill>
                          <a:effectLst/>
                          <a:latin typeface="Arial"/>
                        </a:rPr>
                        <a:t>North Area</a:t>
                      </a:r>
                      <a:endParaRPr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kern="1200">
                          <a:solidFill>
                            <a:schemeClr val="tx1"/>
                          </a:solidFill>
                          <a:effectLst/>
                          <a:latin typeface="+mn-lt"/>
                          <a:ea typeface="+mn-ea"/>
                          <a:cs typeface="+mn-cs"/>
                          <a:hlinkClick r:id="rId2"/>
                        </a:rPr>
                        <a:t>3171836</a:t>
                      </a:r>
                      <a:r>
                        <a:rPr lang="en-US" sz="1100" b="0" i="0" kern="1200">
                          <a:solidFill>
                            <a:schemeClr val="tx1"/>
                          </a:solidFill>
                          <a:effectLst/>
                          <a:latin typeface="+mn-lt"/>
                          <a:ea typeface="+mn-ea"/>
                          <a:cs typeface="+mn-cs"/>
                        </a:rPr>
                        <a:t> - SPSX-H-EC-0001</a:t>
                      </a:r>
                      <a:endParaRPr kumimoji="0" lang="en-US" sz="1100" dirty="0"/>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04297614"/>
                  </a:ext>
                </a:extLst>
              </a:tr>
              <a:tr h="357302">
                <a:tc>
                  <a:txBody>
                    <a:bodyPr/>
                    <a:lstStyle/>
                    <a:p>
                      <a:pPr marL="0" algn="l" rtl="0" eaLnBrk="1" fontAlgn="t" latinLnBrk="0" hangingPunct="1"/>
                      <a:r>
                        <a:rPr kumimoji="0" lang="en-GB" sz="1000" b="0" i="0" kern="1200" dirty="0">
                          <a:solidFill>
                            <a:schemeClr val="tx1"/>
                          </a:solidFill>
                          <a:effectLst/>
                          <a:latin typeface="+mn-lt"/>
                          <a:ea typeface="+mn-ea"/>
                          <a:cs typeface="+mn-cs"/>
                        </a:rPr>
                        <a:t>New Buffer Zone in BA81</a:t>
                      </a: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a:solidFill>
                            <a:schemeClr val="tx1"/>
                          </a:solidFill>
                          <a:effectLst/>
                          <a:latin typeface="+mn-lt"/>
                          <a:ea typeface="+mn-ea"/>
                          <a:cs typeface="+mn-cs"/>
                        </a:rPr>
                        <a:t>Iliasse Derrag</a:t>
                      </a:r>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a:solidFill>
                            <a:srgbClr val="000000"/>
                          </a:solidFill>
                          <a:effectLst/>
                          <a:latin typeface="Arial" panose="020B0604020202020204" pitchFamily="34" charset="0"/>
                        </a:rPr>
                        <a:t>North Area</a:t>
                      </a: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a:solidFill>
                            <a:schemeClr val="tx1"/>
                          </a:solidFill>
                          <a:effectLst/>
                          <a:latin typeface="+mn-lt"/>
                          <a:ea typeface="+mn-ea"/>
                          <a:cs typeface="+mn-cs"/>
                          <a:hlinkClick r:id="rId3"/>
                        </a:rPr>
                        <a:t>3151414</a:t>
                      </a:r>
                      <a:r>
                        <a:rPr kumimoji="0" lang="en-GB" sz="1100" b="0" i="0" kern="1200">
                          <a:solidFill>
                            <a:schemeClr val="tx1"/>
                          </a:solidFill>
                          <a:effectLst/>
                          <a:latin typeface="+mn-lt"/>
                          <a:ea typeface="+mn-ea"/>
                          <a:cs typeface="+mn-cs"/>
                        </a:rPr>
                        <a:t> – SPSX-J-EC-0007</a:t>
                      </a:r>
                      <a:endParaRPr kumimoji="0" lang="en-GB"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a:solidFill>
                            <a:srgbClr val="FF0000"/>
                          </a:solidFill>
                          <a:effectLst/>
                          <a:latin typeface="Arial"/>
                        </a:rPr>
                        <a:t>Under Approval </a:t>
                      </a: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500176492"/>
                  </a:ext>
                </a:extLst>
              </a:tr>
              <a:tr h="357302">
                <a:tc>
                  <a:txBody>
                    <a:bodyPr/>
                    <a:lstStyle/>
                    <a:p>
                      <a:pPr marL="0" algn="l" rtl="0" eaLnBrk="1" fontAlgn="t" latinLnBrk="0" hangingPunct="1"/>
                      <a:r>
                        <a:rPr kumimoji="0" lang="fr-FR" sz="1000" b="0" i="0" kern="1200">
                          <a:solidFill>
                            <a:schemeClr val="tx1"/>
                          </a:solidFill>
                          <a:effectLst/>
                          <a:latin typeface="+mn-lt"/>
                          <a:ea typeface="+mn-ea"/>
                          <a:cs typeface="+mn-cs"/>
                        </a:rPr>
                        <a:t>Asset Replacement Request - BSPI.045769</a:t>
                      </a:r>
                      <a:endParaRPr kumimoji="0" lang="en-GB" sz="10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a:solidFill>
                            <a:schemeClr val="tx1"/>
                          </a:solidFill>
                          <a:effectLst/>
                          <a:latin typeface="+mn-lt"/>
                          <a:ea typeface="+mn-ea"/>
                          <a:cs typeface="+mn-cs"/>
                        </a:rPr>
                        <a:t>Aurelie Goldblatt</a:t>
                      </a:r>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a:solidFill>
                            <a:srgbClr val="000000"/>
                          </a:solidFill>
                          <a:effectLst/>
                          <a:latin typeface="Arial" panose="020B0604020202020204" pitchFamily="34" charset="0"/>
                        </a:rPr>
                        <a:t>North Area</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a:solidFill>
                            <a:schemeClr val="tx1"/>
                          </a:solidFill>
                          <a:effectLst/>
                          <a:latin typeface="+mn-lt"/>
                          <a:ea typeface="+mn-ea"/>
                          <a:cs typeface="+mn-cs"/>
                          <a:hlinkClick r:id="rId4"/>
                        </a:rPr>
                        <a:t>3189528</a:t>
                      </a:r>
                      <a:r>
                        <a:rPr kumimoji="0" lang="en-GB" sz="1100" b="0" i="0" kern="1200">
                          <a:solidFill>
                            <a:schemeClr val="tx1"/>
                          </a:solidFill>
                          <a:effectLst/>
                          <a:latin typeface="+mn-lt"/>
                          <a:ea typeface="+mn-ea"/>
                          <a:cs typeface="+mn-cs"/>
                        </a:rPr>
                        <a:t> – SPSX-B-ARR-0002</a:t>
                      </a:r>
                      <a:endParaRPr kumimoji="0" lang="en-GB"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a:solidFill>
                            <a:srgbClr val="FF0000"/>
                          </a:solidFill>
                          <a:effectLst/>
                          <a:latin typeface="Arial"/>
                        </a:rPr>
                        <a:t>Under Approval </a:t>
                      </a:r>
                      <a:endParaRPr lang="en-US" sz="1100" b="0" i="0" u="none" strike="noStrike" noProof="0">
                        <a:solidFill>
                          <a:srgbClr val="0C377B"/>
                        </a:solidFill>
                        <a:effectLst/>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42878548"/>
                  </a:ext>
                </a:extLst>
              </a:tr>
              <a:tr h="357302">
                <a:tc>
                  <a:txBody>
                    <a:bodyPr/>
                    <a:lstStyle/>
                    <a:p>
                      <a:pPr marL="0" algn="l" rtl="0" eaLnBrk="1" fontAlgn="t" latinLnBrk="0" hangingPunct="1"/>
                      <a:r>
                        <a:rPr kumimoji="0" lang="en-GB" sz="1000" b="0" i="0" kern="1200">
                          <a:solidFill>
                            <a:schemeClr val="tx1"/>
                          </a:solidFill>
                          <a:effectLst/>
                          <a:latin typeface="+mn-lt"/>
                          <a:ea typeface="+mn-ea"/>
                          <a:cs typeface="+mn-cs"/>
                        </a:rPr>
                        <a:t>User Requirements for the Vacuum System of the M2 Beamline in the North Area</a:t>
                      </a:r>
                      <a:endParaRPr kumimoji="0" lang="en-GB" sz="10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algn="l" rtl="0" eaLnBrk="1" fontAlgn="t" latinLnBrk="0" hangingPunct="1"/>
                      <a:r>
                        <a:rPr kumimoji="0" lang="en-US" sz="1100" b="0" i="0" kern="1200">
                          <a:solidFill>
                            <a:schemeClr val="tx1"/>
                          </a:solidFill>
                          <a:effectLst/>
                          <a:latin typeface="+mn-lt"/>
                          <a:ea typeface="+mn-ea"/>
                          <a:cs typeface="+mn-cs"/>
                        </a:rPr>
                        <a:t>Silvia Schuh-Erhard</a:t>
                      </a:r>
                    </a:p>
                    <a:p>
                      <a:pPr marL="0" algn="l" rtl="0" eaLnBrk="1" fontAlgn="t" latinLnBrk="0" hangingPunct="1"/>
                      <a:endParaRPr kumimoji="0" lang="en-US"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lang="en-US" sz="1100" b="0" i="0" u="none" strike="noStrike">
                          <a:solidFill>
                            <a:srgbClr val="000000"/>
                          </a:solidFill>
                          <a:effectLst/>
                          <a:latin typeface="Arial" panose="020B0604020202020204" pitchFamily="34" charset="0"/>
                        </a:rPr>
                        <a:t>North Area</a:t>
                      </a:r>
                    </a:p>
                    <a:p>
                      <a:pPr marL="0" marR="0" lvl="0" indent="0" algn="l" defTabSz="914400" rtl="0" eaLnBrk="1" fontAlgn="t" latinLnBrk="0" hangingPunct="1">
                        <a:lnSpc>
                          <a:spcPct val="100000"/>
                        </a:lnSpc>
                        <a:spcBef>
                          <a:spcPts val="0"/>
                        </a:spcBef>
                        <a:spcAft>
                          <a:spcPts val="0"/>
                        </a:spcAft>
                        <a:buClrTx/>
                        <a:buSzTx/>
                        <a:buFontTx/>
                        <a:buNone/>
                        <a:tabLst/>
                        <a:defRPr/>
                      </a:pPr>
                      <a:endParaRPr lang="en-US" sz="1100" b="0" i="0" u="none" strike="noStrike" dirty="0">
                        <a:solidFill>
                          <a:srgbClr val="000000"/>
                        </a:solidFill>
                        <a:effectLst/>
                        <a:latin typeface="Arial" panose="020B0604020202020204" pitchFamily="34" charset="0"/>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t" latinLnBrk="0" hangingPunct="1">
                        <a:lnSpc>
                          <a:spcPct val="100000"/>
                        </a:lnSpc>
                        <a:spcBef>
                          <a:spcPts val="0"/>
                        </a:spcBef>
                        <a:spcAft>
                          <a:spcPts val="0"/>
                        </a:spcAft>
                        <a:buClrTx/>
                        <a:buSzTx/>
                        <a:buFontTx/>
                        <a:buNone/>
                        <a:tabLst/>
                        <a:defRPr/>
                      </a:pPr>
                      <a:r>
                        <a:rPr kumimoji="0" lang="en-GB" sz="1100" b="0" i="0" kern="1200">
                          <a:solidFill>
                            <a:schemeClr val="tx1"/>
                          </a:solidFill>
                          <a:effectLst/>
                          <a:latin typeface="+mn-lt"/>
                          <a:ea typeface="+mn-ea"/>
                          <a:cs typeface="+mn-cs"/>
                          <a:hlinkClick r:id="rId5"/>
                        </a:rPr>
                        <a:t>3129053</a:t>
                      </a:r>
                      <a:r>
                        <a:rPr kumimoji="0" lang="en-GB" sz="1100" b="0" i="0" kern="1200">
                          <a:solidFill>
                            <a:schemeClr val="tx1"/>
                          </a:solidFill>
                          <a:effectLst/>
                          <a:latin typeface="+mn-lt"/>
                          <a:ea typeface="+mn-ea"/>
                          <a:cs typeface="+mn-cs"/>
                        </a:rPr>
                        <a:t> – SPSX-V-ES-0002</a:t>
                      </a:r>
                      <a:endParaRPr kumimoji="0" lang="en-GB" sz="1100" b="0" i="0" kern="1200" dirty="0">
                        <a:solidFill>
                          <a:schemeClr val="tx1"/>
                        </a:solidFill>
                        <a:effectLst/>
                        <a:latin typeface="+mn-lt"/>
                        <a:ea typeface="+mn-ea"/>
                        <a:cs typeface="+mn-cs"/>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b="1" i="0" u="none" strike="noStrike" noProof="0" dirty="0">
                          <a:solidFill>
                            <a:srgbClr val="FF0000"/>
                          </a:solidFill>
                          <a:effectLst/>
                          <a:latin typeface="Arial"/>
                        </a:rPr>
                        <a:t>Under Approval </a:t>
                      </a:r>
                      <a:endParaRPr lang="en-US" sz="1100" b="0" i="0" u="none" strike="noStrike" noProof="0" dirty="0">
                        <a:solidFill>
                          <a:srgbClr val="0C377B"/>
                        </a:solidFill>
                        <a:effectLst/>
                        <a:latin typeface="Arial"/>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100" b="0" i="0" u="none" strike="noStrike" noProof="0" dirty="0">
                        <a:solidFill>
                          <a:srgbClr val="0C377B"/>
                        </a:solidFill>
                        <a:effectLst/>
                        <a:latin typeface="Arial"/>
                      </a:endParaRPr>
                    </a:p>
                  </a:txBody>
                  <a:tcPr marL="5921" marR="5921" marT="5921"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556564032"/>
                  </a:ext>
                </a:extLst>
              </a:tr>
            </a:tbl>
          </a:graphicData>
        </a:graphic>
      </p:graphicFrame>
      <p:sp>
        <p:nvSpPr>
          <p:cNvPr id="4" name="Date Placeholder 2">
            <a:extLst>
              <a:ext uri="{FF2B5EF4-FFF2-40B4-BE49-F238E27FC236}">
                <a16:creationId xmlns:a16="http://schemas.microsoft.com/office/drawing/2014/main" id="{799B4C96-540A-1988-D347-80A8E6180E20}"/>
              </a:ext>
            </a:extLst>
          </p:cNvPr>
          <p:cNvSpPr>
            <a:spLocks noGrp="1"/>
          </p:cNvSpPr>
          <p:nvPr>
            <p:ph type="dt" sz="half" idx="10"/>
          </p:nvPr>
        </p:nvSpPr>
        <p:spPr>
          <a:xfrm>
            <a:off x="2295525" y="6356350"/>
            <a:ext cx="1371600" cy="365125"/>
          </a:xfrm>
        </p:spPr>
        <p:txBody>
          <a:bodyPr/>
          <a:lstStyle/>
          <a:p>
            <a:pPr>
              <a:defRPr/>
            </a:pPr>
            <a:r>
              <a:rPr lang="fr-FR" dirty="0"/>
              <a:t>26-11-2024</a:t>
            </a:r>
            <a:endParaRPr lang="en-US" dirty="0"/>
          </a:p>
        </p:txBody>
      </p:sp>
      <p:sp>
        <p:nvSpPr>
          <p:cNvPr id="7" name="Footer Placeholder 3">
            <a:extLst>
              <a:ext uri="{FF2B5EF4-FFF2-40B4-BE49-F238E27FC236}">
                <a16:creationId xmlns:a16="http://schemas.microsoft.com/office/drawing/2014/main" id="{5C0D3D7E-9226-B0C5-38EA-E8969232C5FD}"/>
              </a:ext>
            </a:extLst>
          </p:cNvPr>
          <p:cNvSpPr>
            <a:spLocks noGrp="1"/>
          </p:cNvSpPr>
          <p:nvPr>
            <p:ph type="ftr" sz="quarter" idx="11"/>
          </p:nvPr>
        </p:nvSpPr>
        <p:spPr>
          <a:xfrm>
            <a:off x="3667125" y="6356350"/>
            <a:ext cx="4289425" cy="365125"/>
          </a:xfrm>
        </p:spPr>
        <p:txBody>
          <a:bodyPr/>
          <a:lstStyle/>
          <a:p>
            <a:pPr>
              <a:defRPr/>
            </a:pPr>
            <a:r>
              <a:rPr lang="en-US" dirty="0"/>
              <a:t>178th EATM Meeting</a:t>
            </a:r>
          </a:p>
        </p:txBody>
      </p:sp>
    </p:spTree>
    <p:extLst>
      <p:ext uri="{BB962C8B-B14F-4D97-AF65-F5344CB8AC3E}">
        <p14:creationId xmlns:p14="http://schemas.microsoft.com/office/powerpoint/2010/main" val="211516476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6</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SPSX-H-EC-000</a:t>
            </a:r>
            <a:r>
              <a:rPr lang="en-US" dirty="0">
                <a:latin typeface="+mn-lt"/>
              </a:rPr>
              <a:t>1</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369332"/>
          </a:xfrm>
          <a:prstGeom prst="rect">
            <a:avLst/>
          </a:prstGeom>
          <a:noFill/>
        </p:spPr>
        <p:txBody>
          <a:bodyPr wrap="square" rtlCol="0">
            <a:spAutoFit/>
          </a:bodyPr>
          <a:lstStyle/>
          <a:p>
            <a:pPr eaLnBrk="1" fontAlgn="t" hangingPunct="1"/>
            <a:r>
              <a:rPr lang="en-GB" dirty="0"/>
              <a:t>New Motorized Support for XEMC in PPE128 on H8 Beamline</a:t>
            </a:r>
            <a:endParaRPr kumimoji="0" lang="en-GB" sz="1800" b="0" i="0" kern="1200" dirty="0">
              <a:solidFill>
                <a:schemeClr val="tx1"/>
              </a:solidFill>
              <a:effectLst/>
              <a:latin typeface="+mn-lt"/>
              <a:ea typeface="+mn-ea"/>
              <a:cs typeface="+mn-cs"/>
            </a:endParaRPr>
          </a:p>
        </p:txBody>
      </p:sp>
      <p:sp>
        <p:nvSpPr>
          <p:cNvPr id="6" name="TextBox 5">
            <a:extLst>
              <a:ext uri="{FF2B5EF4-FFF2-40B4-BE49-F238E27FC236}">
                <a16:creationId xmlns:a16="http://schemas.microsoft.com/office/drawing/2014/main" id="{1BDE5991-2703-DB4E-D9B5-12431E8E642E}"/>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Eva Kamenicka</a:t>
            </a:r>
            <a:endParaRPr lang="en-GB" sz="900" i="1" dirty="0"/>
          </a:p>
        </p:txBody>
      </p:sp>
      <p:sp>
        <p:nvSpPr>
          <p:cNvPr id="5" name="Date Placeholder 2">
            <a:extLst>
              <a:ext uri="{FF2B5EF4-FFF2-40B4-BE49-F238E27FC236}">
                <a16:creationId xmlns:a16="http://schemas.microsoft.com/office/drawing/2014/main" id="{291689D7-EDD0-D0B2-BB0C-912A12B358B6}"/>
              </a:ext>
            </a:extLst>
          </p:cNvPr>
          <p:cNvSpPr>
            <a:spLocks noGrp="1"/>
          </p:cNvSpPr>
          <p:nvPr>
            <p:ph type="dt" sz="half" idx="10"/>
          </p:nvPr>
        </p:nvSpPr>
        <p:spPr>
          <a:xfrm>
            <a:off x="2295525" y="6356350"/>
            <a:ext cx="1371600" cy="365125"/>
          </a:xfrm>
        </p:spPr>
        <p:txBody>
          <a:bodyPr/>
          <a:lstStyle/>
          <a:p>
            <a:pPr>
              <a:defRPr/>
            </a:pPr>
            <a:r>
              <a:rPr lang="fr-FR" dirty="0"/>
              <a:t>26-11-2024</a:t>
            </a:r>
            <a:endParaRPr lang="en-US" dirty="0"/>
          </a:p>
        </p:txBody>
      </p:sp>
      <p:sp>
        <p:nvSpPr>
          <p:cNvPr id="7" name="Footer Placeholder 3">
            <a:extLst>
              <a:ext uri="{FF2B5EF4-FFF2-40B4-BE49-F238E27FC236}">
                <a16:creationId xmlns:a16="http://schemas.microsoft.com/office/drawing/2014/main" id="{DA28126D-0F93-B890-9196-A1517575744E}"/>
              </a:ext>
            </a:extLst>
          </p:cNvPr>
          <p:cNvSpPr>
            <a:spLocks noGrp="1"/>
          </p:cNvSpPr>
          <p:nvPr>
            <p:ph type="ftr" sz="quarter" idx="11"/>
          </p:nvPr>
        </p:nvSpPr>
        <p:spPr>
          <a:xfrm>
            <a:off x="3667125" y="6356350"/>
            <a:ext cx="4289425" cy="365125"/>
          </a:xfrm>
        </p:spPr>
        <p:txBody>
          <a:bodyPr/>
          <a:lstStyle/>
          <a:p>
            <a:pPr>
              <a:defRPr/>
            </a:pPr>
            <a:r>
              <a:rPr lang="en-US" dirty="0"/>
              <a:t>178th EATM Meeting</a:t>
            </a:r>
          </a:p>
        </p:txBody>
      </p:sp>
      <p:sp>
        <p:nvSpPr>
          <p:cNvPr id="16" name="TextBox 15">
            <a:extLst>
              <a:ext uri="{FF2B5EF4-FFF2-40B4-BE49-F238E27FC236}">
                <a16:creationId xmlns:a16="http://schemas.microsoft.com/office/drawing/2014/main" id="{9ED9E6F9-B3AA-3D39-D465-0F1AED25C3FE}"/>
              </a:ext>
            </a:extLst>
          </p:cNvPr>
          <p:cNvSpPr txBox="1"/>
          <p:nvPr/>
        </p:nvSpPr>
        <p:spPr>
          <a:xfrm>
            <a:off x="2335680" y="1342247"/>
            <a:ext cx="6351120" cy="646331"/>
          </a:xfrm>
          <a:prstGeom prst="rect">
            <a:avLst/>
          </a:prstGeom>
          <a:noFill/>
        </p:spPr>
        <p:txBody>
          <a:bodyPr wrap="square">
            <a:spAutoFit/>
          </a:bodyPr>
          <a:lstStyle/>
          <a:p>
            <a:r>
              <a:rPr lang="en-GB" sz="1200" dirty="0"/>
              <a:t>This document describes the new motorized support designed for the electromagnetic calorimeter installed in H8 beamline in position XEMC.X0420420. It will replace the standard yellow support which is currently being used.</a:t>
            </a:r>
          </a:p>
        </p:txBody>
      </p:sp>
      <p:pic>
        <p:nvPicPr>
          <p:cNvPr id="18" name="Picture 17">
            <a:extLst>
              <a:ext uri="{FF2B5EF4-FFF2-40B4-BE49-F238E27FC236}">
                <a16:creationId xmlns:a16="http://schemas.microsoft.com/office/drawing/2014/main" id="{FD0A7239-8AD5-95D9-8C97-93E825ECBAEA}"/>
              </a:ext>
            </a:extLst>
          </p:cNvPr>
          <p:cNvPicPr>
            <a:picLocks noChangeAspect="1"/>
          </p:cNvPicPr>
          <p:nvPr/>
        </p:nvPicPr>
        <p:blipFill>
          <a:blip r:embed="rId3"/>
          <a:stretch>
            <a:fillRect/>
          </a:stretch>
        </p:blipFill>
        <p:spPr>
          <a:xfrm>
            <a:off x="83229" y="2379630"/>
            <a:ext cx="3814860" cy="3522533"/>
          </a:xfrm>
          <a:prstGeom prst="rect">
            <a:avLst/>
          </a:prstGeom>
        </p:spPr>
      </p:pic>
      <p:pic>
        <p:nvPicPr>
          <p:cNvPr id="20" name="Picture 19">
            <a:extLst>
              <a:ext uri="{FF2B5EF4-FFF2-40B4-BE49-F238E27FC236}">
                <a16:creationId xmlns:a16="http://schemas.microsoft.com/office/drawing/2014/main" id="{5D151219-51F9-AE20-2688-56FBCB9F160B}"/>
              </a:ext>
            </a:extLst>
          </p:cNvPr>
          <p:cNvPicPr>
            <a:picLocks noChangeAspect="1"/>
          </p:cNvPicPr>
          <p:nvPr/>
        </p:nvPicPr>
        <p:blipFill>
          <a:blip r:embed="rId4"/>
          <a:stretch>
            <a:fillRect/>
          </a:stretch>
        </p:blipFill>
        <p:spPr>
          <a:xfrm>
            <a:off x="3862482" y="2379630"/>
            <a:ext cx="3898710" cy="3429823"/>
          </a:xfrm>
          <a:prstGeom prst="rect">
            <a:avLst/>
          </a:prstGeom>
        </p:spPr>
      </p:pic>
      <p:sp>
        <p:nvSpPr>
          <p:cNvPr id="23" name="TextBox 22">
            <a:extLst>
              <a:ext uri="{FF2B5EF4-FFF2-40B4-BE49-F238E27FC236}">
                <a16:creationId xmlns:a16="http://schemas.microsoft.com/office/drawing/2014/main" id="{4ECEB0B8-4072-160D-7229-DD53D9848892}"/>
              </a:ext>
            </a:extLst>
          </p:cNvPr>
          <p:cNvSpPr txBox="1"/>
          <p:nvPr/>
        </p:nvSpPr>
        <p:spPr>
          <a:xfrm>
            <a:off x="7254149" y="3034270"/>
            <a:ext cx="1614684" cy="1384995"/>
          </a:xfrm>
          <a:prstGeom prst="rect">
            <a:avLst/>
          </a:prstGeom>
          <a:noFill/>
        </p:spPr>
        <p:txBody>
          <a:bodyPr wrap="square">
            <a:spAutoFit/>
          </a:bodyPr>
          <a:lstStyle/>
          <a:p>
            <a:r>
              <a:rPr lang="en-GB" sz="1200" dirty="0"/>
              <a:t>Currently, the XEMC and frame must be dismounted from the support and manually carried out of the beamline area to install a vacuum pipe.</a:t>
            </a:r>
          </a:p>
        </p:txBody>
      </p:sp>
    </p:spTree>
    <p:extLst>
      <p:ext uri="{BB962C8B-B14F-4D97-AF65-F5344CB8AC3E}">
        <p14:creationId xmlns:p14="http://schemas.microsoft.com/office/powerpoint/2010/main" val="8928182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7</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SPSX-H-EC-000</a:t>
            </a:r>
            <a:r>
              <a:rPr lang="en-US" dirty="0">
                <a:latin typeface="+mn-lt"/>
              </a:rPr>
              <a:t>1</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369332"/>
          </a:xfrm>
          <a:prstGeom prst="rect">
            <a:avLst/>
          </a:prstGeom>
          <a:noFill/>
        </p:spPr>
        <p:txBody>
          <a:bodyPr wrap="square" rtlCol="0">
            <a:spAutoFit/>
          </a:bodyPr>
          <a:lstStyle/>
          <a:p>
            <a:pPr eaLnBrk="1" fontAlgn="t" hangingPunct="1"/>
            <a:r>
              <a:rPr lang="en-GB" dirty="0"/>
              <a:t>New Motorized Support for XEMC in PPE128 on H8 Beamline</a:t>
            </a:r>
            <a:endParaRPr kumimoji="0" lang="en-GB" sz="1800" b="0" i="0" kern="1200" dirty="0">
              <a:solidFill>
                <a:schemeClr val="tx1"/>
              </a:solidFill>
              <a:effectLst/>
              <a:latin typeface="+mn-lt"/>
              <a:ea typeface="+mn-ea"/>
              <a:cs typeface="+mn-cs"/>
            </a:endParaRPr>
          </a:p>
        </p:txBody>
      </p:sp>
      <p:sp>
        <p:nvSpPr>
          <p:cNvPr id="6" name="TextBox 5">
            <a:extLst>
              <a:ext uri="{FF2B5EF4-FFF2-40B4-BE49-F238E27FC236}">
                <a16:creationId xmlns:a16="http://schemas.microsoft.com/office/drawing/2014/main" id="{1BDE5991-2703-DB4E-D9B5-12431E8E642E}"/>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Eva Kamenicka</a:t>
            </a:r>
            <a:endParaRPr lang="en-GB" sz="900" i="1" dirty="0"/>
          </a:p>
        </p:txBody>
      </p:sp>
      <p:sp>
        <p:nvSpPr>
          <p:cNvPr id="5" name="Date Placeholder 2">
            <a:extLst>
              <a:ext uri="{FF2B5EF4-FFF2-40B4-BE49-F238E27FC236}">
                <a16:creationId xmlns:a16="http://schemas.microsoft.com/office/drawing/2014/main" id="{291689D7-EDD0-D0B2-BB0C-912A12B358B6}"/>
              </a:ext>
            </a:extLst>
          </p:cNvPr>
          <p:cNvSpPr>
            <a:spLocks noGrp="1"/>
          </p:cNvSpPr>
          <p:nvPr>
            <p:ph type="dt" sz="half" idx="10"/>
          </p:nvPr>
        </p:nvSpPr>
        <p:spPr>
          <a:xfrm>
            <a:off x="2295525" y="6356350"/>
            <a:ext cx="1371600" cy="365125"/>
          </a:xfrm>
        </p:spPr>
        <p:txBody>
          <a:bodyPr/>
          <a:lstStyle/>
          <a:p>
            <a:pPr>
              <a:defRPr/>
            </a:pPr>
            <a:r>
              <a:rPr lang="fr-FR" dirty="0"/>
              <a:t>26-11-2024</a:t>
            </a:r>
            <a:endParaRPr lang="en-US" dirty="0"/>
          </a:p>
        </p:txBody>
      </p:sp>
      <p:sp>
        <p:nvSpPr>
          <p:cNvPr id="7" name="Footer Placeholder 3">
            <a:extLst>
              <a:ext uri="{FF2B5EF4-FFF2-40B4-BE49-F238E27FC236}">
                <a16:creationId xmlns:a16="http://schemas.microsoft.com/office/drawing/2014/main" id="{DA28126D-0F93-B890-9196-A1517575744E}"/>
              </a:ext>
            </a:extLst>
          </p:cNvPr>
          <p:cNvSpPr>
            <a:spLocks noGrp="1"/>
          </p:cNvSpPr>
          <p:nvPr>
            <p:ph type="ftr" sz="quarter" idx="11"/>
          </p:nvPr>
        </p:nvSpPr>
        <p:spPr>
          <a:xfrm>
            <a:off x="3667125" y="6356350"/>
            <a:ext cx="4289425" cy="365125"/>
          </a:xfrm>
        </p:spPr>
        <p:txBody>
          <a:bodyPr/>
          <a:lstStyle/>
          <a:p>
            <a:pPr>
              <a:defRPr/>
            </a:pPr>
            <a:r>
              <a:rPr lang="en-US" dirty="0"/>
              <a:t>178th EATM Meeting</a:t>
            </a:r>
          </a:p>
        </p:txBody>
      </p:sp>
      <p:sp>
        <p:nvSpPr>
          <p:cNvPr id="16" name="TextBox 15">
            <a:extLst>
              <a:ext uri="{FF2B5EF4-FFF2-40B4-BE49-F238E27FC236}">
                <a16:creationId xmlns:a16="http://schemas.microsoft.com/office/drawing/2014/main" id="{9ED9E6F9-B3AA-3D39-D465-0F1AED25C3FE}"/>
              </a:ext>
            </a:extLst>
          </p:cNvPr>
          <p:cNvSpPr txBox="1"/>
          <p:nvPr/>
        </p:nvSpPr>
        <p:spPr>
          <a:xfrm>
            <a:off x="6362498" y="2504109"/>
            <a:ext cx="2403652" cy="2677656"/>
          </a:xfrm>
          <a:prstGeom prst="rect">
            <a:avLst/>
          </a:prstGeom>
          <a:noFill/>
        </p:spPr>
        <p:txBody>
          <a:bodyPr wrap="square">
            <a:spAutoFit/>
          </a:bodyPr>
          <a:lstStyle/>
          <a:p>
            <a:r>
              <a:rPr lang="en-GB" sz="1200" dirty="0"/>
              <a:t>The new support will allow for remote vertical movement IN and OUT of the beamline.</a:t>
            </a:r>
          </a:p>
          <a:p>
            <a:endParaRPr lang="en-GB" sz="1200" dirty="0"/>
          </a:p>
          <a:p>
            <a:endParaRPr lang="en-GB" sz="1200" dirty="0"/>
          </a:p>
          <a:p>
            <a:r>
              <a:rPr lang="en-GB" sz="1200" dirty="0"/>
              <a:t>Actions described in this ECR:</a:t>
            </a:r>
          </a:p>
          <a:p>
            <a:pPr marL="171450" indent="-171450">
              <a:buFont typeface="Arial" panose="020B0604020202020204" pitchFamily="34" charset="0"/>
              <a:buChar char="•"/>
            </a:pPr>
            <a:r>
              <a:rPr lang="en-GB" sz="1200" dirty="0"/>
              <a:t>Assembly of the HXEMC</a:t>
            </a:r>
          </a:p>
          <a:p>
            <a:pPr marL="171450" indent="-171450">
              <a:buFont typeface="Arial" panose="020B0604020202020204" pitchFamily="34" charset="0"/>
              <a:buChar char="•"/>
            </a:pPr>
            <a:r>
              <a:rPr lang="en-GB" sz="1200" dirty="0"/>
              <a:t>Removal of the currently used XEMC.X0420420 support from the H8 beamline, PPE128. </a:t>
            </a:r>
          </a:p>
          <a:p>
            <a:pPr marL="171450" indent="-171450">
              <a:buFont typeface="Arial" panose="020B0604020202020204" pitchFamily="34" charset="0"/>
              <a:buChar char="•"/>
            </a:pPr>
            <a:r>
              <a:rPr lang="en-GB" sz="1200" dirty="0"/>
              <a:t>Installation of the new HXEMC support for the XEMC.X0420420</a:t>
            </a:r>
          </a:p>
          <a:p>
            <a:pPr marL="171450" indent="-171450">
              <a:buFont typeface="Arial" panose="020B0604020202020204" pitchFamily="34" charset="0"/>
              <a:buChar char="•"/>
            </a:pPr>
            <a:r>
              <a:rPr lang="en-GB" sz="1200" dirty="0"/>
              <a:t>Alignment of the XEMC equipment and ISTs </a:t>
            </a:r>
          </a:p>
        </p:txBody>
      </p:sp>
      <p:pic>
        <p:nvPicPr>
          <p:cNvPr id="22" name="Picture 21">
            <a:extLst>
              <a:ext uri="{FF2B5EF4-FFF2-40B4-BE49-F238E27FC236}">
                <a16:creationId xmlns:a16="http://schemas.microsoft.com/office/drawing/2014/main" id="{7C7735CE-A5D8-2CF1-FBF9-E18FB2ADEAB2}"/>
              </a:ext>
            </a:extLst>
          </p:cNvPr>
          <p:cNvPicPr>
            <a:picLocks noChangeAspect="1"/>
          </p:cNvPicPr>
          <p:nvPr/>
        </p:nvPicPr>
        <p:blipFill>
          <a:blip r:embed="rId3"/>
          <a:stretch>
            <a:fillRect/>
          </a:stretch>
        </p:blipFill>
        <p:spPr>
          <a:xfrm>
            <a:off x="476423" y="2334669"/>
            <a:ext cx="5644767" cy="3568005"/>
          </a:xfrm>
          <a:prstGeom prst="rect">
            <a:avLst/>
          </a:prstGeom>
        </p:spPr>
      </p:pic>
    </p:spTree>
    <p:extLst>
      <p:ext uri="{BB962C8B-B14F-4D97-AF65-F5344CB8AC3E}">
        <p14:creationId xmlns:p14="http://schemas.microsoft.com/office/powerpoint/2010/main" val="7548031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8</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8" name="TextBox 7">
            <a:extLst>
              <a:ext uri="{FF2B5EF4-FFF2-40B4-BE49-F238E27FC236}">
                <a16:creationId xmlns:a16="http://schemas.microsoft.com/office/drawing/2014/main" id="{A8848A4F-36DD-DDE1-B698-4FFB9CE384A4}"/>
              </a:ext>
            </a:extLst>
          </p:cNvPr>
          <p:cNvSpPr txBox="1"/>
          <p:nvPr/>
        </p:nvSpPr>
        <p:spPr>
          <a:xfrm>
            <a:off x="345424" y="5944479"/>
            <a:ext cx="8225758" cy="276999"/>
          </a:xfrm>
          <a:prstGeom prst="rect">
            <a:avLst/>
          </a:prstGeom>
          <a:solidFill>
            <a:srgbClr val="FF9999"/>
          </a:solid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GB" sz="1200" b="1" dirty="0">
                <a:solidFill>
                  <a:srgbClr val="0C377B"/>
                </a:solidFill>
                <a:latin typeface="Verdana" panose="020B0604030504040204" pitchFamily="34" charset="0"/>
                <a:ea typeface="Verdana" panose="020B0604030504040204" pitchFamily="34" charset="0"/>
                <a:cs typeface="Verdana" panose="020B0604030504040204" pitchFamily="34" charset="0"/>
              </a:rPr>
              <a:t>Seeking approval from EATM</a:t>
            </a:r>
          </a:p>
        </p:txBody>
      </p:sp>
      <p:sp>
        <p:nvSpPr>
          <p:cNvPr id="6" name="Date Placeholder 2">
            <a:extLst>
              <a:ext uri="{FF2B5EF4-FFF2-40B4-BE49-F238E27FC236}">
                <a16:creationId xmlns:a16="http://schemas.microsoft.com/office/drawing/2014/main" id="{0757079F-09C7-6D2E-1AE9-EF2C4D5AB8DA}"/>
              </a:ext>
            </a:extLst>
          </p:cNvPr>
          <p:cNvSpPr>
            <a:spLocks noGrp="1"/>
          </p:cNvSpPr>
          <p:nvPr>
            <p:ph type="dt" sz="half" idx="10"/>
          </p:nvPr>
        </p:nvSpPr>
        <p:spPr>
          <a:xfrm>
            <a:off x="2295525" y="6356350"/>
            <a:ext cx="1371600" cy="365125"/>
          </a:xfrm>
        </p:spPr>
        <p:txBody>
          <a:bodyPr/>
          <a:lstStyle/>
          <a:p>
            <a:pPr>
              <a:defRPr/>
            </a:pPr>
            <a:r>
              <a:rPr lang="fr-FR" dirty="0"/>
              <a:t>26-11-2024</a:t>
            </a:r>
            <a:endParaRPr lang="en-US" dirty="0"/>
          </a:p>
        </p:txBody>
      </p:sp>
      <p:sp>
        <p:nvSpPr>
          <p:cNvPr id="9" name="Footer Placeholder 3">
            <a:extLst>
              <a:ext uri="{FF2B5EF4-FFF2-40B4-BE49-F238E27FC236}">
                <a16:creationId xmlns:a16="http://schemas.microsoft.com/office/drawing/2014/main" id="{B967B453-200F-5621-0F70-6C87D6354F9B}"/>
              </a:ext>
            </a:extLst>
          </p:cNvPr>
          <p:cNvSpPr>
            <a:spLocks noGrp="1"/>
          </p:cNvSpPr>
          <p:nvPr>
            <p:ph type="ftr" sz="quarter" idx="11"/>
          </p:nvPr>
        </p:nvSpPr>
        <p:spPr>
          <a:xfrm>
            <a:off x="3667125" y="6356350"/>
            <a:ext cx="4289425" cy="365125"/>
          </a:xfrm>
        </p:spPr>
        <p:txBody>
          <a:bodyPr/>
          <a:lstStyle/>
          <a:p>
            <a:pPr>
              <a:defRPr/>
            </a:pPr>
            <a:r>
              <a:rPr lang="en-US" dirty="0"/>
              <a:t>178th EATM Meeting</a:t>
            </a:r>
          </a:p>
        </p:txBody>
      </p:sp>
      <p:sp>
        <p:nvSpPr>
          <p:cNvPr id="7" name="TextBox 6">
            <a:extLst>
              <a:ext uri="{FF2B5EF4-FFF2-40B4-BE49-F238E27FC236}">
                <a16:creationId xmlns:a16="http://schemas.microsoft.com/office/drawing/2014/main" id="{CCD8EBE9-A291-3FED-D9B8-E568FC6E9C5D}"/>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SPSX-H-EC-000</a:t>
            </a:r>
            <a:r>
              <a:rPr lang="en-US" dirty="0">
                <a:latin typeface="+mn-lt"/>
              </a:rPr>
              <a:t>1</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10" name="TextBox 9">
            <a:extLst>
              <a:ext uri="{FF2B5EF4-FFF2-40B4-BE49-F238E27FC236}">
                <a16:creationId xmlns:a16="http://schemas.microsoft.com/office/drawing/2014/main" id="{29D10F56-C7C7-475E-0313-ADA2B4761C3E}"/>
              </a:ext>
            </a:extLst>
          </p:cNvPr>
          <p:cNvSpPr txBox="1"/>
          <p:nvPr/>
        </p:nvSpPr>
        <p:spPr>
          <a:xfrm>
            <a:off x="2295525" y="916881"/>
            <a:ext cx="6351120" cy="369332"/>
          </a:xfrm>
          <a:prstGeom prst="rect">
            <a:avLst/>
          </a:prstGeom>
          <a:noFill/>
        </p:spPr>
        <p:txBody>
          <a:bodyPr wrap="square" rtlCol="0">
            <a:spAutoFit/>
          </a:bodyPr>
          <a:lstStyle/>
          <a:p>
            <a:pPr eaLnBrk="1" fontAlgn="t" hangingPunct="1"/>
            <a:r>
              <a:rPr lang="en-GB" dirty="0"/>
              <a:t>New Motorized Support for XEMC in PPE128 on H8 Beamline</a:t>
            </a:r>
            <a:endParaRPr kumimoji="0" lang="en-GB" sz="1800" b="0" i="0" kern="1200" dirty="0">
              <a:solidFill>
                <a:schemeClr val="tx1"/>
              </a:solidFill>
              <a:effectLst/>
              <a:latin typeface="+mn-lt"/>
              <a:ea typeface="+mn-ea"/>
              <a:cs typeface="+mn-cs"/>
            </a:endParaRPr>
          </a:p>
        </p:txBody>
      </p:sp>
      <p:sp>
        <p:nvSpPr>
          <p:cNvPr id="11" name="TextBox 10">
            <a:extLst>
              <a:ext uri="{FF2B5EF4-FFF2-40B4-BE49-F238E27FC236}">
                <a16:creationId xmlns:a16="http://schemas.microsoft.com/office/drawing/2014/main" id="{7E3FFB1A-695B-0F09-B5B4-C784E24975EA}"/>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Eva Kamenicka</a:t>
            </a:r>
            <a:endParaRPr lang="en-GB" sz="900" i="1" dirty="0"/>
          </a:p>
        </p:txBody>
      </p:sp>
      <p:pic>
        <p:nvPicPr>
          <p:cNvPr id="14" name="Picture 13">
            <a:extLst>
              <a:ext uri="{FF2B5EF4-FFF2-40B4-BE49-F238E27FC236}">
                <a16:creationId xmlns:a16="http://schemas.microsoft.com/office/drawing/2014/main" id="{DD5C4E9B-D102-567B-DF98-09E003C8EF4B}"/>
              </a:ext>
            </a:extLst>
          </p:cNvPr>
          <p:cNvPicPr>
            <a:picLocks noChangeAspect="1"/>
          </p:cNvPicPr>
          <p:nvPr/>
        </p:nvPicPr>
        <p:blipFill>
          <a:blip r:embed="rId3"/>
          <a:srcRect r="9339"/>
          <a:stretch/>
        </p:blipFill>
        <p:spPr>
          <a:xfrm>
            <a:off x="0" y="1884733"/>
            <a:ext cx="8977720" cy="3344727"/>
          </a:xfrm>
          <a:prstGeom prst="rect">
            <a:avLst/>
          </a:prstGeom>
        </p:spPr>
      </p:pic>
    </p:spTree>
    <p:extLst>
      <p:ext uri="{BB962C8B-B14F-4D97-AF65-F5344CB8AC3E}">
        <p14:creationId xmlns:p14="http://schemas.microsoft.com/office/powerpoint/2010/main" val="32345587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D6C380F-326D-3C40-9EE7-7FBAB0953422}" type="slidenum">
              <a:rPr lang="en-US" smtClean="0"/>
              <a:pPr/>
              <a:t>9</a:t>
            </a:fld>
            <a:endParaRPr lang="en-US" dirty="0"/>
          </a:p>
        </p:txBody>
      </p:sp>
      <p:sp>
        <p:nvSpPr>
          <p:cNvPr id="12" name="TextBox 11"/>
          <p:cNvSpPr txBox="1"/>
          <p:nvPr/>
        </p:nvSpPr>
        <p:spPr>
          <a:xfrm>
            <a:off x="3898449" y="309989"/>
            <a:ext cx="5047631" cy="523220"/>
          </a:xfrm>
          <a:prstGeom prst="rect">
            <a:avLst/>
          </a:prstGeom>
          <a:noFill/>
        </p:spPr>
        <p:txBody>
          <a:bodyPr wrap="square" rtlCol="0">
            <a:spAutoFit/>
          </a:bodyPr>
          <a:lstStyle/>
          <a:p>
            <a:pPr lvl="0" indent="0" algn="r" fontAlgn="base"/>
            <a:r>
              <a:rPr lang="en-GB" sz="2800" dirty="0">
                <a:solidFill>
                  <a:srgbClr val="0C377B"/>
                </a:solidFill>
                <a:latin typeface="Verdana"/>
              </a:rPr>
              <a:t>ECR </a:t>
            </a:r>
            <a:r>
              <a:rPr lang="fr-CH" sz="2800" dirty="0">
                <a:solidFill>
                  <a:srgbClr val="0C377B"/>
                </a:solidFill>
                <a:latin typeface="Verdana"/>
              </a:rPr>
              <a:t>for </a:t>
            </a:r>
            <a:r>
              <a:rPr lang="fr-CH" sz="2800" dirty="0" err="1">
                <a:solidFill>
                  <a:srgbClr val="0C377B"/>
                </a:solidFill>
                <a:latin typeface="Verdana"/>
              </a:rPr>
              <a:t>A</a:t>
            </a:r>
            <a:r>
              <a:rPr lang="fr-CH" sz="2800" b="0" i="0" u="none" strike="noStrike" dirty="0" err="1">
                <a:solidFill>
                  <a:srgbClr val="0C377B"/>
                </a:solidFill>
                <a:latin typeface="Verdana"/>
              </a:rPr>
              <a:t>pproval</a:t>
            </a:r>
            <a:endParaRPr lang="en-GB" sz="2800" b="0" i="0" u="none" strike="noStrike" dirty="0">
              <a:solidFill>
                <a:srgbClr val="0C377B"/>
              </a:solidFill>
              <a:latin typeface="Verdana"/>
            </a:endParaRPr>
          </a:p>
        </p:txBody>
      </p:sp>
      <p:sp>
        <p:nvSpPr>
          <p:cNvPr id="3" name="TextBox 2">
            <a:extLst>
              <a:ext uri="{FF2B5EF4-FFF2-40B4-BE49-F238E27FC236}">
                <a16:creationId xmlns:a16="http://schemas.microsoft.com/office/drawing/2014/main" id="{048C6093-A00B-71E5-DF47-0DB3F6525EC3}"/>
              </a:ext>
            </a:extLst>
          </p:cNvPr>
          <p:cNvSpPr txBox="1"/>
          <p:nvPr/>
        </p:nvSpPr>
        <p:spPr>
          <a:xfrm>
            <a:off x="53975" y="880582"/>
            <a:ext cx="3549650" cy="923330"/>
          </a:xfrm>
          <a:prstGeom prst="rect">
            <a:avLst/>
          </a:prstGeom>
          <a:noFill/>
        </p:spPr>
        <p:txBody>
          <a:bodyPr wrap="square" lIns="90000" rIns="90000" rtlCol="0">
            <a:noAutofit/>
          </a:bodyPr>
          <a:lstStyle/>
          <a:p>
            <a:r>
              <a:rPr kumimoji="0" lang="en-US" sz="1800" b="0" i="0" kern="1200" dirty="0">
                <a:solidFill>
                  <a:schemeClr val="tx1"/>
                </a:solidFill>
                <a:effectLst/>
                <a:latin typeface="+mn-lt"/>
                <a:ea typeface="+mn-ea"/>
                <a:cs typeface="+mn-cs"/>
              </a:rPr>
              <a:t>SPSX-J-EC-0007</a:t>
            </a:r>
            <a:br>
              <a:rPr dirty="0"/>
            </a:br>
            <a:r>
              <a:rPr sz="1400" b="0" i="0" u="none" strike="noStrike" dirty="0">
                <a:solidFill>
                  <a:srgbClr val="FF6600"/>
                </a:solidFill>
                <a:latin typeface="Verdana"/>
              </a:rPr>
              <a:t>Version </a:t>
            </a:r>
            <a:r>
              <a:rPr lang="en-US" sz="1400" b="1" dirty="0">
                <a:solidFill>
                  <a:srgbClr val="FF6600"/>
                </a:solidFill>
                <a:latin typeface="Verdana"/>
              </a:rPr>
              <a:t>0.2</a:t>
            </a:r>
          </a:p>
          <a:p>
            <a:pPr fontAlgn="base"/>
            <a:endParaRPr lang="en-US" sz="1400" dirty="0">
              <a:solidFill>
                <a:srgbClr val="000000"/>
              </a:solidFill>
              <a:latin typeface="Arial" panose="020B0604020202020204" pitchFamily="34" charset="0"/>
            </a:endParaRPr>
          </a:p>
        </p:txBody>
      </p:sp>
      <p:sp>
        <p:nvSpPr>
          <p:cNvPr id="4" name="TextBox 3">
            <a:extLst>
              <a:ext uri="{FF2B5EF4-FFF2-40B4-BE49-F238E27FC236}">
                <a16:creationId xmlns:a16="http://schemas.microsoft.com/office/drawing/2014/main" id="{651FD54F-0A3B-7CA1-EE39-5359CDAA676B}"/>
              </a:ext>
            </a:extLst>
          </p:cNvPr>
          <p:cNvSpPr txBox="1"/>
          <p:nvPr/>
        </p:nvSpPr>
        <p:spPr>
          <a:xfrm>
            <a:off x="2295525" y="916881"/>
            <a:ext cx="6351120" cy="369332"/>
          </a:xfrm>
          <a:prstGeom prst="rect">
            <a:avLst/>
          </a:prstGeom>
          <a:noFill/>
        </p:spPr>
        <p:txBody>
          <a:bodyPr wrap="square" rtlCol="0">
            <a:spAutoFit/>
          </a:bodyPr>
          <a:lstStyle/>
          <a:p>
            <a:pPr marL="0" algn="l" rtl="0" eaLnBrk="1" fontAlgn="t" latinLnBrk="0" hangingPunct="1"/>
            <a:r>
              <a:rPr kumimoji="0" lang="en-GB" sz="1800" b="0" i="0" kern="1200" dirty="0">
                <a:solidFill>
                  <a:schemeClr val="tx1"/>
                </a:solidFill>
                <a:effectLst/>
                <a:latin typeface="+mn-lt"/>
                <a:ea typeface="+mn-ea"/>
                <a:cs typeface="+mn-cs"/>
              </a:rPr>
              <a:t>New Buffer Zone in BA81</a:t>
            </a:r>
          </a:p>
        </p:txBody>
      </p:sp>
      <p:sp>
        <p:nvSpPr>
          <p:cNvPr id="6" name="TextBox 5">
            <a:extLst>
              <a:ext uri="{FF2B5EF4-FFF2-40B4-BE49-F238E27FC236}">
                <a16:creationId xmlns:a16="http://schemas.microsoft.com/office/drawing/2014/main" id="{1BDE5991-2703-DB4E-D9B5-12431E8E642E}"/>
              </a:ext>
            </a:extLst>
          </p:cNvPr>
          <p:cNvSpPr txBox="1"/>
          <p:nvPr/>
        </p:nvSpPr>
        <p:spPr>
          <a:xfrm>
            <a:off x="83229" y="1456300"/>
            <a:ext cx="1771650" cy="230832"/>
          </a:xfrm>
          <a:prstGeom prst="rect">
            <a:avLst/>
          </a:prstGeom>
          <a:noFill/>
        </p:spPr>
        <p:txBody>
          <a:bodyPr wrap="square" rtlCol="0">
            <a:spAutoFit/>
          </a:bodyPr>
          <a:lstStyle/>
          <a:p>
            <a:pPr fontAlgn="t"/>
            <a:r>
              <a:rPr lang="en-US" sz="900" i="1" dirty="0"/>
              <a:t>By Iliasse Derrag</a:t>
            </a:r>
            <a:endParaRPr lang="en-GB" sz="900" i="1" dirty="0"/>
          </a:p>
        </p:txBody>
      </p:sp>
      <p:sp>
        <p:nvSpPr>
          <p:cNvPr id="5" name="Date Placeholder 2">
            <a:extLst>
              <a:ext uri="{FF2B5EF4-FFF2-40B4-BE49-F238E27FC236}">
                <a16:creationId xmlns:a16="http://schemas.microsoft.com/office/drawing/2014/main" id="{291689D7-EDD0-D0B2-BB0C-912A12B358B6}"/>
              </a:ext>
            </a:extLst>
          </p:cNvPr>
          <p:cNvSpPr>
            <a:spLocks noGrp="1"/>
          </p:cNvSpPr>
          <p:nvPr>
            <p:ph type="dt" sz="half" idx="10"/>
          </p:nvPr>
        </p:nvSpPr>
        <p:spPr>
          <a:xfrm>
            <a:off x="2295525" y="6356350"/>
            <a:ext cx="1371600" cy="365125"/>
          </a:xfrm>
        </p:spPr>
        <p:txBody>
          <a:bodyPr/>
          <a:lstStyle/>
          <a:p>
            <a:pPr>
              <a:defRPr/>
            </a:pPr>
            <a:r>
              <a:rPr lang="fr-FR" dirty="0"/>
              <a:t>26-11-2024</a:t>
            </a:r>
            <a:endParaRPr lang="en-US" dirty="0"/>
          </a:p>
        </p:txBody>
      </p:sp>
      <p:sp>
        <p:nvSpPr>
          <p:cNvPr id="7" name="Footer Placeholder 3">
            <a:extLst>
              <a:ext uri="{FF2B5EF4-FFF2-40B4-BE49-F238E27FC236}">
                <a16:creationId xmlns:a16="http://schemas.microsoft.com/office/drawing/2014/main" id="{DA28126D-0F93-B890-9196-A1517575744E}"/>
              </a:ext>
            </a:extLst>
          </p:cNvPr>
          <p:cNvSpPr>
            <a:spLocks noGrp="1"/>
          </p:cNvSpPr>
          <p:nvPr>
            <p:ph type="ftr" sz="quarter" idx="11"/>
          </p:nvPr>
        </p:nvSpPr>
        <p:spPr>
          <a:xfrm>
            <a:off x="3667125" y="6356350"/>
            <a:ext cx="4289425" cy="365125"/>
          </a:xfrm>
        </p:spPr>
        <p:txBody>
          <a:bodyPr/>
          <a:lstStyle/>
          <a:p>
            <a:pPr>
              <a:defRPr/>
            </a:pPr>
            <a:r>
              <a:rPr lang="en-US" dirty="0"/>
              <a:t>178th EATM Meeting</a:t>
            </a:r>
          </a:p>
        </p:txBody>
      </p:sp>
      <p:sp>
        <p:nvSpPr>
          <p:cNvPr id="8" name="TextBox 7">
            <a:extLst>
              <a:ext uri="{FF2B5EF4-FFF2-40B4-BE49-F238E27FC236}">
                <a16:creationId xmlns:a16="http://schemas.microsoft.com/office/drawing/2014/main" id="{734BC005-EBBE-C0F0-B71D-BA7532CD663F}"/>
              </a:ext>
            </a:extLst>
          </p:cNvPr>
          <p:cNvSpPr txBox="1"/>
          <p:nvPr/>
        </p:nvSpPr>
        <p:spPr>
          <a:xfrm>
            <a:off x="2335680" y="1342247"/>
            <a:ext cx="6351120" cy="276999"/>
          </a:xfrm>
          <a:prstGeom prst="rect">
            <a:avLst/>
          </a:prstGeom>
          <a:noFill/>
        </p:spPr>
        <p:txBody>
          <a:bodyPr wrap="square">
            <a:spAutoFit/>
          </a:bodyPr>
          <a:lstStyle/>
          <a:p>
            <a:r>
              <a:rPr lang="en-GB" sz="1200" dirty="0"/>
              <a:t>This document describes the addition of a buffer zone in BA81.</a:t>
            </a:r>
          </a:p>
        </p:txBody>
      </p:sp>
      <p:pic>
        <p:nvPicPr>
          <p:cNvPr id="10" name="Picture 9">
            <a:extLst>
              <a:ext uri="{FF2B5EF4-FFF2-40B4-BE49-F238E27FC236}">
                <a16:creationId xmlns:a16="http://schemas.microsoft.com/office/drawing/2014/main" id="{27863116-5E4F-F4C3-6E1A-0B19012F94E2}"/>
              </a:ext>
            </a:extLst>
          </p:cNvPr>
          <p:cNvPicPr>
            <a:picLocks noChangeAspect="1"/>
          </p:cNvPicPr>
          <p:nvPr/>
        </p:nvPicPr>
        <p:blipFill>
          <a:blip r:embed="rId3"/>
          <a:stretch>
            <a:fillRect/>
          </a:stretch>
        </p:blipFill>
        <p:spPr>
          <a:xfrm>
            <a:off x="476093" y="2083034"/>
            <a:ext cx="4779080" cy="3994194"/>
          </a:xfrm>
          <a:prstGeom prst="rect">
            <a:avLst/>
          </a:prstGeom>
        </p:spPr>
      </p:pic>
      <p:sp>
        <p:nvSpPr>
          <p:cNvPr id="11" name="TextBox 10">
            <a:extLst>
              <a:ext uri="{FF2B5EF4-FFF2-40B4-BE49-F238E27FC236}">
                <a16:creationId xmlns:a16="http://schemas.microsoft.com/office/drawing/2014/main" id="{917C5097-8D66-1EC3-173A-98D86A8E17F4}"/>
              </a:ext>
            </a:extLst>
          </p:cNvPr>
          <p:cNvSpPr txBox="1"/>
          <p:nvPr/>
        </p:nvSpPr>
        <p:spPr>
          <a:xfrm>
            <a:off x="5395716" y="3171150"/>
            <a:ext cx="3481269" cy="646331"/>
          </a:xfrm>
          <a:prstGeom prst="rect">
            <a:avLst/>
          </a:prstGeom>
          <a:noFill/>
        </p:spPr>
        <p:txBody>
          <a:bodyPr wrap="square">
            <a:spAutoFit/>
          </a:bodyPr>
          <a:lstStyle/>
          <a:p>
            <a:r>
              <a:rPr lang="en-GB" sz="1200" dirty="0"/>
              <a:t>There is currently no buffer zone in BA81, but radioactive objects pass through it on their way to and from the transfer tunnels.</a:t>
            </a:r>
          </a:p>
        </p:txBody>
      </p:sp>
      <p:sp>
        <p:nvSpPr>
          <p:cNvPr id="13" name="TextBox 12">
            <a:extLst>
              <a:ext uri="{FF2B5EF4-FFF2-40B4-BE49-F238E27FC236}">
                <a16:creationId xmlns:a16="http://schemas.microsoft.com/office/drawing/2014/main" id="{03AD502B-BA27-98FD-48B9-C5A4495EE4BA}"/>
              </a:ext>
            </a:extLst>
          </p:cNvPr>
          <p:cNvSpPr txBox="1"/>
          <p:nvPr/>
        </p:nvSpPr>
        <p:spPr>
          <a:xfrm>
            <a:off x="5395716" y="3969881"/>
            <a:ext cx="3481269" cy="646331"/>
          </a:xfrm>
          <a:prstGeom prst="rect">
            <a:avLst/>
          </a:prstGeom>
          <a:noFill/>
        </p:spPr>
        <p:txBody>
          <a:bodyPr wrap="square">
            <a:spAutoFit/>
          </a:bodyPr>
          <a:lstStyle/>
          <a:p>
            <a:r>
              <a:rPr lang="en-GB" sz="1200" dirty="0"/>
              <a:t>The new buffer zone will be: </a:t>
            </a:r>
          </a:p>
          <a:p>
            <a:pPr marL="171450" indent="-171450">
              <a:buFont typeface="Arial" panose="020B0604020202020204" pitchFamily="34" charset="0"/>
              <a:buChar char="•"/>
            </a:pPr>
            <a:r>
              <a:rPr lang="en-GB" sz="1200" dirty="0"/>
              <a:t>Fenced</a:t>
            </a:r>
          </a:p>
          <a:p>
            <a:pPr marL="171450" indent="-171450">
              <a:buFont typeface="Arial" panose="020B0604020202020204" pitchFamily="34" charset="0"/>
              <a:buChar char="•"/>
            </a:pPr>
            <a:r>
              <a:rPr lang="en-GB" sz="1200" dirty="0"/>
              <a:t>Access controlled (using a Dosimeter Key Access)</a:t>
            </a:r>
          </a:p>
        </p:txBody>
      </p:sp>
    </p:spTree>
    <p:extLst>
      <p:ext uri="{BB962C8B-B14F-4D97-AF65-F5344CB8AC3E}">
        <p14:creationId xmlns:p14="http://schemas.microsoft.com/office/powerpoint/2010/main" val="1336371958"/>
      </p:ext>
    </p:extLst>
  </p:cSld>
  <p:clrMapOvr>
    <a:masterClrMapping/>
  </p:clrMapOvr>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EN Department template" id="{5ECFE7AF-D9A1-4298-8928-D1955F309E82}" vid="{1273F9BD-111A-445A-9BB1-83C187A986B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30305</TotalTime>
  <Words>1686</Words>
  <Application>Microsoft Office PowerPoint</Application>
  <PresentationFormat>On-screen Show (4:3)</PresentationFormat>
  <Paragraphs>319</Paragraphs>
  <Slides>17</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17</vt:i4>
      </vt:variant>
    </vt:vector>
  </HeadingPairs>
  <TitlesOfParts>
    <vt:vector size="23" baseType="lpstr">
      <vt:lpstr>MS PGothic</vt:lpstr>
      <vt:lpstr>Arial</vt:lpstr>
      <vt:lpstr>Calibri</vt:lpstr>
      <vt:lpstr>Corbel</vt:lpstr>
      <vt:lpstr>Verdana</vt:lpstr>
      <vt:lpstr>CERN_ENdept_Presentation_ArialFont copy</vt:lpstr>
      <vt:lpstr>ECR/Documents for Information and Approval</vt:lpstr>
      <vt:lpstr>LIST OF DOCUMENTS for Info</vt:lpstr>
      <vt:lpstr>LIST OF DOCUMENTS for Info</vt:lpstr>
      <vt:lpstr>LIST OF DOC for FUTURE APPROVAL</vt:lpstr>
      <vt:lpstr>LIST OF DOCs for APPROVAL</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 Department Template</dc:title>
  <dc:creator>Roberto Losito</dc:creator>
  <cp:lastModifiedBy>Natalya Kahn</cp:lastModifiedBy>
  <cp:revision>1646</cp:revision>
  <cp:lastPrinted>2021-09-07T15:36:10Z</cp:lastPrinted>
  <dcterms:created xsi:type="dcterms:W3CDTF">2016-04-11T07:30:05Z</dcterms:created>
  <dcterms:modified xsi:type="dcterms:W3CDTF">2024-11-26T10:47:41Z</dcterms:modified>
</cp:coreProperties>
</file>